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AutoNum type="arabicPeriod"/>
            </a:pPr>
            <a:r>
              <a:rPr lang="en-US"/>
              <a:t>Incoming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Outgoing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SKU type selection</a:t>
            </a:r>
            <a:endParaRPr lang="en-US"/>
          </a:p>
          <a:p>
            <a:pPr>
              <a:buAutoNum type="arabicPeriod"/>
            </a:pPr>
            <a:r>
              <a:rPr lang="en-US"/>
              <a:t>Records which fullfill the condition being input.</a:t>
            </a:r>
            <a:endParaRPr lang="en-US"/>
          </a:p>
          <a:p>
            <a:pPr>
              <a:buAutoNum type="arabicPeriod"/>
            </a:pPr>
            <a:r>
              <a:rPr lang="en-US"/>
              <a:t>Report generation.(Incoming, On hand balance, Weight List)</a:t>
            </a:r>
            <a:endParaRPr lang="en-US"/>
          </a:p>
          <a:p>
            <a:pPr marL="0" indent="0"/>
            <a:r>
              <a:rPr lang="en-US"/>
              <a:t>Note: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 list report will only generate for those has been outbound.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no condition being input, the system will show all record from the database.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052830"/>
            <a:ext cx="8838565" cy="362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20940" cy="3712210"/>
          </a:xfrm>
        </p:spPr>
        <p:txBody>
          <a:bodyPr/>
          <a:p>
            <a:pPr marL="514350" indent="-514350">
              <a:buAutoNum type="arabicPeriod"/>
            </a:pPr>
            <a:r>
              <a:rPr lang="en-US" sz="1600"/>
              <a:t>SKU type code and description can be modified by user.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Note that if SKU type code has been changed, the changes will not reflect to previous created package.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After creation/modification, remember to save to prevent data loss.</a:t>
            </a:r>
            <a:endParaRPr lang="en-US" sz="16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SKU type code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" y="2925445"/>
            <a:ext cx="8720455" cy="128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325" y="1097280"/>
            <a:ext cx="707834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Top panel function:</a:t>
            </a:r>
            <a:endParaRPr lang="en-US" sz="1600"/>
          </a:p>
          <a:p>
            <a:pPr lvl="2">
              <a:buAutoNum type="arabicPeriod"/>
            </a:pPr>
            <a:r>
              <a:rPr lang="en-US" sz="1140"/>
              <a:t>create new user button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User level &amp; employee filter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Reset the filter (Refresh) button</a:t>
            </a:r>
            <a:endParaRPr lang="en-US" sz="1140"/>
          </a:p>
          <a:p>
            <a:pPr lvl="0">
              <a:buAutoNum type="arabicPeriod"/>
            </a:pPr>
            <a:r>
              <a:rPr lang="en-US" sz="1590"/>
              <a:t>Employee no and user level can be modified, after modification, remember to save.</a:t>
            </a:r>
            <a:endParaRPr lang="en-US" sz="1590"/>
          </a:p>
          <a:p>
            <a:pPr lvl="0">
              <a:buAutoNum type="arabicPeriod"/>
            </a:pPr>
            <a:r>
              <a:rPr lang="en-US" sz="1590"/>
              <a:t>Delete and r</a:t>
            </a:r>
            <a:r>
              <a:rPr lang="en-US" sz="1585">
                <a:sym typeface="+mn-ea"/>
              </a:rPr>
              <a:t>eset password </a:t>
            </a:r>
            <a:r>
              <a:rPr lang="en-US" sz="1590"/>
              <a:t>button will prompt user for confirmation, if user does not respond, system will not modify the data.</a:t>
            </a:r>
            <a:endParaRPr lang="en-US" sz="1590"/>
          </a:p>
          <a:p>
            <a:pPr lvl="0">
              <a:buAutoNum type="arabicPeriod"/>
            </a:pPr>
            <a:endParaRPr lang="en-US" sz="159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060" y="3645535"/>
            <a:ext cx="869188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9150" y="1097280"/>
            <a:ext cx="752411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User level should not be accessed other than system admin.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This is where the access for each module will be modify.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The modules cannot be changed or created, only the roles can be created and deleted, and the accessible rights of each role to each module can be modified.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Please save after modification to prevent data loss.</a:t>
            </a: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level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" y="2997200"/>
            <a:ext cx="89611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.NET Framework 4.7 (Seagull DLL limitation)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Modify configuration_folder_path inside file </a:t>
            </a:r>
            <a:r>
              <a:rPr lang="en-US" altLang="en-S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PDI_Feather_Tracking_App.exe.config</a:t>
            </a:r>
            <a:r>
              <a:rPr lang="en-US" altLang="en-SG" dirty="0" smtClean="0"/>
              <a:t> refers for the file path of appsettings.json in WPF application.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Update Database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Applies migration to database.</a:t>
            </a:r>
            <a:endParaRPr lang="en-SG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Remove-Migration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Remove last migration</a:t>
            </a:r>
            <a:endParaRPr lang="en-SG" sz="1400" dirty="0" smtClean="0"/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SG" sz="1400" b="1" dirty="0" smtClean="0"/>
              <a:t>  </a:t>
            </a:r>
            <a:r>
              <a:rPr lang="en-US" altLang="en-SG" b="1" dirty="0" smtClean="0"/>
              <a:t>U</a:t>
            </a:r>
            <a:r>
              <a:rPr lang="en-US" altLang="en-SG" b="1" dirty="0" smtClean="0"/>
              <a:t>se sysadmin on first time login to setup user access module and create user.</a:t>
            </a:r>
            <a:endParaRPr lang="en-US" altLang="en-SG" sz="1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marL="0" lvl="1" indent="0">
              <a:buNone/>
            </a:pPr>
            <a:endParaRPr lang="en-SG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user has to have permission for outbound.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In order for vue to host on IIS, </a:t>
            </a:r>
            <a:r>
              <a:rPr lang="en-US" altLang="en-SG" dirty="0" smtClean="0">
                <a:solidFill>
                  <a:srgbClr val="0070C0"/>
                </a:solidFill>
              </a:rPr>
              <a:t>web.config</a:t>
            </a:r>
            <a:r>
              <a:rPr lang="en-US" altLang="en-SG" dirty="0" smtClean="0"/>
              <a:t> file has to be created manually (refer to project hosted in test server)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Once QR code scan successfully, the package will be added to list displayed in table form.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User has to enter the container id in order to outbound.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If the packages passed contained invalid batch no or batch no has been outbound, the message will be displayed.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602105"/>
            <a:ext cx="7520940" cy="257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appsettings.json (setting file)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557020"/>
            <a:ext cx="882205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Prerequisite program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Git Bash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Bartender Software</a:t>
            </a:r>
            <a:r>
              <a:rPr lang="en-US" altLang="en-SG" dirty="0" smtClean="0"/>
              <a:t> (*important)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Good to have: Hercules</a:t>
            </a:r>
            <a:endParaRPr 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Build the project.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/>
              <a:t>Outbound Link (change this to the url pdi frontend web application)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776730"/>
            <a:ext cx="752094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Menu bar</a:t>
            </a:r>
            <a:endParaRPr lang="en-US" altLang="en-SG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Logged in user 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Change password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Logout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Tare weight setting - only able to modify by those having rights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Navigate to outbound url (set in setting file)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Main display of weight read from weighting machine, and selection of SKU type. Reprint functions if label fails to print, user can input the batch number and reprint the label.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Log record.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Saved record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295" y="1100455"/>
            <a:ext cx="8196580" cy="394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4593</Words>
  <Application>WPS Presentation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Tunga</vt:lpstr>
      <vt:lpstr>Segoe Print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PDI Feather tracking</vt:lpstr>
      <vt:lpstr>Development environment setup</vt:lpstr>
      <vt:lpstr>Development environment setup</vt:lpstr>
      <vt:lpstr>Program settings	</vt:lpstr>
      <vt:lpstr>Program settings</vt:lpstr>
      <vt:lpstr>PROGRAM SETTINGS</vt:lpstr>
      <vt:lpstr>Pdi feather tracking wpf</vt:lpstr>
      <vt:lpstr>Main page</vt:lpstr>
      <vt:lpstr>main page</vt:lpstr>
      <vt:lpstr>report </vt:lpstr>
      <vt:lpstr>Report</vt:lpstr>
      <vt:lpstr>SKU type code</vt:lpstr>
      <vt:lpstr>user </vt:lpstr>
      <vt:lpstr>user level</vt:lpstr>
      <vt:lpstr>Pdi feather tracking app/ service</vt:lpstr>
      <vt:lpstr>PDI FEATHER TRACKING API</vt:lpstr>
      <vt:lpstr>Pdi feather tracking interface</vt:lpstr>
      <vt:lpstr>PowerPoint 演示文稿</vt:lpstr>
      <vt:lpstr>appsettings.json (setting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chiew</cp:lastModifiedBy>
  <cp:revision>8</cp:revision>
  <dcterms:created xsi:type="dcterms:W3CDTF">2023-03-28T00:52:00Z</dcterms:created>
  <dcterms:modified xsi:type="dcterms:W3CDTF">2023-04-15T16:16:02Z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E83D433532204A28B95AC57FBA62D156</vt:lpwstr>
  </property>
  <property fmtid="{D5CDD505-2E9C-101B-9397-08002B2CF9AE}" pid="3" name="KSOProductBuildVer">
    <vt:lpwstr>1033-11.2.0.11516</vt:lpwstr>
  </property>
</Properties>
</file>