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148A0C-73D1-4EE5-BF2E-1E00A1A7384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A8A63-B95F-4BD0-A647-9516EDAF554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PDI Feather tracking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Weighting machine &amp; label printer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62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interface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err="1" smtClean="0"/>
              <a:t>VueJs</a:t>
            </a:r>
            <a:r>
              <a:rPr lang="en-SG" dirty="0" smtClean="0"/>
              <a:t> progressive web application, </a:t>
            </a:r>
            <a:r>
              <a:rPr lang="en-SG" dirty="0" err="1" smtClean="0"/>
              <a:t>vuex</a:t>
            </a:r>
            <a:r>
              <a:rPr lang="en-SG" dirty="0" smtClean="0"/>
              <a:t> for token storage, fetch API.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Has to be run in https to get permission for using camera to scan QR, and for 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Login user has to have permission for outbound.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Act both as mobile application and web application.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90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Prerequisite program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Git Bash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Bartender Software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MySQL v8.0.32, Visual Studio Code, Visual Studio 2022, Node.js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Good to have: Hercules</a:t>
            </a:r>
          </a:p>
        </p:txBody>
      </p:sp>
    </p:spTree>
    <p:extLst>
      <p:ext uri="{BB962C8B-B14F-4D97-AF65-F5344CB8AC3E}">
        <p14:creationId xmlns:p14="http://schemas.microsoft.com/office/powerpoint/2010/main" val="28543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environment setup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PDI_Feather_Tracking_API</a:t>
            </a:r>
            <a:endParaRPr lang="en-SG" dirty="0" smtClean="0"/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Build the project.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Open Package Manager Console and </a:t>
            </a:r>
            <a:r>
              <a:rPr lang="en-SG" dirty="0"/>
              <a:t>run command: </a:t>
            </a:r>
            <a:r>
              <a:rPr lang="en-SG" dirty="0">
                <a:solidFill>
                  <a:srgbClr val="0070C0"/>
                </a:solidFill>
              </a:rPr>
              <a:t>Script-Migration</a:t>
            </a:r>
            <a:r>
              <a:rPr lang="en-SG" dirty="0">
                <a:solidFill>
                  <a:srgbClr val="00B050"/>
                </a:solidFill>
              </a:rPr>
              <a:t> </a:t>
            </a:r>
            <a:endParaRPr lang="en-SG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This command will generate </a:t>
            </a:r>
            <a:r>
              <a:rPr lang="en-SG" dirty="0" err="1" smtClean="0"/>
              <a:t>sql</a:t>
            </a:r>
            <a:r>
              <a:rPr lang="en-SG" dirty="0" smtClean="0"/>
              <a:t> script to do migration.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Open </a:t>
            </a:r>
            <a:r>
              <a:rPr lang="en-SG" dirty="0" err="1" smtClean="0"/>
              <a:t>MySql</a:t>
            </a:r>
            <a:r>
              <a:rPr lang="en-SG" dirty="0" smtClean="0"/>
              <a:t> Workbench.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Create a database, Name : </a:t>
            </a:r>
            <a:r>
              <a:rPr lang="en-SG" dirty="0" err="1" smtClean="0">
                <a:solidFill>
                  <a:srgbClr val="0070C0"/>
                </a:solidFill>
              </a:rPr>
              <a:t>feather_tracking</a:t>
            </a:r>
            <a:endParaRPr lang="en-SG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Open the script generated before, execute and the data should be seeded into the database.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13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Open PDI_FEATHER_TRACKING_WPF project, build the project as debug mode, search for </a:t>
            </a:r>
            <a:r>
              <a:rPr lang="en-SG" dirty="0" err="1" smtClean="0">
                <a:solidFill>
                  <a:srgbClr val="7030A0"/>
                </a:solidFill>
              </a:rPr>
              <a:t>appsettings.json</a:t>
            </a:r>
            <a:r>
              <a:rPr lang="en-SG" dirty="0"/>
              <a:t>.</a:t>
            </a:r>
            <a:r>
              <a:rPr lang="en-SG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Configure the printer name as the same shown in Windows printer utility.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Configure the Serial port connection properties of the weighting machine. The properties can be found in Device Manager &gt; Ports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3"/>
            <a:ext cx="5697411" cy="41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5157192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6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Configure the label template path, logging path and report storage path.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Configure the database connection string to be the same as the database setup.</a:t>
            </a:r>
          </a:p>
          <a:p>
            <a:pPr>
              <a:buFont typeface="Arial" pitchFamily="34" charset="0"/>
              <a:buChar char="•"/>
            </a:pPr>
            <a:r>
              <a:rPr lang="en-SG" dirty="0" err="1" smtClean="0"/>
              <a:t>PrintService</a:t>
            </a:r>
            <a:r>
              <a:rPr lang="en-SG" dirty="0" smtClean="0"/>
              <a:t> (0: disable, 1:enable)</a:t>
            </a:r>
          </a:p>
          <a:p>
            <a:pPr>
              <a:buFont typeface="Arial" pitchFamily="34" charset="0"/>
              <a:buChar char="•"/>
            </a:pPr>
            <a:r>
              <a:rPr lang="en-SG" dirty="0" err="1" smtClean="0"/>
              <a:t>WeightService</a:t>
            </a:r>
            <a:r>
              <a:rPr lang="en-SG" dirty="0" smtClean="0"/>
              <a:t> (0:disable, 1:enable)</a:t>
            </a:r>
          </a:p>
          <a:p>
            <a:pPr>
              <a:buFont typeface="Arial" pitchFamily="34" charset="0"/>
              <a:buChar char="•"/>
            </a:pPr>
            <a:r>
              <a:rPr lang="en-SG" dirty="0" err="1" smtClean="0"/>
              <a:t>LogServicePort</a:t>
            </a:r>
            <a:r>
              <a:rPr lang="en-SG" dirty="0" smtClean="0"/>
              <a:t> &amp; </a:t>
            </a:r>
            <a:r>
              <a:rPr lang="en-SG" dirty="0" err="1" smtClean="0"/>
              <a:t>PrintServicePort</a:t>
            </a:r>
            <a:r>
              <a:rPr lang="en-SG" dirty="0" smtClean="0"/>
              <a:t> (change this if the port has been used for other purpose).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Program need to be restarted if the setting file has been changed.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03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PROGRAM SETTINGS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09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</a:t>
            </a:r>
            <a:r>
              <a:rPr lang="en-SG" dirty="0" err="1" smtClean="0"/>
              <a:t>wpf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WPF program should automatically run printer service if the path is set correctly.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Login screen will be prompted (default password : </a:t>
            </a:r>
            <a:r>
              <a:rPr lang="en-SG" dirty="0" smtClean="0">
                <a:solidFill>
                  <a:srgbClr val="FF0000"/>
                </a:solidFill>
              </a:rPr>
              <a:t>abc123</a:t>
            </a:r>
            <a:r>
              <a:rPr lang="en-SG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49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Pdi</a:t>
            </a:r>
            <a:r>
              <a:rPr lang="en-SG" dirty="0" smtClean="0"/>
              <a:t> feather tracking app/</a:t>
            </a:r>
            <a:r>
              <a:rPr lang="en-SG" dirty="0"/>
              <a:t> </a:t>
            </a:r>
            <a:r>
              <a:rPr lang="en-SG" dirty="0" smtClean="0"/>
              <a:t>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Uses TCP connection to connect to WPF application process data.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Uses .NET Framework 4.7 (Seagull DLL limitation)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Handles printing service and logging service, references the settings file in WPF application.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623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PDI FEATHER TRACKING API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SG" dirty="0" smtClean="0"/>
              <a:t>Act as database migration and web </a:t>
            </a:r>
            <a:r>
              <a:rPr lang="en-SG" dirty="0" err="1" smtClean="0"/>
              <a:t>api</a:t>
            </a:r>
            <a:r>
              <a:rPr lang="en-SG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SG" dirty="0" smtClean="0"/>
              <a:t>Database migration uses Entity Framework Core Code First Approach.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Add-Migration </a:t>
            </a:r>
            <a:r>
              <a:rPr lang="en-SG" dirty="0" err="1" smtClean="0"/>
              <a:t>MigrationName</a:t>
            </a:r>
            <a:endParaRPr lang="en-SG" dirty="0" smtClean="0"/>
          </a:p>
          <a:p>
            <a:pPr lvl="3">
              <a:buFont typeface="Arial" pitchFamily="34" charset="0"/>
              <a:buChar char="•"/>
            </a:pPr>
            <a:r>
              <a:rPr lang="en-SG" sz="1400" dirty="0" smtClean="0"/>
              <a:t>Adds a new migration based on changes made on model classes and </a:t>
            </a:r>
            <a:r>
              <a:rPr lang="en-SG" sz="1400" dirty="0" err="1" smtClean="0"/>
              <a:t>seeders</a:t>
            </a:r>
            <a:endParaRPr lang="en-SG" sz="1400" dirty="0"/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Update Database</a:t>
            </a:r>
          </a:p>
          <a:p>
            <a:pPr lvl="3">
              <a:buFont typeface="Arial" pitchFamily="34" charset="0"/>
              <a:buChar char="•"/>
            </a:pPr>
            <a:r>
              <a:rPr lang="en-SG" sz="1400" dirty="0" smtClean="0"/>
              <a:t>Applies migration to database.</a:t>
            </a:r>
          </a:p>
          <a:p>
            <a:pPr lvl="2">
              <a:buFont typeface="Arial" pitchFamily="34" charset="0"/>
              <a:buChar char="•"/>
            </a:pPr>
            <a:r>
              <a:rPr lang="en-SG" dirty="0" smtClean="0"/>
              <a:t>Remove-Migration</a:t>
            </a:r>
          </a:p>
          <a:p>
            <a:pPr lvl="3">
              <a:buFont typeface="Arial" pitchFamily="34" charset="0"/>
              <a:buChar char="•"/>
            </a:pPr>
            <a:r>
              <a:rPr lang="en-SG" sz="1400" dirty="0" smtClean="0"/>
              <a:t>Remove last migration</a:t>
            </a:r>
          </a:p>
          <a:p>
            <a:pPr marL="0" lvl="1" indent="0">
              <a:buNone/>
            </a:pPr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283541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107</TotalTime>
  <Words>387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PDI Feather tracking</vt:lpstr>
      <vt:lpstr>Development environment setup</vt:lpstr>
      <vt:lpstr>Development environment setup</vt:lpstr>
      <vt:lpstr>Program settings </vt:lpstr>
      <vt:lpstr>Program settings</vt:lpstr>
      <vt:lpstr>PROGRAM SETTINGS</vt:lpstr>
      <vt:lpstr>Pdi feather tracking wpf</vt:lpstr>
      <vt:lpstr>Pdi feather tracking app/ service</vt:lpstr>
      <vt:lpstr>PDI FEATHER TRACKING API</vt:lpstr>
      <vt:lpstr>Pdi feather tracking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Feather tracking</dc:title>
  <dc:creator>GMT-NB11</dc:creator>
  <cp:lastModifiedBy>GMT-NB11</cp:lastModifiedBy>
  <cp:revision>6</cp:revision>
  <dcterms:created xsi:type="dcterms:W3CDTF">2023-03-28T00:52:56Z</dcterms:created>
  <dcterms:modified xsi:type="dcterms:W3CDTF">2023-03-28T02:40:38Z</dcterms:modified>
</cp:coreProperties>
</file>