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  <p:sldId id="265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93" y="-86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PDI Feather tracking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Weighting machine &amp; label printer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AutoNum type="arabicPeriod"/>
            </a:pPr>
            <a:r>
              <a:rPr lang="en-US"/>
              <a:t>Incoming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Outgoing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SKU type selection</a:t>
            </a:r>
            <a:endParaRPr lang="en-US"/>
          </a:p>
          <a:p>
            <a:pPr>
              <a:buAutoNum type="arabicPeriod"/>
            </a:pPr>
            <a:r>
              <a:rPr lang="en-US"/>
              <a:t>Records which fullfill the condition being input.</a:t>
            </a:r>
            <a:endParaRPr lang="en-US"/>
          </a:p>
          <a:p>
            <a:pPr>
              <a:buAutoNum type="arabicPeriod"/>
            </a:pPr>
            <a:r>
              <a:rPr lang="en-US"/>
              <a:t>Report generation.(Incoming, On hand balance, Weight List)</a:t>
            </a:r>
            <a:endParaRPr lang="en-US"/>
          </a:p>
          <a:p>
            <a:pPr marL="0" indent="0"/>
            <a:r>
              <a:rPr lang="en-US"/>
              <a:t>Note: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Weight list report will only generate for those has been outbound.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no condition being input, the system will show all record from the database.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052830"/>
            <a:ext cx="8838565" cy="362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20940" cy="3712210"/>
          </a:xfrm>
        </p:spPr>
        <p:txBody>
          <a:bodyPr/>
          <a:p>
            <a:pPr marL="514350" indent="-514350">
              <a:buAutoNum type="arabicPeriod"/>
            </a:pPr>
            <a:r>
              <a:rPr lang="en-US" sz="1600"/>
              <a:t>SKU type code and description can be modified by user.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Note that if SKU type code has been changed, the changes will not reflect to previous created package.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After creation/modification, remember to save to prevent data loss.</a:t>
            </a:r>
            <a:endParaRPr lang="en-US" sz="16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SKU type code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0190" y="2925445"/>
            <a:ext cx="8720455" cy="1283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325" y="1097280"/>
            <a:ext cx="707834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Top panel function:</a:t>
            </a:r>
            <a:endParaRPr lang="en-US" sz="1600"/>
          </a:p>
          <a:p>
            <a:pPr lvl="2">
              <a:buAutoNum type="arabicPeriod"/>
            </a:pPr>
            <a:r>
              <a:rPr lang="en-US" sz="1140"/>
              <a:t>create new user button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User level &amp; employee filter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Reset the filter (Refresh) button</a:t>
            </a:r>
            <a:endParaRPr lang="en-US" sz="1140"/>
          </a:p>
          <a:p>
            <a:pPr lvl="0">
              <a:buAutoNum type="arabicPeriod"/>
            </a:pPr>
            <a:r>
              <a:rPr lang="en-US" sz="1590"/>
              <a:t>Employee no and user level can be modified, after modification, remember to save.</a:t>
            </a:r>
            <a:endParaRPr lang="en-US" sz="1590"/>
          </a:p>
          <a:p>
            <a:pPr lvl="0">
              <a:buAutoNum type="arabicPeriod"/>
            </a:pPr>
            <a:r>
              <a:rPr lang="en-US" sz="1590"/>
              <a:t>Delete and r</a:t>
            </a:r>
            <a:r>
              <a:rPr lang="en-US" sz="1585">
                <a:sym typeface="+mn-ea"/>
              </a:rPr>
              <a:t>eset password </a:t>
            </a:r>
            <a:r>
              <a:rPr lang="en-US" sz="1590"/>
              <a:t>button will prompt user for confirmation, if user does not respond, system will not modify the data.</a:t>
            </a:r>
            <a:endParaRPr lang="en-US" sz="1590"/>
          </a:p>
          <a:p>
            <a:pPr lvl="0">
              <a:buAutoNum type="arabicPeriod"/>
            </a:pPr>
            <a:endParaRPr lang="en-US" sz="159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060" y="3645535"/>
            <a:ext cx="8691880" cy="231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19150" y="1097280"/>
            <a:ext cx="752411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User level should not be accessed other than system admin.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This is where the access for each module will be modify.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The modules cannot be changed or created, only the roles can be created and deleted, and the accessible rights of each role to each module can be modified.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Please save after modification to prevent data loss.</a:t>
            </a:r>
            <a:endParaRPr lang="en-US" sz="1600"/>
          </a:p>
          <a:p>
            <a:pPr>
              <a:buAutoNum type="arabicPeriod"/>
            </a:pPr>
            <a:endParaRPr lang="en-US" sz="1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level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440" y="2997200"/>
            <a:ext cx="8961120" cy="219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app/</a:t>
            </a:r>
            <a:r>
              <a:rPr lang="en-SG" dirty="0"/>
              <a:t> </a:t>
            </a:r>
            <a:r>
              <a:rPr lang="en-SG" dirty="0" smtClean="0"/>
              <a:t>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TCP connection to connect to WPF application process data.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.NET Framework 4.7 (Seagull DLL limitation)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Handles printing service and logging service, references the settings file in WPF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Modify configuration_folder_path inside file </a:t>
            </a:r>
            <a:r>
              <a:rPr lang="en-US" altLang="en-SG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PDI_Feather_Tracking_App.exe.config</a:t>
            </a:r>
            <a:r>
              <a:rPr lang="en-US" altLang="en-SG" dirty="0" smtClean="0"/>
              <a:t> refers for the file path of appsettings.json in WPF application.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PDI FEATHER TRACKING API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as database migration and web </a:t>
            </a:r>
            <a:r>
              <a:rPr lang="en-SG" dirty="0" err="1" smtClean="0"/>
              <a:t>api</a:t>
            </a:r>
            <a:r>
              <a:rPr lang="en-SG" dirty="0" smtClean="0"/>
              <a:t>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Database migration uses Entity Framework Core Code First Approach.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Add-Migration </a:t>
            </a:r>
            <a:r>
              <a:rPr lang="en-SG" dirty="0" err="1" smtClean="0"/>
              <a:t>MigrationName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Adds a new migration based on changes made on model classes and </a:t>
            </a:r>
            <a:r>
              <a:rPr lang="en-SG" sz="1400" dirty="0" err="1" smtClean="0"/>
              <a:t>seeders</a:t>
            </a:r>
            <a:endParaRPr lang="en-SG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Update Database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Applies migration to database.</a:t>
            </a:r>
            <a:endParaRPr lang="en-SG" sz="1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Remove-Migration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Remove last migration</a:t>
            </a:r>
            <a:endParaRPr lang="en-SG" sz="1400" dirty="0" smtClean="0"/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SG" sz="1400" b="1" dirty="0" smtClean="0"/>
              <a:t>  </a:t>
            </a:r>
            <a:r>
              <a:rPr lang="en-US" altLang="en-SG" b="1" dirty="0" smtClean="0"/>
              <a:t>U</a:t>
            </a:r>
            <a:r>
              <a:rPr lang="en-US" altLang="en-SG" b="1" dirty="0" smtClean="0"/>
              <a:t>se sysadmin on first time login to setup user access module and create user.</a:t>
            </a:r>
            <a:endParaRPr lang="en-US" altLang="en-SG" sz="14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marL="0" lvl="1" indent="0">
              <a:buNone/>
            </a:pPr>
            <a:endParaRPr lang="en-SG" sz="1400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interface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VueJs</a:t>
            </a:r>
            <a:r>
              <a:rPr lang="en-SG" dirty="0" smtClean="0"/>
              <a:t> progressive web application, </a:t>
            </a:r>
            <a:r>
              <a:rPr lang="en-SG" dirty="0" err="1" smtClean="0"/>
              <a:t>vuex</a:t>
            </a:r>
            <a:r>
              <a:rPr lang="en-SG" dirty="0" smtClean="0"/>
              <a:t> for token storage, fetch API.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Has to be run in https to get permission for using camera to scan QR, and for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user has to have permission for outbound.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both as mobile application and web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In order for vue to host on IIS, </a:t>
            </a:r>
            <a:r>
              <a:rPr lang="en-US" altLang="en-SG" dirty="0" smtClean="0">
                <a:solidFill>
                  <a:srgbClr val="0070C0"/>
                </a:solidFill>
              </a:rPr>
              <a:t>web.config</a:t>
            </a:r>
            <a:r>
              <a:rPr lang="en-US" altLang="en-SG" dirty="0" smtClean="0"/>
              <a:t> file has to be created manually (refer to project hosted in test server)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Once QR code scan successfully, the package will be marked as outbound.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appsettings.json (setting file)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557020"/>
            <a:ext cx="8822055" cy="261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Prerequisite program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Git Bash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Bartender Software</a:t>
            </a:r>
            <a:r>
              <a:rPr lang="en-US" altLang="en-SG" dirty="0" smtClean="0"/>
              <a:t> (*important)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MySQL v8.0.32, Visual Studio Code, Visual Studio 2022, Node.js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Good to have: Hercules</a:t>
            </a:r>
            <a:endParaRPr 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PDI_Feather_Tracking_API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Build the project.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Package Manager Console and </a:t>
            </a:r>
            <a:r>
              <a:rPr lang="en-SG" dirty="0"/>
              <a:t>run command: </a:t>
            </a:r>
            <a:r>
              <a:rPr lang="en-SG" dirty="0">
                <a:solidFill>
                  <a:srgbClr val="0070C0"/>
                </a:solidFill>
              </a:rPr>
              <a:t>Script-Migration</a:t>
            </a:r>
            <a:r>
              <a:rPr lang="en-SG" dirty="0">
                <a:solidFill>
                  <a:srgbClr val="00B050"/>
                </a:solidFill>
              </a:rPr>
              <a:t> </a:t>
            </a:r>
            <a:endParaRPr lang="en-SG" dirty="0" smtClean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This command will generate </a:t>
            </a:r>
            <a:r>
              <a:rPr lang="en-SG" dirty="0" err="1" smtClean="0"/>
              <a:t>sql</a:t>
            </a:r>
            <a:r>
              <a:rPr lang="en-SG" dirty="0" smtClean="0"/>
              <a:t> script to do migration.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MySql</a:t>
            </a:r>
            <a:r>
              <a:rPr lang="en-SG" dirty="0" smtClean="0"/>
              <a:t> Workbench.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Create a database, Name : </a:t>
            </a:r>
            <a:r>
              <a:rPr lang="en-SG" dirty="0" err="1" smtClean="0">
                <a:solidFill>
                  <a:srgbClr val="0070C0"/>
                </a:solidFill>
              </a:rPr>
              <a:t>feather_tracking</a:t>
            </a:r>
            <a:endParaRPr lang="en-SG" dirty="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the script generated before, execute and the data should be seeded into the database.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PDI_FEATHER_TRACKING_WPF project, build the project as debug mode, search for </a:t>
            </a:r>
            <a:r>
              <a:rPr lang="en-SG" dirty="0" err="1" smtClean="0">
                <a:solidFill>
                  <a:srgbClr val="7030A0"/>
                </a:solidFill>
              </a:rPr>
              <a:t>appsettings.json</a:t>
            </a:r>
            <a:r>
              <a:rPr lang="en-SG" dirty="0"/>
              <a:t>.</a:t>
            </a:r>
            <a:r>
              <a:rPr lang="en-SG" dirty="0" smtClean="0"/>
              <a:t>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printer name as the same shown in Windows printer utility.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Serial port connection properties of the weighting machine. The properties can be found in Device Manager &gt; Ports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3"/>
            <a:ext cx="5697411" cy="41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5157192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label template path, logging path and report storage path.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database connection string to be the same as the database setup.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PrintService</a:t>
            </a:r>
            <a:r>
              <a:rPr lang="en-SG" dirty="0" smtClean="0"/>
              <a:t> (0: 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WeightService</a:t>
            </a:r>
            <a:r>
              <a:rPr lang="en-SG" dirty="0" smtClean="0"/>
              <a:t> (0:disable,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LogServicePort</a:t>
            </a:r>
            <a:r>
              <a:rPr lang="en-SG" dirty="0" smtClean="0"/>
              <a:t> &amp; </a:t>
            </a:r>
            <a:r>
              <a:rPr lang="en-SG" dirty="0" err="1" smtClean="0"/>
              <a:t>PrintServicePort</a:t>
            </a:r>
            <a:r>
              <a:rPr lang="en-SG" dirty="0" smtClean="0"/>
              <a:t> (change this if the port has been used for other purpose).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Program need to be restarted if the setting file has been changed.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/>
              <a:t>Outbound Link (change this to the url pdi frontend web application)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960" y="1776730"/>
            <a:ext cx="7520940" cy="222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</a:t>
            </a:r>
            <a:r>
              <a:rPr lang="en-SG" dirty="0" err="1" smtClean="0"/>
              <a:t>wpf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WPF program should automatically run printer service if the path is set correctly.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screen will be prompted (default password : </a:t>
            </a:r>
            <a:r>
              <a:rPr lang="en-SG" dirty="0" smtClean="0">
                <a:solidFill>
                  <a:srgbClr val="FF0000"/>
                </a:solidFill>
              </a:rPr>
              <a:t>abc123</a:t>
            </a:r>
            <a:r>
              <a:rPr lang="en-SG" dirty="0" smtClean="0"/>
              <a:t>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Menu bar</a:t>
            </a:r>
            <a:endParaRPr lang="en-US" altLang="en-SG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Logged in user 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Change password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Logout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Tare weight setting - only able to modify by those having rights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Navigate to outbound url (set in setting file)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Main display of weight read from weighting machine, and selection of SKU type. Reprint functions if label fails to print, user can input the batch number and reprint the label.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Log record.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Saved record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295" y="1100455"/>
            <a:ext cx="8196580" cy="394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4377</Words>
  <Application>WPS Presentation</Application>
  <PresentationFormat>On-screen Show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Tunga</vt:lpstr>
      <vt:lpstr>Segoe Print</vt:lpstr>
      <vt:lpstr>Franklin Gothic Book</vt:lpstr>
      <vt:lpstr>Franklin Gothic Medium</vt:lpstr>
      <vt:lpstr>Microsoft YaHei</vt:lpstr>
      <vt:lpstr>Arial Unicode MS</vt:lpstr>
      <vt:lpstr>Calibri</vt:lpstr>
      <vt:lpstr>Angles</vt:lpstr>
      <vt:lpstr>PDI Feather tracking</vt:lpstr>
      <vt:lpstr>Development environment setup</vt:lpstr>
      <vt:lpstr>Development environment setup</vt:lpstr>
      <vt:lpstr>Program settings	</vt:lpstr>
      <vt:lpstr>Program settings</vt:lpstr>
      <vt:lpstr>PROGRAM SETTINGS</vt:lpstr>
      <vt:lpstr>Pdi feather tracking wpf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Pdi feather tracking app/ service</vt:lpstr>
      <vt:lpstr>PDI FEATHER TRACKING API</vt:lpstr>
      <vt:lpstr>Pdi feather tracking interface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Feather tracking</dc:title>
  <dc:creator>GMT-NB11</dc:creator>
  <cp:lastModifiedBy>chiew</cp:lastModifiedBy>
  <cp:revision>7</cp:revision>
  <dcterms:created xsi:type="dcterms:W3CDTF">2023-03-28T00:52:00Z</dcterms:created>
  <dcterms:modified xsi:type="dcterms:W3CDTF">2023-03-29T16:25:21Z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E83D433532204A28B95AC57FBA62D156</vt:lpwstr>
  </property>
  <property fmtid="{D5CDD505-2E9C-101B-9397-08002B2CF9AE}" pid="3" name="KSOProductBuildVer">
    <vt:lpwstr>1033-11.2.0.11516</vt:lpwstr>
  </property>
</Properties>
</file>