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3" r:id="rId17"/>
    <p:sldId id="264" r:id="rId18"/>
    <p:sldId id="265" r:id="rId19"/>
    <p:sldId id="277" r:id="rId20"/>
    <p:sldId id="279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93" y="-86"/>
      </p:cViewPr>
      <p:guideLst>
        <p:guide orient="horz" pos="2160"/>
        <p:guide pos="28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-1" fmla="*/ 0 w 7104888"/>
              <a:gd name="connsiteY0-2" fmla="*/ 0 h 6858000"/>
              <a:gd name="connsiteX1-3" fmla="*/ 5695188 w 7104888"/>
              <a:gd name="connsiteY1-4" fmla="*/ 0 h 6858000"/>
              <a:gd name="connsiteX2-5" fmla="*/ 7104888 w 7104888"/>
              <a:gd name="connsiteY2-6" fmla="*/ 0 h 6858000"/>
              <a:gd name="connsiteX3-7" fmla="*/ 7104888 w 7104888"/>
              <a:gd name="connsiteY3-8" fmla="*/ 6858000 h 6858000"/>
              <a:gd name="connsiteX4-9" fmla="*/ 0 w 7104888"/>
              <a:gd name="connsiteY4-10" fmla="*/ 6858000 h 6858000"/>
              <a:gd name="connsiteX5" fmla="*/ 0 w 7104888"/>
              <a:gd name="connsiteY5" fmla="*/ 0 h 6858000"/>
              <a:gd name="connsiteX0-11" fmla="*/ 10287 w 7115175"/>
              <a:gd name="connsiteY0-12" fmla="*/ 0 h 6858000"/>
              <a:gd name="connsiteX1-13" fmla="*/ 5705475 w 7115175"/>
              <a:gd name="connsiteY1-14" fmla="*/ 0 h 6858000"/>
              <a:gd name="connsiteX2-15" fmla="*/ 7115175 w 7115175"/>
              <a:gd name="connsiteY2-16" fmla="*/ 0 h 6858000"/>
              <a:gd name="connsiteX3-17" fmla="*/ 7115175 w 7115175"/>
              <a:gd name="connsiteY3-18" fmla="*/ 6858000 h 6858000"/>
              <a:gd name="connsiteX4-19" fmla="*/ 10287 w 7115175"/>
              <a:gd name="connsiteY4-20" fmla="*/ 6858000 h 6858000"/>
              <a:gd name="connsiteX5-21" fmla="*/ 0 w 7115175"/>
              <a:gd name="connsiteY5-22" fmla="*/ 5048250 h 6858000"/>
              <a:gd name="connsiteX6" fmla="*/ 10287 w 7115175"/>
              <a:gd name="connsiteY6" fmla="*/ 0 h 6858000"/>
              <a:gd name="connsiteX0-23" fmla="*/ 10287 w 7115175"/>
              <a:gd name="connsiteY0-24" fmla="*/ 0 h 6858000"/>
              <a:gd name="connsiteX1-25" fmla="*/ 5705475 w 7115175"/>
              <a:gd name="connsiteY1-26" fmla="*/ 0 h 6858000"/>
              <a:gd name="connsiteX2-27" fmla="*/ 7115175 w 7115175"/>
              <a:gd name="connsiteY2-28" fmla="*/ 0 h 6858000"/>
              <a:gd name="connsiteX3-29" fmla="*/ 7115175 w 7115175"/>
              <a:gd name="connsiteY3-30" fmla="*/ 6858000 h 6858000"/>
              <a:gd name="connsiteX4-31" fmla="*/ 1533526 w 7115175"/>
              <a:gd name="connsiteY4-32" fmla="*/ 6848475 h 6858000"/>
              <a:gd name="connsiteX5-33" fmla="*/ 10287 w 7115175"/>
              <a:gd name="connsiteY5-34" fmla="*/ 6858000 h 6858000"/>
              <a:gd name="connsiteX6-35" fmla="*/ 0 w 7115175"/>
              <a:gd name="connsiteY6-36" fmla="*/ 5048250 h 6858000"/>
              <a:gd name="connsiteX7" fmla="*/ 10287 w 7115175"/>
              <a:gd name="connsiteY7" fmla="*/ 0 h 6858000"/>
              <a:gd name="connsiteX0-37" fmla="*/ 10287 w 7115175"/>
              <a:gd name="connsiteY0-38" fmla="*/ 0 h 6858000"/>
              <a:gd name="connsiteX1-39" fmla="*/ 5705475 w 7115175"/>
              <a:gd name="connsiteY1-40" fmla="*/ 0 h 6858000"/>
              <a:gd name="connsiteX2-41" fmla="*/ 7115175 w 7115175"/>
              <a:gd name="connsiteY2-42" fmla="*/ 0 h 6858000"/>
              <a:gd name="connsiteX3-43" fmla="*/ 7115175 w 7115175"/>
              <a:gd name="connsiteY3-44" fmla="*/ 6858000 h 6858000"/>
              <a:gd name="connsiteX4-45" fmla="*/ 1533526 w 7115175"/>
              <a:gd name="connsiteY4-46" fmla="*/ 6848475 h 6858000"/>
              <a:gd name="connsiteX5-47" fmla="*/ 0 w 7115175"/>
              <a:gd name="connsiteY5-48" fmla="*/ 5048250 h 6858000"/>
              <a:gd name="connsiteX6-49" fmla="*/ 10287 w 7115175"/>
              <a:gd name="connsiteY6-50" fmla="*/ 0 h 6858000"/>
              <a:gd name="connsiteX0-51" fmla="*/ 0 w 7115175"/>
              <a:gd name="connsiteY0-52" fmla="*/ 5048250 h 6858000"/>
              <a:gd name="connsiteX1-53" fmla="*/ 5705475 w 7115175"/>
              <a:gd name="connsiteY1-54" fmla="*/ 0 h 6858000"/>
              <a:gd name="connsiteX2-55" fmla="*/ 7115175 w 7115175"/>
              <a:gd name="connsiteY2-56" fmla="*/ 0 h 6858000"/>
              <a:gd name="connsiteX3-57" fmla="*/ 7115175 w 7115175"/>
              <a:gd name="connsiteY3-58" fmla="*/ 6858000 h 6858000"/>
              <a:gd name="connsiteX4-59" fmla="*/ 1533526 w 7115175"/>
              <a:gd name="connsiteY4-60" fmla="*/ 6848475 h 6858000"/>
              <a:gd name="connsiteX5-61" fmla="*/ 0 w 7115175"/>
              <a:gd name="connsiteY5-62" fmla="*/ 504825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1809750 h 1809750"/>
              <a:gd name="connsiteX1-3" fmla="*/ 1895475 w 3571875"/>
              <a:gd name="connsiteY1-4" fmla="*/ 0 h 1809750"/>
              <a:gd name="connsiteX2-5" fmla="*/ 3571875 w 3571875"/>
              <a:gd name="connsiteY2-6" fmla="*/ 1809750 h 1809750"/>
              <a:gd name="connsiteX3-7" fmla="*/ 0 w 3571875"/>
              <a:gd name="connsiteY3-8" fmla="*/ 1809750 h 1809750"/>
              <a:gd name="connsiteX0-9" fmla="*/ 0 w 3571875"/>
              <a:gd name="connsiteY0-10" fmla="*/ 1809750 h 1809750"/>
              <a:gd name="connsiteX1-11" fmla="*/ 2038350 w 3571875"/>
              <a:gd name="connsiteY1-12" fmla="*/ 0 h 1809750"/>
              <a:gd name="connsiteX2-13" fmla="*/ 3571875 w 3571875"/>
              <a:gd name="connsiteY2-14" fmla="*/ 1809750 h 1809750"/>
              <a:gd name="connsiteX3-15" fmla="*/ 0 w 3571875"/>
              <a:gd name="connsiteY3-16" fmla="*/ 1809750 h 1809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4210050 h 4210050"/>
              <a:gd name="connsiteX1-3" fmla="*/ 0 w 3571875"/>
              <a:gd name="connsiteY1-4" fmla="*/ 0 h 4210050"/>
              <a:gd name="connsiteX2-5" fmla="*/ 2028825 w 3571875"/>
              <a:gd name="connsiteY2-6" fmla="*/ 2388394 h 4210050"/>
              <a:gd name="connsiteX3-7" fmla="*/ 3571875 w 3571875"/>
              <a:gd name="connsiteY3-8" fmla="*/ 4210050 h 4210050"/>
              <a:gd name="connsiteX4" fmla="*/ 0 w 3571875"/>
              <a:gd name="connsiteY4" fmla="*/ 4210050 h 4210050"/>
              <a:gd name="connsiteX0-9" fmla="*/ 0 w 3571875"/>
              <a:gd name="connsiteY0-10" fmla="*/ 4210050 h 4210050"/>
              <a:gd name="connsiteX1-11" fmla="*/ 0 w 3571875"/>
              <a:gd name="connsiteY1-12" fmla="*/ 0 h 4210050"/>
              <a:gd name="connsiteX2-13" fmla="*/ 2028825 w 3571875"/>
              <a:gd name="connsiteY2-14" fmla="*/ 2205038 h 4210050"/>
              <a:gd name="connsiteX3-15" fmla="*/ 3571875 w 3571875"/>
              <a:gd name="connsiteY3-16" fmla="*/ 4210050 h 4210050"/>
              <a:gd name="connsiteX4-17" fmla="*/ 0 w 3571875"/>
              <a:gd name="connsiteY4-18" fmla="*/ 4210050 h 4210050"/>
              <a:gd name="connsiteX0-19" fmla="*/ 0 w 3571875"/>
              <a:gd name="connsiteY0-20" fmla="*/ 4210050 h 4210050"/>
              <a:gd name="connsiteX1-21" fmla="*/ 0 w 3571875"/>
              <a:gd name="connsiteY1-22" fmla="*/ 0 h 4210050"/>
              <a:gd name="connsiteX2-23" fmla="*/ 2028825 w 3571875"/>
              <a:gd name="connsiteY2-24" fmla="*/ 2393157 h 4210050"/>
              <a:gd name="connsiteX3-25" fmla="*/ 3571875 w 3571875"/>
              <a:gd name="connsiteY3-26" fmla="*/ 4210050 h 4210050"/>
              <a:gd name="connsiteX4-27" fmla="*/ 0 w 3571875"/>
              <a:gd name="connsiteY4-28" fmla="*/ 4210050 h 4210050"/>
              <a:gd name="connsiteX0-29" fmla="*/ 0 w 3571875"/>
              <a:gd name="connsiteY0-30" fmla="*/ 4210050 h 4210050"/>
              <a:gd name="connsiteX1-31" fmla="*/ 0 w 3571875"/>
              <a:gd name="connsiteY1-32" fmla="*/ 0 h 4210050"/>
              <a:gd name="connsiteX2-33" fmla="*/ 2028825 w 3571875"/>
              <a:gd name="connsiteY2-34" fmla="*/ 2393157 h 4210050"/>
              <a:gd name="connsiteX3-35" fmla="*/ 3571875 w 3571875"/>
              <a:gd name="connsiteY3-36" fmla="*/ 4210050 h 4210050"/>
              <a:gd name="connsiteX4-37" fmla="*/ 0 w 3571875"/>
              <a:gd name="connsiteY4-38" fmla="*/ 4210050 h 4210050"/>
              <a:gd name="connsiteX0-39" fmla="*/ 0 w 3571875"/>
              <a:gd name="connsiteY0-40" fmla="*/ 4210050 h 4210050"/>
              <a:gd name="connsiteX1-41" fmla="*/ 0 w 3571875"/>
              <a:gd name="connsiteY1-42" fmla="*/ 0 h 4210050"/>
              <a:gd name="connsiteX2-43" fmla="*/ 2028825 w 3571875"/>
              <a:gd name="connsiteY2-44" fmla="*/ 2281238 h 4210050"/>
              <a:gd name="connsiteX3-45" fmla="*/ 3571875 w 3571875"/>
              <a:gd name="connsiteY3-46" fmla="*/ 4210050 h 4210050"/>
              <a:gd name="connsiteX4-47" fmla="*/ 0 w 3571875"/>
              <a:gd name="connsiteY4-48" fmla="*/ 4210050 h 4210050"/>
              <a:gd name="connsiteX0-49" fmla="*/ 0 w 3571875"/>
              <a:gd name="connsiteY0-50" fmla="*/ 4210050 h 4210050"/>
              <a:gd name="connsiteX1-51" fmla="*/ 0 w 3571875"/>
              <a:gd name="connsiteY1-52" fmla="*/ 0 h 4210050"/>
              <a:gd name="connsiteX2-53" fmla="*/ 2028825 w 3571875"/>
              <a:gd name="connsiteY2-54" fmla="*/ 2393157 h 4210050"/>
              <a:gd name="connsiteX3-55" fmla="*/ 3571875 w 3571875"/>
              <a:gd name="connsiteY3-56" fmla="*/ 4210050 h 4210050"/>
              <a:gd name="connsiteX4-57" fmla="*/ 0 w 3571875"/>
              <a:gd name="connsiteY4-58" fmla="*/ 4210050 h 4210050"/>
              <a:gd name="connsiteX0-59" fmla="*/ 0 w 3571875"/>
              <a:gd name="connsiteY0-60" fmla="*/ 4210050 h 4210050"/>
              <a:gd name="connsiteX1-61" fmla="*/ 0 w 3571875"/>
              <a:gd name="connsiteY1-62" fmla="*/ 0 h 4210050"/>
              <a:gd name="connsiteX2-63" fmla="*/ 2028825 w 3571875"/>
              <a:gd name="connsiteY2-64" fmla="*/ 2393157 h 4210050"/>
              <a:gd name="connsiteX3-65" fmla="*/ 3571875 w 3571875"/>
              <a:gd name="connsiteY3-66" fmla="*/ 4210050 h 4210050"/>
              <a:gd name="connsiteX4-67" fmla="*/ 0 w 3571875"/>
              <a:gd name="connsiteY4-68" fmla="*/ 4210050 h 4210050"/>
              <a:gd name="connsiteX0-69" fmla="*/ 0 w 3571875"/>
              <a:gd name="connsiteY0-70" fmla="*/ 4210050 h 4210050"/>
              <a:gd name="connsiteX1-71" fmla="*/ 0 w 3571875"/>
              <a:gd name="connsiteY1-72" fmla="*/ 0 h 4210050"/>
              <a:gd name="connsiteX2-73" fmla="*/ 2076450 w 3571875"/>
              <a:gd name="connsiteY2-74" fmla="*/ 2274094 h 4210050"/>
              <a:gd name="connsiteX3-75" fmla="*/ 3571875 w 3571875"/>
              <a:gd name="connsiteY3-76" fmla="*/ 4210050 h 4210050"/>
              <a:gd name="connsiteX4-77" fmla="*/ 0 w 3571875"/>
              <a:gd name="connsiteY4-78" fmla="*/ 4210050 h 4210050"/>
              <a:gd name="connsiteX0-79" fmla="*/ 0 w 3571875"/>
              <a:gd name="connsiteY0-80" fmla="*/ 4210050 h 4210050"/>
              <a:gd name="connsiteX1-81" fmla="*/ 0 w 3571875"/>
              <a:gd name="connsiteY1-82" fmla="*/ 0 h 4210050"/>
              <a:gd name="connsiteX2-83" fmla="*/ 2245519 w 3571875"/>
              <a:gd name="connsiteY2-84" fmla="*/ 2405063 h 4210050"/>
              <a:gd name="connsiteX3-85" fmla="*/ 3571875 w 3571875"/>
              <a:gd name="connsiteY3-86" fmla="*/ 4210050 h 4210050"/>
              <a:gd name="connsiteX4-87" fmla="*/ 0 w 3571875"/>
              <a:gd name="connsiteY4-88" fmla="*/ 4210050 h 4210050"/>
              <a:gd name="connsiteX0-89" fmla="*/ 0 w 3571875"/>
              <a:gd name="connsiteY0-90" fmla="*/ 4210050 h 4210050"/>
              <a:gd name="connsiteX1-91" fmla="*/ 0 w 3571875"/>
              <a:gd name="connsiteY1-92" fmla="*/ 0 h 4210050"/>
              <a:gd name="connsiteX2-93" fmla="*/ 2038350 w 3571875"/>
              <a:gd name="connsiteY2-94" fmla="*/ 2405063 h 4210050"/>
              <a:gd name="connsiteX3-95" fmla="*/ 3571875 w 3571875"/>
              <a:gd name="connsiteY3-96" fmla="*/ 4210050 h 4210050"/>
              <a:gd name="connsiteX4-97" fmla="*/ 0 w 3571875"/>
              <a:gd name="connsiteY4-98" fmla="*/ 4210050 h 4210050"/>
              <a:gd name="connsiteX0-99" fmla="*/ 0 w 3571875"/>
              <a:gd name="connsiteY0-100" fmla="*/ 2433637 h 2433637"/>
              <a:gd name="connsiteX1-101" fmla="*/ 257175 w 3571875"/>
              <a:gd name="connsiteY1-102" fmla="*/ 0 h 2433637"/>
              <a:gd name="connsiteX2-103" fmla="*/ 2038350 w 3571875"/>
              <a:gd name="connsiteY2-104" fmla="*/ 628650 h 2433637"/>
              <a:gd name="connsiteX3-105" fmla="*/ 3571875 w 3571875"/>
              <a:gd name="connsiteY3-106" fmla="*/ 2433637 h 2433637"/>
              <a:gd name="connsiteX4-107" fmla="*/ 0 w 3571875"/>
              <a:gd name="connsiteY4-108" fmla="*/ 2433637 h 2433637"/>
              <a:gd name="connsiteX0-109" fmla="*/ 2382 w 3574257"/>
              <a:gd name="connsiteY0-110" fmla="*/ 1807368 h 1807368"/>
              <a:gd name="connsiteX1-111" fmla="*/ 0 w 3574257"/>
              <a:gd name="connsiteY1-112" fmla="*/ 0 h 1807368"/>
              <a:gd name="connsiteX2-113" fmla="*/ 2040732 w 3574257"/>
              <a:gd name="connsiteY2-114" fmla="*/ 2381 h 1807368"/>
              <a:gd name="connsiteX3-115" fmla="*/ 3574257 w 3574257"/>
              <a:gd name="connsiteY3-116" fmla="*/ 1807368 h 1807368"/>
              <a:gd name="connsiteX4-117" fmla="*/ 2382 w 3574257"/>
              <a:gd name="connsiteY4-118" fmla="*/ 1807368 h 1807368"/>
              <a:gd name="connsiteX0-119" fmla="*/ 2382 w 3574257"/>
              <a:gd name="connsiteY0-120" fmla="*/ 1807368 h 1807368"/>
              <a:gd name="connsiteX1-121" fmla="*/ 0 w 3574257"/>
              <a:gd name="connsiteY1-122" fmla="*/ 0 h 1807368"/>
              <a:gd name="connsiteX2-123" fmla="*/ 1924051 w 3574257"/>
              <a:gd name="connsiteY2-124" fmla="*/ 307181 h 1807368"/>
              <a:gd name="connsiteX3-125" fmla="*/ 3574257 w 3574257"/>
              <a:gd name="connsiteY3-126" fmla="*/ 1807368 h 1807368"/>
              <a:gd name="connsiteX4-127" fmla="*/ 2382 w 3574257"/>
              <a:gd name="connsiteY4-128" fmla="*/ 1807368 h 1807368"/>
              <a:gd name="connsiteX0-129" fmla="*/ 2382 w 3574257"/>
              <a:gd name="connsiteY0-130" fmla="*/ 1809749 h 1809749"/>
              <a:gd name="connsiteX1-131" fmla="*/ 0 w 3574257"/>
              <a:gd name="connsiteY1-132" fmla="*/ 2381 h 1809749"/>
              <a:gd name="connsiteX2-133" fmla="*/ 2038351 w 3574257"/>
              <a:gd name="connsiteY2-134" fmla="*/ 0 h 1809749"/>
              <a:gd name="connsiteX3-135" fmla="*/ 3574257 w 3574257"/>
              <a:gd name="connsiteY3-136" fmla="*/ 1809749 h 1809749"/>
              <a:gd name="connsiteX4-137" fmla="*/ 2382 w 3574257"/>
              <a:gd name="connsiteY4-138" fmla="*/ 1809749 h 1809749"/>
              <a:gd name="connsiteX0-139" fmla="*/ 2382 w 3574257"/>
              <a:gd name="connsiteY0-140" fmla="*/ 1807368 h 1807368"/>
              <a:gd name="connsiteX1-141" fmla="*/ 0 w 3574257"/>
              <a:gd name="connsiteY1-142" fmla="*/ 0 h 1807368"/>
              <a:gd name="connsiteX2-143" fmla="*/ 1640682 w 3574257"/>
              <a:gd name="connsiteY2-144" fmla="*/ 450057 h 1807368"/>
              <a:gd name="connsiteX3-145" fmla="*/ 3574257 w 3574257"/>
              <a:gd name="connsiteY3-146" fmla="*/ 1807368 h 1807368"/>
              <a:gd name="connsiteX4-147" fmla="*/ 2382 w 3574257"/>
              <a:gd name="connsiteY4-148" fmla="*/ 1807368 h 1807368"/>
              <a:gd name="connsiteX0-149" fmla="*/ 2382 w 3574257"/>
              <a:gd name="connsiteY0-150" fmla="*/ 1809749 h 1809749"/>
              <a:gd name="connsiteX1-151" fmla="*/ 0 w 3574257"/>
              <a:gd name="connsiteY1-152" fmla="*/ 2381 h 1809749"/>
              <a:gd name="connsiteX2-153" fmla="*/ 2038351 w 3574257"/>
              <a:gd name="connsiteY2-154" fmla="*/ 0 h 1809749"/>
              <a:gd name="connsiteX3-155" fmla="*/ 3574257 w 3574257"/>
              <a:gd name="connsiteY3-156" fmla="*/ 1809749 h 1809749"/>
              <a:gd name="connsiteX4-157" fmla="*/ 2382 w 3574257"/>
              <a:gd name="connsiteY4-158" fmla="*/ 1809749 h 1809749"/>
              <a:gd name="connsiteX0-159" fmla="*/ 2382 w 3574257"/>
              <a:gd name="connsiteY0-160" fmla="*/ 1807368 h 1807368"/>
              <a:gd name="connsiteX1-161" fmla="*/ 0 w 3574257"/>
              <a:gd name="connsiteY1-162" fmla="*/ 0 h 1807368"/>
              <a:gd name="connsiteX2-163" fmla="*/ 1657351 w 3574257"/>
              <a:gd name="connsiteY2-164" fmla="*/ 230982 h 1807368"/>
              <a:gd name="connsiteX3-165" fmla="*/ 3574257 w 3574257"/>
              <a:gd name="connsiteY3-166" fmla="*/ 1807368 h 1807368"/>
              <a:gd name="connsiteX4-167" fmla="*/ 2382 w 3574257"/>
              <a:gd name="connsiteY4-168" fmla="*/ 1807368 h 1807368"/>
              <a:gd name="connsiteX0-169" fmla="*/ 2382 w 3574257"/>
              <a:gd name="connsiteY0-170" fmla="*/ 1807368 h 1807368"/>
              <a:gd name="connsiteX1-171" fmla="*/ 0 w 3574257"/>
              <a:gd name="connsiteY1-172" fmla="*/ 0 h 1807368"/>
              <a:gd name="connsiteX2-173" fmla="*/ 2040732 w 3574257"/>
              <a:gd name="connsiteY2-174" fmla="*/ 2382 h 1807368"/>
              <a:gd name="connsiteX3-175" fmla="*/ 3574257 w 3574257"/>
              <a:gd name="connsiteY3-176" fmla="*/ 1807368 h 1807368"/>
              <a:gd name="connsiteX4-177" fmla="*/ 2382 w 3574257"/>
              <a:gd name="connsiteY4-178" fmla="*/ 1807368 h 1807368"/>
              <a:gd name="connsiteX0-179" fmla="*/ 2382 w 3574257"/>
              <a:gd name="connsiteY0-180" fmla="*/ 1807368 h 1807368"/>
              <a:gd name="connsiteX1-181" fmla="*/ 0 w 3574257"/>
              <a:gd name="connsiteY1-182" fmla="*/ 0 h 1807368"/>
              <a:gd name="connsiteX2-183" fmla="*/ 1774032 w 3574257"/>
              <a:gd name="connsiteY2-184" fmla="*/ 161925 h 1807368"/>
              <a:gd name="connsiteX3-185" fmla="*/ 3574257 w 3574257"/>
              <a:gd name="connsiteY3-186" fmla="*/ 1807368 h 1807368"/>
              <a:gd name="connsiteX4-187" fmla="*/ 2382 w 3574257"/>
              <a:gd name="connsiteY4-188" fmla="*/ 1807368 h 1807368"/>
              <a:gd name="connsiteX0-189" fmla="*/ 2382 w 3574257"/>
              <a:gd name="connsiteY0-190" fmla="*/ 1807368 h 1807368"/>
              <a:gd name="connsiteX1-191" fmla="*/ 0 w 3574257"/>
              <a:gd name="connsiteY1-192" fmla="*/ 0 h 1807368"/>
              <a:gd name="connsiteX2-193" fmla="*/ 1969294 w 3574257"/>
              <a:gd name="connsiteY2-194" fmla="*/ 21432 h 1807368"/>
              <a:gd name="connsiteX3-195" fmla="*/ 3574257 w 3574257"/>
              <a:gd name="connsiteY3-196" fmla="*/ 1807368 h 1807368"/>
              <a:gd name="connsiteX4-197" fmla="*/ 2382 w 3574257"/>
              <a:gd name="connsiteY4-198" fmla="*/ 1807368 h 1807368"/>
              <a:gd name="connsiteX0-199" fmla="*/ 2382 w 3574257"/>
              <a:gd name="connsiteY0-200" fmla="*/ 1807368 h 1807368"/>
              <a:gd name="connsiteX1-201" fmla="*/ 0 w 3574257"/>
              <a:gd name="connsiteY1-202" fmla="*/ 0 h 1807368"/>
              <a:gd name="connsiteX2-203" fmla="*/ 1819275 w 3574257"/>
              <a:gd name="connsiteY2-204" fmla="*/ 200026 h 1807368"/>
              <a:gd name="connsiteX3-205" fmla="*/ 3574257 w 3574257"/>
              <a:gd name="connsiteY3-206" fmla="*/ 1807368 h 1807368"/>
              <a:gd name="connsiteX4-207" fmla="*/ 2382 w 3574257"/>
              <a:gd name="connsiteY4-208" fmla="*/ 1807368 h 1807368"/>
              <a:gd name="connsiteX0-209" fmla="*/ 2382 w 3574257"/>
              <a:gd name="connsiteY0-210" fmla="*/ 1807368 h 1807368"/>
              <a:gd name="connsiteX1-211" fmla="*/ 0 w 3574257"/>
              <a:gd name="connsiteY1-212" fmla="*/ 0 h 1807368"/>
              <a:gd name="connsiteX2-213" fmla="*/ 2045494 w 3574257"/>
              <a:gd name="connsiteY2-214" fmla="*/ 1 h 1807368"/>
              <a:gd name="connsiteX3-215" fmla="*/ 3574257 w 3574257"/>
              <a:gd name="connsiteY3-216" fmla="*/ 1807368 h 1807368"/>
              <a:gd name="connsiteX4-217" fmla="*/ 2382 w 3574257"/>
              <a:gd name="connsiteY4-218" fmla="*/ 1807368 h 18073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  <a:gd name="connsiteX0-111" fmla="*/ 0 w 3352800"/>
              <a:gd name="connsiteY0-112" fmla="*/ 2002631 h 2002631"/>
              <a:gd name="connsiteX1-113" fmla="*/ 754045 w 3352800"/>
              <a:gd name="connsiteY1-114" fmla="*/ 1468326 h 2002631"/>
              <a:gd name="connsiteX2-115" fmla="*/ 3352800 w 3352800"/>
              <a:gd name="connsiteY2-116" fmla="*/ 0 h 2002631"/>
              <a:gd name="connsiteX3-117" fmla="*/ 3352800 w 3352800"/>
              <a:gd name="connsiteY3-118" fmla="*/ 2002631 h 2002631"/>
              <a:gd name="connsiteX4-119" fmla="*/ 0 w 3352800"/>
              <a:gd name="connsiteY4-120" fmla="*/ 2002631 h 2002631"/>
              <a:gd name="connsiteX0-121" fmla="*/ 0 w 3352800"/>
              <a:gd name="connsiteY0-122" fmla="*/ 534305 h 534305"/>
              <a:gd name="connsiteX1-123" fmla="*/ 754045 w 3352800"/>
              <a:gd name="connsiteY1-124" fmla="*/ 0 h 534305"/>
              <a:gd name="connsiteX2-125" fmla="*/ 3352800 w 3352800"/>
              <a:gd name="connsiteY2-126" fmla="*/ 7687 h 534305"/>
              <a:gd name="connsiteX3-127" fmla="*/ 3352800 w 3352800"/>
              <a:gd name="connsiteY3-128" fmla="*/ 534305 h 534305"/>
              <a:gd name="connsiteX4-129" fmla="*/ 0 w 3352800"/>
              <a:gd name="connsiteY4-130" fmla="*/ 534305 h 534305"/>
              <a:gd name="connsiteX0-131" fmla="*/ 0 w 3352800"/>
              <a:gd name="connsiteY0-132" fmla="*/ 534305 h 534305"/>
              <a:gd name="connsiteX1-133" fmla="*/ 754045 w 3352800"/>
              <a:gd name="connsiteY1-134" fmla="*/ 0 h 534305"/>
              <a:gd name="connsiteX2-135" fmla="*/ 3352800 w 3352800"/>
              <a:gd name="connsiteY2-136" fmla="*/ 7687 h 534305"/>
              <a:gd name="connsiteX3-137" fmla="*/ 3352800 w 3352800"/>
              <a:gd name="connsiteY3-138" fmla="*/ 534305 h 534305"/>
              <a:gd name="connsiteX4-139" fmla="*/ 0 w 3352800"/>
              <a:gd name="connsiteY4-140" fmla="*/ 534305 h 534305"/>
              <a:gd name="connsiteX0-141" fmla="*/ 0 w 3352800"/>
              <a:gd name="connsiteY0-142" fmla="*/ 526618 h 526618"/>
              <a:gd name="connsiteX1-143" fmla="*/ 980611 w 3352800"/>
              <a:gd name="connsiteY1-144" fmla="*/ 93681 h 526618"/>
              <a:gd name="connsiteX2-145" fmla="*/ 3352800 w 3352800"/>
              <a:gd name="connsiteY2-146" fmla="*/ 0 h 526618"/>
              <a:gd name="connsiteX3-147" fmla="*/ 3352800 w 3352800"/>
              <a:gd name="connsiteY3-148" fmla="*/ 526618 h 526618"/>
              <a:gd name="connsiteX4-149" fmla="*/ 0 w 3352800"/>
              <a:gd name="connsiteY4-150" fmla="*/ 526618 h 526618"/>
              <a:gd name="connsiteX0-151" fmla="*/ 0 w 3352800"/>
              <a:gd name="connsiteY0-152" fmla="*/ 526888 h 526888"/>
              <a:gd name="connsiteX1-153" fmla="*/ 744735 w 3352800"/>
              <a:gd name="connsiteY1-154" fmla="*/ 0 h 526888"/>
              <a:gd name="connsiteX2-155" fmla="*/ 3352800 w 3352800"/>
              <a:gd name="connsiteY2-156" fmla="*/ 270 h 526888"/>
              <a:gd name="connsiteX3-157" fmla="*/ 3352800 w 3352800"/>
              <a:gd name="connsiteY3-158" fmla="*/ 526888 h 526888"/>
              <a:gd name="connsiteX4-159" fmla="*/ 0 w 3352800"/>
              <a:gd name="connsiteY4-160" fmla="*/ 526888 h 526888"/>
              <a:gd name="connsiteX0-161" fmla="*/ 0 w 3352800"/>
              <a:gd name="connsiteY0-162" fmla="*/ 526618 h 526618"/>
              <a:gd name="connsiteX1-163" fmla="*/ 811948 w 3352800"/>
              <a:gd name="connsiteY1-164" fmla="*/ 60921 h 526618"/>
              <a:gd name="connsiteX2-165" fmla="*/ 3352800 w 3352800"/>
              <a:gd name="connsiteY2-166" fmla="*/ 0 h 526618"/>
              <a:gd name="connsiteX3-167" fmla="*/ 3352800 w 3352800"/>
              <a:gd name="connsiteY3-168" fmla="*/ 526618 h 526618"/>
              <a:gd name="connsiteX4-169" fmla="*/ 0 w 3352800"/>
              <a:gd name="connsiteY4-170" fmla="*/ 526618 h 526618"/>
              <a:gd name="connsiteX0-171" fmla="*/ 0 w 3352800"/>
              <a:gd name="connsiteY0-172" fmla="*/ 527584 h 527584"/>
              <a:gd name="connsiteX1-173" fmla="*/ 751718 w 3352800"/>
              <a:gd name="connsiteY1-174" fmla="*/ 0 h 527584"/>
              <a:gd name="connsiteX2-175" fmla="*/ 3352800 w 3352800"/>
              <a:gd name="connsiteY2-176" fmla="*/ 966 h 527584"/>
              <a:gd name="connsiteX3-177" fmla="*/ 3352800 w 3352800"/>
              <a:gd name="connsiteY3-178" fmla="*/ 527584 h 527584"/>
              <a:gd name="connsiteX4-179" fmla="*/ 0 w 3352800"/>
              <a:gd name="connsiteY4-180" fmla="*/ 527584 h 527584"/>
              <a:gd name="connsiteX0-181" fmla="*/ 0 w 3352800"/>
              <a:gd name="connsiteY0-182" fmla="*/ 527584 h 527584"/>
              <a:gd name="connsiteX1-183" fmla="*/ 751718 w 3352800"/>
              <a:gd name="connsiteY1-184" fmla="*/ 0 h 527584"/>
              <a:gd name="connsiteX2-185" fmla="*/ 3241069 w 3352800"/>
              <a:gd name="connsiteY2-186" fmla="*/ 94144 h 527584"/>
              <a:gd name="connsiteX3-187" fmla="*/ 3352800 w 3352800"/>
              <a:gd name="connsiteY3-188" fmla="*/ 527584 h 527584"/>
              <a:gd name="connsiteX4-189" fmla="*/ 0 w 3352800"/>
              <a:gd name="connsiteY4-190" fmla="*/ 527584 h 527584"/>
              <a:gd name="connsiteX0-191" fmla="*/ 0 w 3352800"/>
              <a:gd name="connsiteY0-192" fmla="*/ 527584 h 527584"/>
              <a:gd name="connsiteX1-193" fmla="*/ 751718 w 3352800"/>
              <a:gd name="connsiteY1-194" fmla="*/ 0 h 527584"/>
              <a:gd name="connsiteX2-195" fmla="*/ 3352800 w 3352800"/>
              <a:gd name="connsiteY2-196" fmla="*/ 271 h 527584"/>
              <a:gd name="connsiteX3-197" fmla="*/ 3352800 w 3352800"/>
              <a:gd name="connsiteY3-198" fmla="*/ 527584 h 527584"/>
              <a:gd name="connsiteX4-199" fmla="*/ 0 w 3352800"/>
              <a:gd name="connsiteY4-200" fmla="*/ 527584 h 527584"/>
              <a:gd name="connsiteX0-201" fmla="*/ 0 w 3352800"/>
              <a:gd name="connsiteY0-202" fmla="*/ 527313 h 527313"/>
              <a:gd name="connsiteX1-203" fmla="*/ 900984 w 3352800"/>
              <a:gd name="connsiteY1-204" fmla="*/ 97774 h 527313"/>
              <a:gd name="connsiteX2-205" fmla="*/ 3352800 w 3352800"/>
              <a:gd name="connsiteY2-206" fmla="*/ 0 h 527313"/>
              <a:gd name="connsiteX3-207" fmla="*/ 3352800 w 3352800"/>
              <a:gd name="connsiteY3-208" fmla="*/ 527313 h 527313"/>
              <a:gd name="connsiteX4-209" fmla="*/ 0 w 3352800"/>
              <a:gd name="connsiteY4-210" fmla="*/ 527313 h 527313"/>
              <a:gd name="connsiteX0-211" fmla="*/ 0 w 3352800"/>
              <a:gd name="connsiteY0-212" fmla="*/ 527584 h 527584"/>
              <a:gd name="connsiteX1-213" fmla="*/ 748227 w 3352800"/>
              <a:gd name="connsiteY1-214" fmla="*/ 0 h 527584"/>
              <a:gd name="connsiteX2-215" fmla="*/ 3352800 w 3352800"/>
              <a:gd name="connsiteY2-216" fmla="*/ 271 h 527584"/>
              <a:gd name="connsiteX3-217" fmla="*/ 3352800 w 3352800"/>
              <a:gd name="connsiteY3-218" fmla="*/ 527584 h 527584"/>
              <a:gd name="connsiteX4-219" fmla="*/ 0 w 3352800"/>
              <a:gd name="connsiteY4-220" fmla="*/ 527584 h 5275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99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59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119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79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1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7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197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PDI Feather tracking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Weighting machine &amp; label printer</a:t>
            </a:r>
            <a:endParaRPr lang="en-SG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report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AutoNum type="arabicPeriod"/>
            </a:pPr>
            <a:r>
              <a:rPr lang="en-US"/>
              <a:t>Incoming date selection</a:t>
            </a:r>
            <a:endParaRPr lang="en-US"/>
          </a:p>
          <a:p>
            <a:pPr>
              <a:buAutoNum type="arabicPeriod"/>
            </a:pPr>
            <a:r>
              <a:rPr lang="en-US"/>
              <a:t>Outgoing date selection</a:t>
            </a:r>
            <a:endParaRPr lang="en-US"/>
          </a:p>
          <a:p>
            <a:pPr>
              <a:buAutoNum type="arabicPeriod"/>
            </a:pPr>
            <a:r>
              <a:rPr lang="en-US"/>
              <a:t>SKU type selection</a:t>
            </a:r>
            <a:endParaRPr lang="en-US"/>
          </a:p>
          <a:p>
            <a:pPr>
              <a:buAutoNum type="arabicPeriod"/>
            </a:pPr>
            <a:r>
              <a:rPr lang="en-US"/>
              <a:t>Records which fullfill the condition being input.</a:t>
            </a:r>
            <a:endParaRPr lang="en-US"/>
          </a:p>
          <a:p>
            <a:pPr>
              <a:buAutoNum type="arabicPeriod"/>
            </a:pPr>
            <a:r>
              <a:rPr lang="en-US"/>
              <a:t>Report generation.(Incoming, On hand balance, Weight List)</a:t>
            </a:r>
            <a:endParaRPr lang="en-US"/>
          </a:p>
          <a:p>
            <a:pPr lvl="2">
              <a:buAutoNum type="arabicPeriod"/>
            </a:pPr>
            <a:r>
              <a:rPr lang="en-US"/>
              <a:t>can be generated by container id or without.</a:t>
            </a:r>
            <a:endParaRPr lang="en-US"/>
          </a:p>
          <a:p>
            <a:pPr lvl="2">
              <a:buAutoNum type="arabicPeriod"/>
            </a:pPr>
            <a:r>
              <a:rPr lang="en-US"/>
              <a:t>container id will be filtered by filtered packages records.</a:t>
            </a:r>
            <a:endParaRPr lang="en-US"/>
          </a:p>
          <a:p>
            <a:pPr marL="0" indent="0"/>
            <a:r>
              <a:rPr lang="en-US"/>
              <a:t>Note: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Weight list report will only generate for those has been outbound.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no condition being input, the system will show all record from the database.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Report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94970" y="908685"/>
            <a:ext cx="8594725" cy="4093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7520940" cy="3712210"/>
          </a:xfrm>
        </p:spPr>
        <p:txBody>
          <a:bodyPr/>
          <a:p>
            <a:pPr marL="514350" indent="-514350">
              <a:buAutoNum type="arabicPeriod"/>
            </a:pPr>
            <a:r>
              <a:rPr lang="en-US" sz="1600"/>
              <a:t>SKU type code and description can be modified by user.</a:t>
            </a:r>
            <a:endParaRPr lang="en-US" sz="1600"/>
          </a:p>
          <a:p>
            <a:pPr marL="514350" indent="-514350">
              <a:buAutoNum type="arabicPeriod"/>
            </a:pPr>
            <a:r>
              <a:rPr lang="en-US" sz="1600"/>
              <a:t>Note that if SKU type code has been changed, the changes will not reflect to previous created package.</a:t>
            </a:r>
            <a:endParaRPr lang="en-US" sz="1600"/>
          </a:p>
          <a:p>
            <a:pPr marL="514350" indent="-514350">
              <a:buAutoNum type="arabicPeriod"/>
            </a:pPr>
            <a:r>
              <a:rPr lang="en-US" sz="1600"/>
              <a:t>After creation/modification, remember to save to prevent data loss.</a:t>
            </a:r>
            <a:endParaRPr lang="en-US" sz="1600"/>
          </a:p>
          <a:p>
            <a:pPr marL="514350" indent="-514350">
              <a:buAutoNum type="arabicPeriod"/>
            </a:pPr>
            <a:r>
              <a:rPr lang="en-US" sz="1600"/>
              <a:t>The description will be passed as label title.</a:t>
            </a:r>
            <a:endParaRPr lang="en-US" sz="160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SKU type code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50190" y="2925445"/>
            <a:ext cx="8720455" cy="1283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22325" y="1097280"/>
            <a:ext cx="7078345" cy="3712210"/>
          </a:xfrm>
        </p:spPr>
        <p:txBody>
          <a:bodyPr/>
          <a:p>
            <a:pPr>
              <a:buAutoNum type="arabicPeriod"/>
            </a:pPr>
            <a:r>
              <a:rPr lang="en-US" sz="1600"/>
              <a:t>Top panel function:</a:t>
            </a:r>
            <a:endParaRPr lang="en-US" sz="1600"/>
          </a:p>
          <a:p>
            <a:pPr lvl="2">
              <a:buAutoNum type="arabicPeriod"/>
            </a:pPr>
            <a:r>
              <a:rPr lang="en-US" sz="1140"/>
              <a:t>create new user button</a:t>
            </a:r>
            <a:endParaRPr lang="en-US" sz="1140"/>
          </a:p>
          <a:p>
            <a:pPr lvl="2">
              <a:buAutoNum type="arabicPeriod"/>
            </a:pPr>
            <a:r>
              <a:rPr lang="en-US" sz="1140"/>
              <a:t>User level &amp; employee filter</a:t>
            </a:r>
            <a:endParaRPr lang="en-US" sz="1140"/>
          </a:p>
          <a:p>
            <a:pPr lvl="2">
              <a:buAutoNum type="arabicPeriod"/>
            </a:pPr>
            <a:r>
              <a:rPr lang="en-US" sz="1140"/>
              <a:t>Reset the filter (Refresh) button</a:t>
            </a:r>
            <a:endParaRPr lang="en-US" sz="1140"/>
          </a:p>
          <a:p>
            <a:pPr lvl="0">
              <a:buAutoNum type="arabicPeriod"/>
            </a:pPr>
            <a:r>
              <a:rPr lang="en-US" sz="1590"/>
              <a:t>Employee no and user level can be modified, after modification, remember to save.</a:t>
            </a:r>
            <a:endParaRPr lang="en-US" sz="1590"/>
          </a:p>
          <a:p>
            <a:pPr lvl="0">
              <a:buAutoNum type="arabicPeriod"/>
            </a:pPr>
            <a:r>
              <a:rPr lang="en-US" sz="1590"/>
              <a:t>Delete and r</a:t>
            </a:r>
            <a:r>
              <a:rPr lang="en-US" sz="1585">
                <a:sym typeface="+mn-ea"/>
              </a:rPr>
              <a:t>eset password </a:t>
            </a:r>
            <a:r>
              <a:rPr lang="en-US" sz="1590"/>
              <a:t>button will prompt user for confirmation, if user does not respond, system will not modify the data.</a:t>
            </a:r>
            <a:endParaRPr lang="en-US" sz="1590"/>
          </a:p>
          <a:p>
            <a:pPr lvl="0">
              <a:buAutoNum type="arabicPeriod"/>
            </a:pPr>
            <a:endParaRPr lang="en-US" sz="159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user 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6060" y="3645535"/>
            <a:ext cx="8691880" cy="2319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19150" y="1097280"/>
            <a:ext cx="7524115" cy="3712210"/>
          </a:xfrm>
        </p:spPr>
        <p:txBody>
          <a:bodyPr/>
          <a:p>
            <a:pPr>
              <a:buAutoNum type="arabicPeriod"/>
            </a:pPr>
            <a:r>
              <a:rPr lang="en-US" sz="1600"/>
              <a:t>User level should not be accessed other than system admin.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This is where the access for each module will be modify.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The modules cannot be changed or created, only the roles can be created and deleted, and the accessible rights of each role to each module can be modified.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Please save after modification to prevent data loss.</a:t>
            </a:r>
            <a:endParaRPr lang="en-US" sz="1600"/>
          </a:p>
          <a:p>
            <a:pPr>
              <a:buAutoNum type="arabicPeriod"/>
            </a:pPr>
            <a:endParaRPr lang="en-US" sz="16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user level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1440" y="2997200"/>
            <a:ext cx="8961120" cy="2193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Pdi</a:t>
            </a:r>
            <a:r>
              <a:rPr lang="en-SG" dirty="0" smtClean="0"/>
              <a:t> feather tracking app/</a:t>
            </a:r>
            <a:r>
              <a:rPr lang="en-SG" dirty="0"/>
              <a:t> </a:t>
            </a:r>
            <a:r>
              <a:rPr lang="en-SG" dirty="0" smtClean="0"/>
              <a:t>service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Uses TCP connection to connect to WPF application process data.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Uses .NET Framework 4.7 (Seagull DLL limitation)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Handles printing service and logging service, references the settings file in WPF application.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SG" dirty="0" smtClean="0"/>
              <a:t>Modify configuration_folder_path inside file </a:t>
            </a:r>
            <a:r>
              <a:rPr lang="en-US" altLang="en-SG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PDI_Feather_Tracking_App.exe.config</a:t>
            </a:r>
            <a:r>
              <a:rPr lang="en-US" altLang="en-SG" dirty="0" smtClean="0"/>
              <a:t> refers for the file path of appsettings.json in WPF application.</a:t>
            </a:r>
            <a:endParaRPr lang="en-US" altLang="en-SG" dirty="0" smtClean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PDI FEATHER TRACKING API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Act as database migration and web </a:t>
            </a:r>
            <a:r>
              <a:rPr lang="en-SG" dirty="0" err="1" smtClean="0"/>
              <a:t>api</a:t>
            </a:r>
            <a:r>
              <a:rPr lang="en-SG" dirty="0" smtClean="0"/>
              <a:t>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Database migration uses Entity Framework Core Code First Approach.</a:t>
            </a:r>
            <a:endParaRPr lang="en-SG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SG" dirty="0" smtClean="0"/>
              <a:t>Add-Migration </a:t>
            </a:r>
            <a:r>
              <a:rPr lang="en-SG" dirty="0" err="1" smtClean="0"/>
              <a:t>MigrationName</a:t>
            </a:r>
            <a:endParaRPr lang="en-SG" dirty="0" smtClean="0"/>
          </a:p>
          <a:p>
            <a:pPr lvl="3">
              <a:buFont typeface="Arial" panose="020B0604020202020204" pitchFamily="34" charset="0"/>
              <a:buChar char="•"/>
            </a:pPr>
            <a:r>
              <a:rPr lang="en-SG" sz="1400" dirty="0" smtClean="0"/>
              <a:t>Adds a new migration based on changes made on model classes and </a:t>
            </a:r>
            <a:r>
              <a:rPr lang="en-SG" sz="1400" dirty="0" err="1" smtClean="0"/>
              <a:t>seeders</a:t>
            </a:r>
            <a:endParaRPr lang="en-SG" sz="1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SG" dirty="0" smtClean="0"/>
              <a:t>Update Database</a:t>
            </a:r>
            <a:endParaRPr lang="en-SG" dirty="0" smtClean="0"/>
          </a:p>
          <a:p>
            <a:pPr lvl="3">
              <a:buFont typeface="Arial" panose="020B0604020202020204" pitchFamily="34" charset="0"/>
              <a:buChar char="•"/>
            </a:pPr>
            <a:r>
              <a:rPr lang="en-SG" sz="1400" dirty="0" smtClean="0"/>
              <a:t>Applies migration to database.</a:t>
            </a:r>
            <a:endParaRPr lang="en-SG" sz="14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SG" dirty="0" smtClean="0"/>
              <a:t>Remove-Migration</a:t>
            </a:r>
            <a:endParaRPr lang="en-SG" dirty="0" smtClean="0"/>
          </a:p>
          <a:p>
            <a:pPr lvl="3">
              <a:buFont typeface="Arial" panose="020B0604020202020204" pitchFamily="34" charset="0"/>
              <a:buChar char="•"/>
            </a:pPr>
            <a:r>
              <a:rPr lang="en-SG" sz="1400" dirty="0" smtClean="0"/>
              <a:t>Remove last migration</a:t>
            </a:r>
            <a:endParaRPr lang="en-SG" sz="1400" dirty="0" smtClean="0"/>
          </a:p>
          <a:p>
            <a:pPr lvl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SG" sz="1400" b="1" dirty="0" smtClean="0"/>
              <a:t>  </a:t>
            </a:r>
            <a:r>
              <a:rPr lang="en-US" altLang="en-SG" b="1" dirty="0" smtClean="0"/>
              <a:t>U</a:t>
            </a:r>
            <a:r>
              <a:rPr lang="en-US" altLang="en-SG" b="1" dirty="0" smtClean="0"/>
              <a:t>se sysadmin on first time login to setup user access module and create user.</a:t>
            </a:r>
            <a:endParaRPr lang="en-US" altLang="en-SG" sz="14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400" dirty="0" smtClean="0"/>
          </a:p>
          <a:p>
            <a:pPr marL="0" lvl="1" indent="0">
              <a:buNone/>
            </a:pPr>
            <a:endParaRPr lang="en-SG" sz="1400" dirty="0" smtClean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Pdi</a:t>
            </a:r>
            <a:r>
              <a:rPr lang="en-SG" dirty="0" smtClean="0"/>
              <a:t> feather tracking interface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err="1" smtClean="0"/>
              <a:t>VueJs</a:t>
            </a:r>
            <a:r>
              <a:rPr lang="en-SG" dirty="0" smtClean="0"/>
              <a:t> progressive web application, </a:t>
            </a:r>
            <a:r>
              <a:rPr lang="en-SG" dirty="0" err="1" smtClean="0"/>
              <a:t>vuex</a:t>
            </a:r>
            <a:r>
              <a:rPr lang="en-SG" dirty="0" smtClean="0"/>
              <a:t> for token storage, fetch API.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Has to be run in https to get permission for using camera to scan QR, and for 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Login user has to have permission for outbound.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Act both as mobile application and web application.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SG" dirty="0" smtClean="0"/>
              <a:t>In order for vue to host on IIS, </a:t>
            </a:r>
            <a:r>
              <a:rPr lang="en-US" altLang="en-SG" dirty="0" smtClean="0">
                <a:solidFill>
                  <a:srgbClr val="0070C0"/>
                </a:solidFill>
              </a:rPr>
              <a:t>web.config</a:t>
            </a:r>
            <a:r>
              <a:rPr lang="en-US" altLang="en-SG" dirty="0" smtClean="0"/>
              <a:t> file has to be created manually (refer to project hosted in test server)</a:t>
            </a:r>
            <a:endParaRPr lang="en-US" alt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SG" dirty="0" smtClean="0"/>
              <a:t>Once QR code scan successfully, the package will be added to list displayed in table form.</a:t>
            </a:r>
            <a:endParaRPr lang="en-US" alt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SG" dirty="0" smtClean="0"/>
              <a:t>User has to enter the container id in order to outbound.</a:t>
            </a:r>
            <a:endParaRPr lang="en-US" alt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SG" dirty="0" smtClean="0"/>
              <a:t>If the packages passed contained invalid batch no or batch no has been outbound, the message will be displayed.</a:t>
            </a:r>
            <a:endParaRPr lang="en-US" altLang="en-SG" dirty="0" smtClean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SG" dirty="0" err="1" smtClean="0">
                <a:sym typeface="+mn-ea"/>
              </a:rPr>
              <a:t>Pdi</a:t>
            </a:r>
            <a:r>
              <a:rPr lang="en-SG" dirty="0" smtClean="0">
                <a:sym typeface="+mn-ea"/>
              </a:rPr>
              <a:t> feather tracking interface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2960" y="1457960"/>
            <a:ext cx="7520940" cy="286385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899160" y="91440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SG"/>
              <a:t>outbound module</a:t>
            </a:r>
            <a:endParaRPr lang="en-US" alt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SG" dirty="0" err="1" smtClean="0">
                <a:sym typeface="+mn-ea"/>
              </a:rPr>
              <a:t>Pdi</a:t>
            </a:r>
            <a:r>
              <a:rPr lang="en-SG" dirty="0" smtClean="0">
                <a:sym typeface="+mn-ea"/>
              </a:rPr>
              <a:t> feather tracking interface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2960" y="1459230"/>
            <a:ext cx="7520940" cy="286194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899160" y="91440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SG"/>
              <a:t>package cancellation module</a:t>
            </a:r>
            <a:endParaRPr lang="en-US" alt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Development environment setup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Prerequisite program</a:t>
            </a:r>
            <a:endParaRPr lang="en-SG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SG" dirty="0" smtClean="0"/>
              <a:t>Git Bash</a:t>
            </a:r>
            <a:endParaRPr lang="en-SG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SG" dirty="0" smtClean="0"/>
              <a:t>Bartender Software</a:t>
            </a:r>
            <a:r>
              <a:rPr lang="en-US" altLang="en-SG" dirty="0" smtClean="0"/>
              <a:t> (*important)</a:t>
            </a:r>
            <a:endParaRPr lang="en-SG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SG" dirty="0" smtClean="0"/>
              <a:t>MySQL v8.0.32, Visual Studio Code, Visual Studio 2022, Node.js</a:t>
            </a:r>
            <a:endParaRPr lang="en-SG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SG" dirty="0" smtClean="0"/>
              <a:t>Good to have: Hercules</a:t>
            </a:r>
            <a:endParaRPr lang="en-SG" dirty="0" smtClean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appsettings.json (setting file)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315" y="1557020"/>
            <a:ext cx="8822055" cy="2612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Development environment setup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Open </a:t>
            </a:r>
            <a:r>
              <a:rPr lang="en-SG" dirty="0" err="1" smtClean="0"/>
              <a:t>PDI_Feather_Tracking_API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Build the project.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Open Package Manager Console and </a:t>
            </a:r>
            <a:r>
              <a:rPr lang="en-SG" dirty="0"/>
              <a:t>run command: </a:t>
            </a:r>
            <a:r>
              <a:rPr lang="en-SG" dirty="0">
                <a:solidFill>
                  <a:srgbClr val="0070C0"/>
                </a:solidFill>
              </a:rPr>
              <a:t>Script-Migration</a:t>
            </a:r>
            <a:r>
              <a:rPr lang="en-SG" dirty="0">
                <a:solidFill>
                  <a:srgbClr val="00B050"/>
                </a:solidFill>
              </a:rPr>
              <a:t> </a:t>
            </a:r>
            <a:endParaRPr lang="en-SG" dirty="0" smtClean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This command will generate </a:t>
            </a:r>
            <a:r>
              <a:rPr lang="en-SG" dirty="0" err="1" smtClean="0"/>
              <a:t>sql</a:t>
            </a:r>
            <a:r>
              <a:rPr lang="en-SG" dirty="0" smtClean="0"/>
              <a:t> script to do migration.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Open </a:t>
            </a:r>
            <a:r>
              <a:rPr lang="en-SG" dirty="0" err="1" smtClean="0"/>
              <a:t>MySql</a:t>
            </a:r>
            <a:r>
              <a:rPr lang="en-SG" dirty="0" smtClean="0"/>
              <a:t> Workbench.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Create a database, Name : </a:t>
            </a:r>
            <a:r>
              <a:rPr lang="en-SG" dirty="0" err="1" smtClean="0">
                <a:solidFill>
                  <a:srgbClr val="0070C0"/>
                </a:solidFill>
              </a:rPr>
              <a:t>feather_tracking</a:t>
            </a:r>
            <a:endParaRPr lang="en-SG" dirty="0" smtClean="0">
              <a:solidFill>
                <a:srgbClr val="0070C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Open the script generated before, execute and the data should be seeded into the database.</a:t>
            </a:r>
            <a:endParaRPr lang="en-SG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Program settings	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Open PDI_FEATHER_TRACKING_WPF project, build the project as debug mode, search for </a:t>
            </a:r>
            <a:r>
              <a:rPr lang="en-SG" dirty="0" err="1" smtClean="0">
                <a:solidFill>
                  <a:srgbClr val="7030A0"/>
                </a:solidFill>
              </a:rPr>
              <a:t>appsettings.json</a:t>
            </a:r>
            <a:r>
              <a:rPr lang="en-SG" dirty="0"/>
              <a:t>.</a:t>
            </a:r>
            <a:r>
              <a:rPr lang="en-SG" dirty="0" smtClean="0"/>
              <a:t> 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Configure the printer name as the same shown in Windows printer utility.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Configure the Serial port connection properties of the weighting machine. The properties can be found in Device Manager &gt; Ports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64903"/>
            <a:ext cx="5697411" cy="4177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23728" y="5157192"/>
            <a:ext cx="136815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Program settings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Configure the label template path, logging path and report storage path.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Configure the database connection string to be the same as the database setup.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err="1" smtClean="0"/>
              <a:t>PrintService</a:t>
            </a:r>
            <a:r>
              <a:rPr lang="en-SG" dirty="0" smtClean="0"/>
              <a:t> (0: disable, 1:enable)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err="1" smtClean="0"/>
              <a:t>WeightService</a:t>
            </a:r>
            <a:r>
              <a:rPr lang="en-SG" dirty="0" smtClean="0"/>
              <a:t> (0:disable, 1:enable)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err="1" smtClean="0"/>
              <a:t>LogServicePort</a:t>
            </a:r>
            <a:r>
              <a:rPr lang="en-SG" dirty="0" smtClean="0"/>
              <a:t> &amp; </a:t>
            </a:r>
            <a:r>
              <a:rPr lang="en-SG" dirty="0" err="1" smtClean="0"/>
              <a:t>PrintServicePort</a:t>
            </a:r>
            <a:r>
              <a:rPr lang="en-SG" dirty="0" smtClean="0"/>
              <a:t> (change this if the port has been used for other purpose).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Program need to be restarted if the setting file has been changed.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SG" dirty="0"/>
              <a:t>Outbound Link (change this to the url pdi frontend web application)</a:t>
            </a:r>
            <a:endParaRPr lang="en-US" altLang="en-SG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PROGRAM SETTINGS</a:t>
            </a:r>
            <a:endParaRPr lang="en-SG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2960" y="1776730"/>
            <a:ext cx="7520940" cy="2226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Pdi</a:t>
            </a:r>
            <a:r>
              <a:rPr lang="en-SG" dirty="0" smtClean="0"/>
              <a:t> feather tracking </a:t>
            </a:r>
            <a:r>
              <a:rPr lang="en-SG" dirty="0" err="1" smtClean="0"/>
              <a:t>wpf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WPF program should automatically run printer service if the path is set correctly.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Login screen will be prompted (default password : </a:t>
            </a:r>
            <a:r>
              <a:rPr lang="en-SG" dirty="0" smtClean="0">
                <a:solidFill>
                  <a:srgbClr val="FF0000"/>
                </a:solidFill>
              </a:rPr>
              <a:t>abc123</a:t>
            </a:r>
            <a:r>
              <a:rPr lang="en-SG" dirty="0" smtClean="0"/>
              <a:t>)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Main page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990" indent="-173990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590" indent="-16446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1190" indent="-16446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790" indent="-173990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990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185" indent="-16446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785" indent="-16446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1970" indent="-16446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AutoNum type="arabicPeriod"/>
            </a:pPr>
            <a:r>
              <a:rPr lang="en-US" altLang="en-SG" dirty="0"/>
              <a:t>Menu bar</a:t>
            </a:r>
            <a:endParaRPr lang="en-US" altLang="en-SG" dirty="0"/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en-SG" dirty="0"/>
              <a:t>Logged in user </a:t>
            </a:r>
            <a:endParaRPr lang="en-US" altLang="en-SG" dirty="0"/>
          </a:p>
          <a:p>
            <a:pPr lvl="2">
              <a:buFont typeface="Arial" panose="020B0604020202020204" pitchFamily="34" charset="0"/>
              <a:buAutoNum type="arabicPeriod"/>
            </a:pPr>
            <a:r>
              <a:rPr lang="en-US" altLang="en-SG" dirty="0"/>
              <a:t>Change password</a:t>
            </a:r>
            <a:endParaRPr lang="en-US" altLang="en-SG" dirty="0"/>
          </a:p>
          <a:p>
            <a:pPr lvl="2">
              <a:buFont typeface="Arial" panose="020B0604020202020204" pitchFamily="34" charset="0"/>
              <a:buAutoNum type="arabicPeriod"/>
            </a:pPr>
            <a:r>
              <a:rPr lang="en-US" altLang="en-SG" dirty="0"/>
              <a:t>Logout</a:t>
            </a:r>
            <a:endParaRPr lang="en-US" altLang="en-SG" dirty="0"/>
          </a:p>
          <a:p>
            <a:pPr lvl="0">
              <a:buFont typeface="Arial" panose="020B0604020202020204" pitchFamily="34" charset="0"/>
              <a:buAutoNum type="arabicPeriod"/>
            </a:pPr>
            <a:r>
              <a:rPr lang="en-US" altLang="en-SG" dirty="0"/>
              <a:t>Tare weight setting - only able to modify by those having rights</a:t>
            </a:r>
            <a:endParaRPr lang="en-US" altLang="en-SG" dirty="0"/>
          </a:p>
          <a:p>
            <a:pPr lvl="0">
              <a:buFont typeface="Arial" panose="020B0604020202020204" pitchFamily="34" charset="0"/>
              <a:buAutoNum type="arabicPeriod"/>
            </a:pPr>
            <a:r>
              <a:rPr lang="en-US" altLang="en-SG" dirty="0"/>
              <a:t>Navigate to outbound url (set in setting file)</a:t>
            </a:r>
            <a:endParaRPr lang="en-US" altLang="en-SG" dirty="0"/>
          </a:p>
          <a:p>
            <a:pPr lvl="0">
              <a:buFont typeface="Arial" panose="020B0604020202020204" pitchFamily="34" charset="0"/>
              <a:buAutoNum type="arabicPeriod"/>
            </a:pPr>
            <a:r>
              <a:rPr lang="en-US" altLang="en-SG" dirty="0"/>
              <a:t>Main display of weight read from weighting machine, and selection of SKU type. Reprint functions if label fails to print, user can input the batch number and reprint the label.</a:t>
            </a:r>
            <a:endParaRPr lang="en-US" altLang="en-SG" dirty="0"/>
          </a:p>
          <a:p>
            <a:pPr lvl="0">
              <a:buFont typeface="Arial" panose="020B0604020202020204" pitchFamily="34" charset="0"/>
              <a:buAutoNum type="arabicPeriod"/>
            </a:pPr>
            <a:r>
              <a:rPr lang="en-US" altLang="en-SG" dirty="0"/>
              <a:t>Log record.</a:t>
            </a:r>
            <a:endParaRPr lang="en-US" altLang="en-SG" dirty="0"/>
          </a:p>
          <a:p>
            <a:pPr lvl="0">
              <a:buFont typeface="Arial" panose="020B0604020202020204" pitchFamily="34" charset="0"/>
              <a:buAutoNum type="arabicPeriod"/>
            </a:pPr>
            <a:r>
              <a:rPr lang="en-US" altLang="en-SG" dirty="0"/>
              <a:t>Saved record</a:t>
            </a:r>
            <a:endParaRPr lang="en-US" altLang="en-SG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main page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2295" y="1100455"/>
            <a:ext cx="8196580" cy="3940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4814</Words>
  <Application>WPS Presentation</Application>
  <PresentationFormat>On-screen Show (4:3)</PresentationFormat>
  <Paragraphs>145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SimSun</vt:lpstr>
      <vt:lpstr>Wingdings</vt:lpstr>
      <vt:lpstr>Tunga</vt:lpstr>
      <vt:lpstr>Segoe Print</vt:lpstr>
      <vt:lpstr>Franklin Gothic Book</vt:lpstr>
      <vt:lpstr>Franklin Gothic Medium</vt:lpstr>
      <vt:lpstr>Microsoft YaHei</vt:lpstr>
      <vt:lpstr>Arial Unicode MS</vt:lpstr>
      <vt:lpstr>Calibri</vt:lpstr>
      <vt:lpstr>Angles</vt:lpstr>
      <vt:lpstr>PDI Feather tracking</vt:lpstr>
      <vt:lpstr>Development environment setup</vt:lpstr>
      <vt:lpstr>Development environment setup</vt:lpstr>
      <vt:lpstr>Program settings	</vt:lpstr>
      <vt:lpstr>Program settings</vt:lpstr>
      <vt:lpstr>PROGRAM SETTINGS</vt:lpstr>
      <vt:lpstr>Pdi feather tracking wpf</vt:lpstr>
      <vt:lpstr>Main page</vt:lpstr>
      <vt:lpstr>main page</vt:lpstr>
      <vt:lpstr>report </vt:lpstr>
      <vt:lpstr>Report</vt:lpstr>
      <vt:lpstr>SKU type code</vt:lpstr>
      <vt:lpstr>user </vt:lpstr>
      <vt:lpstr>user level</vt:lpstr>
      <vt:lpstr>Pdi feather tracking app/ service</vt:lpstr>
      <vt:lpstr>PDI FEATHER TRACKING API</vt:lpstr>
      <vt:lpstr>Pdi feather tracking interface</vt:lpstr>
      <vt:lpstr>Pdi feather tracking interface</vt:lpstr>
      <vt:lpstr>PowerPoint 演示文稿</vt:lpstr>
      <vt:lpstr>appsettings.json (setting file)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PDI Feather tracking</dc:title>
  <dc:creator>GMT-NB11</dc:creator>
  <cp:lastModifiedBy>chiew</cp:lastModifiedBy>
  <cp:revision>11</cp:revision>
  <dcterms:created xsi:type="dcterms:W3CDTF">2023-03-28T00:52:00Z</dcterms:created>
  <dcterms:modified xsi:type="dcterms:W3CDTF">2023-04-20T13:59:51Z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E83D433532204A28B95AC57FBA62D156</vt:lpwstr>
  </property>
  <property fmtid="{D5CDD505-2E9C-101B-9397-08002B2CF9AE}" pid="3" name="KSOProductBuildVer">
    <vt:lpwstr>1033-11.2.0.11516</vt:lpwstr>
  </property>
</Properties>
</file>