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8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06A2-2A70-42B1-9B40-1FF16036A611}" type="datetimeFigureOut">
              <a:rPr lang="en-SG" smtClean="0"/>
              <a:t>11/5/19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FC75-6331-4CA8-82E8-AA9CF7AC2C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734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06A2-2A70-42B1-9B40-1FF16036A611}" type="datetimeFigureOut">
              <a:rPr lang="en-SG" smtClean="0"/>
              <a:t>11/5/19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FC75-6331-4CA8-82E8-AA9CF7AC2C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347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06A2-2A70-42B1-9B40-1FF16036A611}" type="datetimeFigureOut">
              <a:rPr lang="en-SG" smtClean="0"/>
              <a:t>11/5/19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FC75-6331-4CA8-82E8-AA9CF7AC2C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171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06A2-2A70-42B1-9B40-1FF16036A611}" type="datetimeFigureOut">
              <a:rPr lang="en-SG" smtClean="0"/>
              <a:t>11/5/19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FC75-6331-4CA8-82E8-AA9CF7AC2C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162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06A2-2A70-42B1-9B40-1FF16036A611}" type="datetimeFigureOut">
              <a:rPr lang="en-SG" smtClean="0"/>
              <a:t>11/5/19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FC75-6331-4CA8-82E8-AA9CF7AC2C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42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06A2-2A70-42B1-9B40-1FF16036A611}" type="datetimeFigureOut">
              <a:rPr lang="en-SG" smtClean="0"/>
              <a:t>11/5/19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FC75-6331-4CA8-82E8-AA9CF7AC2C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955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06A2-2A70-42B1-9B40-1FF16036A611}" type="datetimeFigureOut">
              <a:rPr lang="en-SG" smtClean="0"/>
              <a:t>11/5/19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FC75-6331-4CA8-82E8-AA9CF7AC2C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284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06A2-2A70-42B1-9B40-1FF16036A611}" type="datetimeFigureOut">
              <a:rPr lang="en-SG" smtClean="0"/>
              <a:t>11/5/19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FC75-6331-4CA8-82E8-AA9CF7AC2C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280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06A2-2A70-42B1-9B40-1FF16036A611}" type="datetimeFigureOut">
              <a:rPr lang="en-SG" smtClean="0"/>
              <a:t>11/5/19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FC75-6331-4CA8-82E8-AA9CF7AC2C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345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06A2-2A70-42B1-9B40-1FF16036A611}" type="datetimeFigureOut">
              <a:rPr lang="en-SG" smtClean="0"/>
              <a:t>11/5/19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FC75-6331-4CA8-82E8-AA9CF7AC2C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312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06A2-2A70-42B1-9B40-1FF16036A611}" type="datetimeFigureOut">
              <a:rPr lang="en-SG" smtClean="0"/>
              <a:t>11/5/19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FC75-6331-4CA8-82E8-AA9CF7AC2C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11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E06A2-2A70-42B1-9B40-1FF16036A611}" type="datetimeFigureOut">
              <a:rPr lang="en-SG" smtClean="0"/>
              <a:t>11/5/19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0FC75-6331-4CA8-82E8-AA9CF7AC2C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493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wilio.com/whatsap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6876" y="1478452"/>
            <a:ext cx="3698709" cy="53795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027653" y="1478453"/>
            <a:ext cx="3761117" cy="5279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526876" y="1486050"/>
            <a:ext cx="3698709" cy="72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AGENT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897811" y="2700071"/>
            <a:ext cx="3019245" cy="98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Intent X</a:t>
            </a:r>
          </a:p>
          <a:p>
            <a:pPr algn="ctr"/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1915062" y="3818562"/>
            <a:ext cx="3019245" cy="3039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Intent Y</a:t>
            </a:r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14" y="104344"/>
            <a:ext cx="2984741" cy="1348821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7" idx="0"/>
            <a:endCxn id="11" idx="1"/>
          </p:cNvCxnSpPr>
          <p:nvPr/>
        </p:nvCxnSpPr>
        <p:spPr>
          <a:xfrm rot="5400000" flipH="1" flipV="1">
            <a:off x="3201075" y="953912"/>
            <a:ext cx="707295" cy="356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6" idx="0"/>
          </p:cNvCxnSpPr>
          <p:nvPr/>
        </p:nvCxnSpPr>
        <p:spPr>
          <a:xfrm>
            <a:off x="6717955" y="778755"/>
            <a:ext cx="2190257" cy="699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27653" y="1478452"/>
            <a:ext cx="3761117" cy="72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WEBHOOK</a:t>
            </a:r>
            <a:endParaRPr lang="en-SG" dirty="0"/>
          </a:p>
          <a:p>
            <a:pPr algn="ctr"/>
            <a:r>
              <a:rPr lang="en-SG" dirty="0"/>
              <a:t>(</a:t>
            </a:r>
            <a:r>
              <a:rPr lang="en-SG" dirty="0" err="1"/>
              <a:t>e.g</a:t>
            </a:r>
            <a:r>
              <a:rPr lang="en-SG" dirty="0"/>
              <a:t> Python / Flask App)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67748" y="3044994"/>
            <a:ext cx="1138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50497" y="4610818"/>
            <a:ext cx="115593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812" y="5793338"/>
            <a:ext cx="1918433" cy="9093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747" y="4338417"/>
            <a:ext cx="2735921" cy="120073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1897811" y="3197394"/>
            <a:ext cx="161025" cy="19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67748" y="3293787"/>
            <a:ext cx="1130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45" idx="1"/>
          </p:cNvCxnSpPr>
          <p:nvPr/>
        </p:nvCxnSpPr>
        <p:spPr>
          <a:xfrm flipV="1">
            <a:off x="5010380" y="3287639"/>
            <a:ext cx="2384686" cy="16473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6" idx="1"/>
          </p:cNvCxnSpPr>
          <p:nvPr/>
        </p:nvCxnSpPr>
        <p:spPr>
          <a:xfrm flipH="1" flipV="1">
            <a:off x="4934307" y="5510204"/>
            <a:ext cx="2443624" cy="423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16373" y="5270607"/>
            <a:ext cx="1431659" cy="676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799826" y="931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SG" dirty="0"/>
              <a:t>* </a:t>
            </a:r>
            <a:r>
              <a:rPr lang="en-SG" dirty="0" err="1"/>
              <a:t>Ngrok</a:t>
            </a:r>
            <a:r>
              <a:rPr lang="en-SG" dirty="0"/>
              <a:t> used as a proxy / tunnel only.</a:t>
            </a:r>
          </a:p>
          <a:p>
            <a:pPr algn="ctr"/>
            <a:r>
              <a:rPr lang="en-SG" dirty="0"/>
              <a:t>It does not affect functionalities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650" y="693482"/>
            <a:ext cx="732928" cy="625871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7395066" y="2966607"/>
            <a:ext cx="1583039" cy="64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If Action = </a:t>
            </a:r>
            <a:r>
              <a:rPr lang="en-SG" sz="1200" dirty="0" err="1"/>
              <a:t>checkCurrentStatus</a:t>
            </a:r>
            <a:endParaRPr lang="en-SG" sz="1200" dirty="0"/>
          </a:p>
        </p:txBody>
      </p:sp>
      <p:sp>
        <p:nvSpPr>
          <p:cNvPr id="46" name="Rectangle 45"/>
          <p:cNvSpPr/>
          <p:nvPr/>
        </p:nvSpPr>
        <p:spPr>
          <a:xfrm>
            <a:off x="7377931" y="5425149"/>
            <a:ext cx="1568920" cy="10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Response Message</a:t>
            </a:r>
          </a:p>
          <a:p>
            <a:pPr algn="ctr"/>
            <a:r>
              <a:rPr lang="en-SG" sz="1600" dirty="0"/>
              <a:t>(</a:t>
            </a:r>
            <a:r>
              <a:rPr lang="en-SG" sz="1600" dirty="0" err="1"/>
              <a:t>JSON</a:t>
            </a:r>
            <a:r>
              <a:rPr lang="en-SG" sz="1600" dirty="0"/>
              <a:t>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057773" y="2964954"/>
            <a:ext cx="1583039" cy="65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If Action = </a:t>
            </a:r>
            <a:r>
              <a:rPr lang="en-SG" sz="1600" dirty="0" err="1"/>
              <a:t>othersAction</a:t>
            </a:r>
            <a:endParaRPr lang="en-SG" sz="1600" dirty="0"/>
          </a:p>
        </p:txBody>
      </p:sp>
      <p:sp>
        <p:nvSpPr>
          <p:cNvPr id="52" name="Rectangle 51"/>
          <p:cNvSpPr/>
          <p:nvPr/>
        </p:nvSpPr>
        <p:spPr>
          <a:xfrm>
            <a:off x="9038549" y="5445214"/>
            <a:ext cx="1568920" cy="10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Response Message</a:t>
            </a:r>
          </a:p>
          <a:p>
            <a:pPr algn="ctr"/>
            <a:r>
              <a:rPr lang="en-SG" sz="1600" dirty="0"/>
              <a:t>(</a:t>
            </a:r>
            <a:r>
              <a:rPr lang="en-SG" sz="1600" dirty="0" err="1"/>
              <a:t>JSON</a:t>
            </a:r>
            <a:r>
              <a:rPr lang="en-SG" sz="1600" dirty="0"/>
              <a:t>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395066" y="3714976"/>
            <a:ext cx="1568920" cy="878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Extracts parameters</a:t>
            </a:r>
          </a:p>
          <a:p>
            <a:pPr algn="ctr"/>
            <a:r>
              <a:rPr lang="en-SG" sz="1600" dirty="0"/>
              <a:t>(p1, p2)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388211" y="4714647"/>
            <a:ext cx="1568920" cy="589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Do something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064833" y="3692690"/>
            <a:ext cx="1568920" cy="881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Extracts parameters </a:t>
            </a:r>
          </a:p>
          <a:p>
            <a:pPr algn="ctr"/>
            <a:r>
              <a:rPr lang="en-SG" sz="1600" dirty="0"/>
              <a:t>(p3,p5, p6)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038549" y="4714647"/>
            <a:ext cx="1568920" cy="589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Do something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297343" y="2308849"/>
            <a:ext cx="3319576" cy="621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Provides a route as entry point</a:t>
            </a:r>
          </a:p>
          <a:p>
            <a:pPr algn="ctr"/>
            <a:r>
              <a:rPr lang="en-SG" sz="1600" dirty="0"/>
              <a:t>Route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31028" y="6003921"/>
            <a:ext cx="1994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i="1" dirty="0"/>
              <a:t>* Set at individual intent level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7597" y="3840307"/>
            <a:ext cx="199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i="1" dirty="0"/>
              <a:t>* A few intents may lead to the same action</a:t>
            </a:r>
          </a:p>
        </p:txBody>
      </p:sp>
    </p:spTree>
    <p:extLst>
      <p:ext uri="{BB962C8B-B14F-4D97-AF65-F5344CB8AC3E}">
        <p14:creationId xmlns:p14="http://schemas.microsoft.com/office/powerpoint/2010/main" val="427269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2282" y="1415534"/>
            <a:ext cx="3431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hlinkClick r:id="rId2"/>
              </a:rPr>
              <a:t>https://www.twilio.com/whatsapp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282" y="573634"/>
            <a:ext cx="8505825" cy="3724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282" y="4562475"/>
            <a:ext cx="83439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0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0" y="270494"/>
            <a:ext cx="6300697" cy="64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4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100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Republic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Poh Keam</dc:creator>
  <cp:lastModifiedBy>Tan Poh Keam</cp:lastModifiedBy>
  <cp:revision>3</cp:revision>
  <dcterms:created xsi:type="dcterms:W3CDTF">2019-05-10T00:36:12Z</dcterms:created>
  <dcterms:modified xsi:type="dcterms:W3CDTF">2019-05-11T02:34:23Z</dcterms:modified>
</cp:coreProperties>
</file>