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95" r:id="rId2"/>
  </p:sldMasterIdLst>
  <p:sldIdLst>
    <p:sldId id="284" r:id="rId3"/>
    <p:sldId id="256" r:id="rId4"/>
    <p:sldId id="257" r:id="rId5"/>
    <p:sldId id="258" r:id="rId6"/>
    <p:sldId id="259" r:id="rId7"/>
    <p:sldId id="260" r:id="rId8"/>
    <p:sldId id="263" r:id="rId9"/>
    <p:sldId id="262" r:id="rId10"/>
    <p:sldId id="261" r:id="rId11"/>
    <p:sldId id="273" r:id="rId12"/>
    <p:sldId id="265" r:id="rId13"/>
    <p:sldId id="264" r:id="rId14"/>
    <p:sldId id="286" r:id="rId15"/>
    <p:sldId id="288" r:id="rId16"/>
    <p:sldId id="287" r:id="rId17"/>
    <p:sldId id="289" r:id="rId18"/>
    <p:sldId id="266" r:id="rId19"/>
    <p:sldId id="267" r:id="rId20"/>
    <p:sldId id="268" r:id="rId21"/>
    <p:sldId id="269" r:id="rId22"/>
    <p:sldId id="270" r:id="rId23"/>
    <p:sldId id="292" r:id="rId24"/>
    <p:sldId id="291" r:id="rId25"/>
    <p:sldId id="293" r:id="rId26"/>
    <p:sldId id="271" r:id="rId27"/>
    <p:sldId id="272" r:id="rId28"/>
    <p:sldId id="294" r:id="rId29"/>
    <p:sldId id="295" r:id="rId30"/>
    <p:sldId id="290" r:id="rId31"/>
    <p:sldId id="276" r:id="rId32"/>
    <p:sldId id="275" r:id="rId33"/>
    <p:sldId id="274" r:id="rId34"/>
    <p:sldId id="278" r:id="rId35"/>
    <p:sldId id="279" r:id="rId36"/>
    <p:sldId id="299" r:id="rId37"/>
    <p:sldId id="280" r:id="rId38"/>
    <p:sldId id="298" r:id="rId39"/>
    <p:sldId id="296" r:id="rId40"/>
    <p:sldId id="282" r:id="rId41"/>
    <p:sldId id="277" r:id="rId4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AC31B682-3B2E-490D-9536-C05F5D1CE4BC}">
          <p14:sldIdLst>
            <p14:sldId id="284"/>
            <p14:sldId id="256"/>
            <p14:sldId id="257"/>
            <p14:sldId id="258"/>
          </p14:sldIdLst>
        </p14:section>
        <p14:section name="Why Section" id="{EEFB6F8D-0F78-4C18-A3DD-4D28982EAD26}">
          <p14:sldIdLst>
            <p14:sldId id="259"/>
            <p14:sldId id="260"/>
            <p14:sldId id="263"/>
            <p14:sldId id="262"/>
            <p14:sldId id="261"/>
            <p14:sldId id="273"/>
          </p14:sldIdLst>
        </p14:section>
        <p14:section name="What" id="{17D68FAD-4284-489E-BF4D-EB95870F26A5}">
          <p14:sldIdLst>
            <p14:sldId id="265"/>
            <p14:sldId id="264"/>
            <p14:sldId id="286"/>
            <p14:sldId id="288"/>
            <p14:sldId id="287"/>
            <p14:sldId id="289"/>
            <p14:sldId id="266"/>
            <p14:sldId id="267"/>
            <p14:sldId id="268"/>
            <p14:sldId id="269"/>
            <p14:sldId id="270"/>
            <p14:sldId id="292"/>
            <p14:sldId id="291"/>
            <p14:sldId id="293"/>
            <p14:sldId id="271"/>
            <p14:sldId id="272"/>
            <p14:sldId id="294"/>
            <p14:sldId id="295"/>
            <p14:sldId id="290"/>
          </p14:sldIdLst>
        </p14:section>
        <p14:section name="How" id="{29B3C9E9-EF89-41D7-A0E2-2DFE0784F8C0}">
          <p14:sldIdLst>
            <p14:sldId id="276"/>
            <p14:sldId id="275"/>
            <p14:sldId id="274"/>
            <p14:sldId id="278"/>
            <p14:sldId id="279"/>
            <p14:sldId id="299"/>
            <p14:sldId id="280"/>
            <p14:sldId id="298"/>
            <p14:sldId id="296"/>
            <p14:sldId id="282"/>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24A4A"/>
    <a:srgbClr val="00A249"/>
    <a:srgbClr val="C45454"/>
    <a:srgbClr val="7A963A"/>
    <a:srgbClr val="87CB3D"/>
    <a:srgbClr val="808000"/>
    <a:srgbClr val="DCAA50"/>
    <a:srgbClr val="CA6464"/>
    <a:srgbClr val="AF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97" autoAdjust="0"/>
    <p:restoredTop sz="94660"/>
  </p:normalViewPr>
  <p:slideViewPr>
    <p:cSldViewPr snapToGrid="0">
      <p:cViewPr>
        <p:scale>
          <a:sx n="75" d="100"/>
          <a:sy n="75" d="100"/>
        </p:scale>
        <p:origin x="427" y="18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660600" y="1597000"/>
            <a:ext cx="4578800" cy="3664000"/>
          </a:xfrm>
          <a:prstGeom prst="rect">
            <a:avLst/>
          </a:prstGeom>
        </p:spPr>
        <p:txBody>
          <a:bodyPr wrap="square" lIns="91425" tIns="91425" rIns="91425" bIns="91425" anchor="ctr" anchorCtr="0"/>
          <a:lstStyle>
            <a:lvl1pPr lvl="0" algn="ctr">
              <a:spcBef>
                <a:spcPts val="0"/>
              </a:spcBef>
              <a:buClr>
                <a:srgbClr val="0B5394"/>
              </a:buClr>
              <a:buSzPct val="100000"/>
              <a:buFont typeface="Pangolin"/>
              <a:defRPr sz="4800">
                <a:solidFill>
                  <a:srgbClr val="0B5394"/>
                </a:solidFill>
                <a:latin typeface="Pangolin"/>
                <a:ea typeface="Pangolin"/>
                <a:cs typeface="Pangolin"/>
                <a:sym typeface="Pangolin"/>
              </a:defRPr>
            </a:lvl1pPr>
            <a:lvl2pPr lvl="1" algn="ctr">
              <a:spcBef>
                <a:spcPts val="0"/>
              </a:spcBef>
              <a:buClr>
                <a:srgbClr val="0B5394"/>
              </a:buClr>
              <a:buSzPct val="100000"/>
              <a:buFont typeface="Pangolin"/>
              <a:defRPr sz="4800">
                <a:solidFill>
                  <a:srgbClr val="0B5394"/>
                </a:solidFill>
                <a:latin typeface="Pangolin"/>
                <a:ea typeface="Pangolin"/>
                <a:cs typeface="Pangolin"/>
                <a:sym typeface="Pangolin"/>
              </a:defRPr>
            </a:lvl2pPr>
            <a:lvl3pPr lvl="2" algn="ctr">
              <a:spcBef>
                <a:spcPts val="0"/>
              </a:spcBef>
              <a:buClr>
                <a:srgbClr val="0B5394"/>
              </a:buClr>
              <a:buSzPct val="100000"/>
              <a:buFont typeface="Pangolin"/>
              <a:defRPr sz="4800">
                <a:solidFill>
                  <a:srgbClr val="0B5394"/>
                </a:solidFill>
                <a:latin typeface="Pangolin"/>
                <a:ea typeface="Pangolin"/>
                <a:cs typeface="Pangolin"/>
                <a:sym typeface="Pangolin"/>
              </a:defRPr>
            </a:lvl3pPr>
            <a:lvl4pPr lvl="3" algn="ctr">
              <a:spcBef>
                <a:spcPts val="0"/>
              </a:spcBef>
              <a:buClr>
                <a:srgbClr val="0B5394"/>
              </a:buClr>
              <a:buSzPct val="100000"/>
              <a:buFont typeface="Pangolin"/>
              <a:defRPr sz="4800">
                <a:solidFill>
                  <a:srgbClr val="0B5394"/>
                </a:solidFill>
                <a:latin typeface="Pangolin"/>
                <a:ea typeface="Pangolin"/>
                <a:cs typeface="Pangolin"/>
                <a:sym typeface="Pangolin"/>
              </a:defRPr>
            </a:lvl4pPr>
            <a:lvl5pPr lvl="4" algn="ctr">
              <a:spcBef>
                <a:spcPts val="0"/>
              </a:spcBef>
              <a:buClr>
                <a:srgbClr val="0B5394"/>
              </a:buClr>
              <a:buSzPct val="100000"/>
              <a:buFont typeface="Pangolin"/>
              <a:defRPr sz="4800">
                <a:solidFill>
                  <a:srgbClr val="0B5394"/>
                </a:solidFill>
                <a:latin typeface="Pangolin"/>
                <a:ea typeface="Pangolin"/>
                <a:cs typeface="Pangolin"/>
                <a:sym typeface="Pangolin"/>
              </a:defRPr>
            </a:lvl5pPr>
            <a:lvl6pPr lvl="5" algn="ctr">
              <a:spcBef>
                <a:spcPts val="0"/>
              </a:spcBef>
              <a:buClr>
                <a:srgbClr val="0B5394"/>
              </a:buClr>
              <a:buSzPct val="100000"/>
              <a:buFont typeface="Pangolin"/>
              <a:defRPr sz="4800">
                <a:solidFill>
                  <a:srgbClr val="0B5394"/>
                </a:solidFill>
                <a:latin typeface="Pangolin"/>
                <a:ea typeface="Pangolin"/>
                <a:cs typeface="Pangolin"/>
                <a:sym typeface="Pangolin"/>
              </a:defRPr>
            </a:lvl6pPr>
            <a:lvl7pPr lvl="6" algn="ctr">
              <a:spcBef>
                <a:spcPts val="0"/>
              </a:spcBef>
              <a:buClr>
                <a:srgbClr val="0B5394"/>
              </a:buClr>
              <a:buSzPct val="100000"/>
              <a:buFont typeface="Pangolin"/>
              <a:defRPr sz="4800">
                <a:solidFill>
                  <a:srgbClr val="0B5394"/>
                </a:solidFill>
                <a:latin typeface="Pangolin"/>
                <a:ea typeface="Pangolin"/>
                <a:cs typeface="Pangolin"/>
                <a:sym typeface="Pangolin"/>
              </a:defRPr>
            </a:lvl7pPr>
            <a:lvl8pPr lvl="7" algn="ctr">
              <a:spcBef>
                <a:spcPts val="0"/>
              </a:spcBef>
              <a:buClr>
                <a:srgbClr val="0B5394"/>
              </a:buClr>
              <a:buSzPct val="100000"/>
              <a:buFont typeface="Pangolin"/>
              <a:defRPr sz="4800">
                <a:solidFill>
                  <a:srgbClr val="0B5394"/>
                </a:solidFill>
                <a:latin typeface="Pangolin"/>
                <a:ea typeface="Pangolin"/>
                <a:cs typeface="Pangolin"/>
                <a:sym typeface="Pangolin"/>
              </a:defRPr>
            </a:lvl8pPr>
            <a:lvl9pPr lvl="8" algn="ctr">
              <a:spcBef>
                <a:spcPts val="0"/>
              </a:spcBef>
              <a:buClr>
                <a:srgbClr val="0B5394"/>
              </a:buClr>
              <a:buSzPct val="100000"/>
              <a:buFont typeface="Pangolin"/>
              <a:defRPr sz="4800">
                <a:solidFill>
                  <a:srgbClr val="0B5394"/>
                </a:solidFill>
                <a:latin typeface="Pangolin"/>
                <a:ea typeface="Pangolin"/>
                <a:cs typeface="Pangolin"/>
                <a:sym typeface="Pangolin"/>
              </a:defRPr>
            </a:lvl9pPr>
          </a:lstStyle>
          <a:p>
            <a:r>
              <a:rPr lang="en-US" smtClean="0"/>
              <a:t>Click to edit Master title style</a:t>
            </a:r>
            <a:endParaRPr/>
          </a:p>
        </p:txBody>
      </p:sp>
    </p:spTree>
    <p:extLst>
      <p:ext uri="{BB962C8B-B14F-4D97-AF65-F5344CB8AC3E}">
        <p14:creationId xmlns:p14="http://schemas.microsoft.com/office/powerpoint/2010/main" val="246537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olaroid">
    <p:bg>
      <p:bgPr>
        <a:blipFill>
          <a:blip r:embed="rId2">
            <a:alphaModFix/>
          </a:blip>
          <a:stretch>
            <a:fillRect/>
          </a:stretch>
        </a:blipFill>
        <a:effectLst/>
      </p:bgPr>
    </p:bg>
    <p:spTree>
      <p:nvGrpSpPr>
        <p:cNvPr id="1" name="Shape 42"/>
        <p:cNvGrpSpPr/>
        <p:nvPr/>
      </p:nvGrpSpPr>
      <p:grpSpPr>
        <a:xfrm>
          <a:off x="0" y="0"/>
          <a:ext cx="0" cy="0"/>
          <a:chOff x="0" y="0"/>
          <a:chExt cx="0" cy="0"/>
        </a:xfrm>
      </p:grpSpPr>
      <p:sp>
        <p:nvSpPr>
          <p:cNvPr id="43" name="Shape 43"/>
          <p:cNvSpPr txBox="1">
            <a:spLocks noGrp="1"/>
          </p:cNvSpPr>
          <p:nvPr>
            <p:ph type="sldNum" idx="12"/>
          </p:nvPr>
        </p:nvSpPr>
        <p:spPr>
          <a:xfrm>
            <a:off x="11621367" y="6235167"/>
            <a:ext cx="570800" cy="622800"/>
          </a:xfrm>
          <a:prstGeom prst="rect">
            <a:avLst/>
          </a:prstGeom>
        </p:spPr>
        <p:txBody>
          <a:bodyPr wrap="square" lIns="91425" tIns="91425" rIns="91425" bIns="91425" anchor="ctr" anchorCtr="0">
            <a:noAutofit/>
          </a:bodyPr>
          <a:lstStyle/>
          <a:p>
            <a:fld id="{CAAE5AEA-5CBB-40DE-B666-22FD3FA5CC0D}" type="slidenum">
              <a:rPr lang="en-US" smtClean="0"/>
              <a:t>‹#›</a:t>
            </a:fld>
            <a:endParaRPr lang="en-US"/>
          </a:p>
        </p:txBody>
      </p:sp>
    </p:spTree>
    <p:extLst>
      <p:ext uri="{BB962C8B-B14F-4D97-AF65-F5344CB8AC3E}">
        <p14:creationId xmlns:p14="http://schemas.microsoft.com/office/powerpoint/2010/main" val="2148649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ostit">
    <p:bg>
      <p:bgPr>
        <a:blipFill>
          <a:blip r:embed="rId2">
            <a:alphaModFix/>
          </a:blip>
          <a:stretch>
            <a:fillRect/>
          </a:stretch>
        </a:blipFill>
        <a:effectLst/>
      </p:bgPr>
    </p:bg>
    <p:spTree>
      <p:nvGrpSpPr>
        <p:cNvPr id="1" name="Shape 44"/>
        <p:cNvGrpSpPr/>
        <p:nvPr/>
      </p:nvGrpSpPr>
      <p:grpSpPr>
        <a:xfrm>
          <a:off x="0" y="0"/>
          <a:ext cx="0" cy="0"/>
          <a:chOff x="0" y="0"/>
          <a:chExt cx="0" cy="0"/>
        </a:xfrm>
      </p:grpSpPr>
      <p:sp>
        <p:nvSpPr>
          <p:cNvPr id="45" name="Shape 45"/>
          <p:cNvSpPr txBox="1">
            <a:spLocks noGrp="1"/>
          </p:cNvSpPr>
          <p:nvPr>
            <p:ph type="sldNum" idx="12"/>
          </p:nvPr>
        </p:nvSpPr>
        <p:spPr>
          <a:xfrm>
            <a:off x="11621367" y="6235167"/>
            <a:ext cx="570800" cy="622800"/>
          </a:xfrm>
          <a:prstGeom prst="rect">
            <a:avLst/>
          </a:prstGeom>
        </p:spPr>
        <p:txBody>
          <a:bodyPr wrap="square" lIns="91425" tIns="91425" rIns="91425" bIns="91425" anchor="ctr" anchorCtr="0">
            <a:noAutofit/>
          </a:bodyPr>
          <a:lstStyle/>
          <a:p>
            <a:fld id="{CAAE5AEA-5CBB-40DE-B666-22FD3FA5CC0D}" type="slidenum">
              <a:rPr lang="en-US" smtClean="0"/>
              <a:t>‹#›</a:t>
            </a:fld>
            <a:endParaRPr lang="en-US"/>
          </a:p>
        </p:txBody>
      </p:sp>
    </p:spTree>
    <p:extLst>
      <p:ext uri="{BB962C8B-B14F-4D97-AF65-F5344CB8AC3E}">
        <p14:creationId xmlns:p14="http://schemas.microsoft.com/office/powerpoint/2010/main" val="1268079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big postit">
    <p:bg>
      <p:bgPr>
        <a:blipFill>
          <a:blip r:embed="rId2">
            <a:alphaModFix/>
          </a:blip>
          <a:stretch>
            <a:fillRect/>
          </a:stretch>
        </a:blipFill>
        <a:effectLst/>
      </p:bgPr>
    </p:bg>
    <p:spTree>
      <p:nvGrpSpPr>
        <p:cNvPr id="1" name="Shape 46"/>
        <p:cNvGrpSpPr/>
        <p:nvPr/>
      </p:nvGrpSpPr>
      <p:grpSpPr>
        <a:xfrm>
          <a:off x="0" y="0"/>
          <a:ext cx="0" cy="0"/>
          <a:chOff x="0" y="0"/>
          <a:chExt cx="0" cy="0"/>
        </a:xfrm>
      </p:grpSpPr>
      <p:sp>
        <p:nvSpPr>
          <p:cNvPr id="47" name="Shape 47"/>
          <p:cNvSpPr txBox="1">
            <a:spLocks noGrp="1"/>
          </p:cNvSpPr>
          <p:nvPr>
            <p:ph type="sldNum" idx="12"/>
          </p:nvPr>
        </p:nvSpPr>
        <p:spPr>
          <a:xfrm>
            <a:off x="11621367" y="6235167"/>
            <a:ext cx="570800" cy="622800"/>
          </a:xfrm>
          <a:prstGeom prst="rect">
            <a:avLst/>
          </a:prstGeom>
        </p:spPr>
        <p:txBody>
          <a:bodyPr wrap="square" lIns="91425" tIns="91425" rIns="91425" bIns="91425" anchor="ctr" anchorCtr="0">
            <a:noAutofit/>
          </a:bodyPr>
          <a:lstStyle/>
          <a:p>
            <a:fld id="{CAAE5AEA-5CBB-40DE-B666-22FD3FA5CC0D}" type="slidenum">
              <a:rPr lang="en-US" smtClean="0"/>
              <a:t>‹#›</a:t>
            </a:fld>
            <a:endParaRPr lang="en-US"/>
          </a:p>
        </p:txBody>
      </p:sp>
    </p:spTree>
    <p:extLst>
      <p:ext uri="{BB962C8B-B14F-4D97-AF65-F5344CB8AC3E}">
        <p14:creationId xmlns:p14="http://schemas.microsoft.com/office/powerpoint/2010/main" val="4384756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Blank">
    <p:bg>
      <p:bgPr>
        <a:blipFill>
          <a:blip r:embed="rId2">
            <a:alphaModFix/>
          </a:blip>
          <a:stretch>
            <a:fillRect/>
          </a:stretch>
        </a:blipFill>
        <a:effectLst/>
      </p:bgPr>
    </p:bg>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11621367" y="6235167"/>
            <a:ext cx="570800" cy="622800"/>
          </a:xfrm>
          <a:prstGeom prst="rect">
            <a:avLst/>
          </a:prstGeom>
        </p:spPr>
        <p:txBody>
          <a:bodyPr wrap="square" lIns="91425" tIns="91425" rIns="91425" bIns="91425" anchor="ctr" anchorCtr="0">
            <a:noAutofit/>
          </a:bodyPr>
          <a:lstStyle/>
          <a:p>
            <a:fld id="{CAAE5AEA-5CBB-40DE-B666-22FD3FA5CC0D}" type="slidenum">
              <a:rPr lang="en-US" smtClean="0"/>
              <a:t>‹#›</a:t>
            </a:fld>
            <a:endParaRPr lang="en-US"/>
          </a:p>
        </p:txBody>
      </p:sp>
    </p:spTree>
    <p:extLst>
      <p:ext uri="{BB962C8B-B14F-4D97-AF65-F5344CB8AC3E}">
        <p14:creationId xmlns:p14="http://schemas.microsoft.com/office/powerpoint/2010/main" val="34507381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Image background">
    <p:bg>
      <p:bgPr>
        <a:noFill/>
        <a:effectLst/>
      </p:bgPr>
    </p:bg>
    <p:spTree>
      <p:nvGrpSpPr>
        <p:cNvPr id="1" name="Shape 50"/>
        <p:cNvGrpSpPr/>
        <p:nvPr/>
      </p:nvGrpSpPr>
      <p:grpSpPr>
        <a:xfrm>
          <a:off x="0" y="0"/>
          <a:ext cx="0" cy="0"/>
          <a:chOff x="0" y="0"/>
          <a:chExt cx="0" cy="0"/>
        </a:xfrm>
      </p:grpSpPr>
      <p:pic>
        <p:nvPicPr>
          <p:cNvPr id="51" name="Shape 51" descr="notepad4.png"/>
          <p:cNvPicPr preferRelativeResize="0"/>
          <p:nvPr/>
        </p:nvPicPr>
        <p:blipFill>
          <a:blip r:embed="rId2">
            <a:alphaModFix/>
          </a:blip>
          <a:stretch>
            <a:fillRect/>
          </a:stretch>
        </p:blipFill>
        <p:spPr>
          <a:xfrm>
            <a:off x="0" y="0"/>
            <a:ext cx="12192000" cy="6858021"/>
          </a:xfrm>
          <a:prstGeom prst="rect">
            <a:avLst/>
          </a:prstGeom>
          <a:noFill/>
          <a:ln>
            <a:noFill/>
          </a:ln>
        </p:spPr>
      </p:pic>
      <p:sp>
        <p:nvSpPr>
          <p:cNvPr id="52" name="Shape 52"/>
          <p:cNvSpPr txBox="1">
            <a:spLocks noGrp="1"/>
          </p:cNvSpPr>
          <p:nvPr>
            <p:ph type="sldNum" idx="12"/>
          </p:nvPr>
        </p:nvSpPr>
        <p:spPr>
          <a:xfrm>
            <a:off x="11621367" y="6235167"/>
            <a:ext cx="570800" cy="622800"/>
          </a:xfrm>
          <a:prstGeom prst="rect">
            <a:avLst/>
          </a:prstGeom>
        </p:spPr>
        <p:txBody>
          <a:bodyPr wrap="square" lIns="91425" tIns="91425" rIns="91425" bIns="91425" anchor="ctr" anchorCtr="0">
            <a:noAutofit/>
          </a:bodyPr>
          <a:lstStyle/>
          <a:p>
            <a:fld id="{CAAE5AEA-5CBB-40DE-B666-22FD3FA5CC0D}" type="slidenum">
              <a:rPr lang="en-US" smtClean="0"/>
              <a:t>‹#›</a:t>
            </a:fld>
            <a:endParaRPr lang="en-US"/>
          </a:p>
        </p:txBody>
      </p:sp>
    </p:spTree>
    <p:extLst>
      <p:ext uri="{BB962C8B-B14F-4D97-AF65-F5344CB8AC3E}">
        <p14:creationId xmlns:p14="http://schemas.microsoft.com/office/powerpoint/2010/main" val="2606624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5CF38A4-EC3F-4CD3-BC66-EDD5B294A45A}" type="datetimeFigureOut">
              <a:rPr lang="en-US" smtClean="0"/>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AE5AEA-5CBB-40DE-B666-22FD3FA5CC0D}" type="slidenum">
              <a:rPr lang="en-US" smtClean="0"/>
              <a:t>‹#›</a:t>
            </a:fld>
            <a:endParaRPr lang="en-US"/>
          </a:p>
        </p:txBody>
      </p:sp>
    </p:spTree>
    <p:extLst>
      <p:ext uri="{BB962C8B-B14F-4D97-AF65-F5344CB8AC3E}">
        <p14:creationId xmlns:p14="http://schemas.microsoft.com/office/powerpoint/2010/main" val="38679334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Title">
    <p:bg>
      <p:bgPr>
        <a:solidFill>
          <a:srgbClr val="FFB600"/>
        </a:solidFill>
        <a:effectLst/>
      </p:bgPr>
    </p:bg>
    <p:spTree>
      <p:nvGrpSpPr>
        <p:cNvPr id="1" name="Shape 9"/>
        <p:cNvGrpSpPr/>
        <p:nvPr/>
      </p:nvGrpSpPr>
      <p:grpSpPr>
        <a:xfrm>
          <a:off x="0" y="0"/>
          <a:ext cx="0" cy="0"/>
          <a:chOff x="0" y="0"/>
          <a:chExt cx="0" cy="0"/>
        </a:xfrm>
      </p:grpSpPr>
      <p:sp>
        <p:nvSpPr>
          <p:cNvPr id="10" name="Shape 10"/>
          <p:cNvSpPr/>
          <p:nvPr/>
        </p:nvSpPr>
        <p:spPr>
          <a:xfrm>
            <a:off x="520981" y="506503"/>
            <a:ext cx="11150039" cy="5844995"/>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FFFF"/>
            </a:solidFill>
            <a:prstDash val="dot"/>
            <a:round/>
            <a:headEnd type="none" w="med" len="med"/>
            <a:tailEnd type="none" w="med" len="med"/>
          </a:ln>
        </p:spPr>
        <p:txBody>
          <a:bodyPr wrap="square" lIns="121900" tIns="121900" rIns="121900" bIns="121900" anchor="ctr" anchorCtr="0">
            <a:noAutofit/>
          </a:bodyPr>
          <a:lstStyle/>
          <a:p>
            <a:pPr lvl="0">
              <a:spcBef>
                <a:spcPts val="0"/>
              </a:spcBef>
              <a:buNone/>
            </a:pPr>
            <a:endParaRPr sz="1867"/>
          </a:p>
        </p:txBody>
      </p:sp>
      <p:sp>
        <p:nvSpPr>
          <p:cNvPr id="11" name="Shape 11"/>
          <p:cNvSpPr txBox="1">
            <a:spLocks noGrp="1"/>
          </p:cNvSpPr>
          <p:nvPr>
            <p:ph type="ctrTitle"/>
          </p:nvPr>
        </p:nvSpPr>
        <p:spPr>
          <a:xfrm>
            <a:off x="914400" y="4382951"/>
            <a:ext cx="10363200" cy="1546400"/>
          </a:xfrm>
          <a:prstGeom prst="rect">
            <a:avLst/>
          </a:prstGeom>
        </p:spPr>
        <p:txBody>
          <a:bodyPr wrap="square" lIns="91425" tIns="91425" rIns="91425" bIns="91425" anchor="b" anchorCtr="0"/>
          <a:lstStyle>
            <a:lvl1pPr lvl="0">
              <a:spcBef>
                <a:spcPts val="0"/>
              </a:spcBef>
              <a:buClr>
                <a:srgbClr val="FFFFFF"/>
              </a:buClr>
              <a:buSzPct val="100000"/>
              <a:defRPr sz="8000">
                <a:solidFill>
                  <a:srgbClr val="FFFFFF"/>
                </a:solidFill>
              </a:defRPr>
            </a:lvl1pPr>
            <a:lvl2pPr lvl="1">
              <a:spcBef>
                <a:spcPts val="0"/>
              </a:spcBef>
              <a:buClr>
                <a:srgbClr val="FFFFFF"/>
              </a:buClr>
              <a:buSzPct val="100000"/>
              <a:defRPr sz="8000">
                <a:solidFill>
                  <a:srgbClr val="FFFFFF"/>
                </a:solidFill>
              </a:defRPr>
            </a:lvl2pPr>
            <a:lvl3pPr lvl="2">
              <a:spcBef>
                <a:spcPts val="0"/>
              </a:spcBef>
              <a:buClr>
                <a:srgbClr val="FFFFFF"/>
              </a:buClr>
              <a:buSzPct val="100000"/>
              <a:defRPr sz="8000">
                <a:solidFill>
                  <a:srgbClr val="FFFFFF"/>
                </a:solidFill>
              </a:defRPr>
            </a:lvl3pPr>
            <a:lvl4pPr lvl="3">
              <a:spcBef>
                <a:spcPts val="0"/>
              </a:spcBef>
              <a:buClr>
                <a:srgbClr val="FFFFFF"/>
              </a:buClr>
              <a:buSzPct val="100000"/>
              <a:defRPr sz="8000">
                <a:solidFill>
                  <a:srgbClr val="FFFFFF"/>
                </a:solidFill>
              </a:defRPr>
            </a:lvl4pPr>
            <a:lvl5pPr lvl="4">
              <a:spcBef>
                <a:spcPts val="0"/>
              </a:spcBef>
              <a:buClr>
                <a:srgbClr val="FFFFFF"/>
              </a:buClr>
              <a:buSzPct val="100000"/>
              <a:defRPr sz="8000">
                <a:solidFill>
                  <a:srgbClr val="FFFFFF"/>
                </a:solidFill>
              </a:defRPr>
            </a:lvl5pPr>
            <a:lvl6pPr lvl="5">
              <a:spcBef>
                <a:spcPts val="0"/>
              </a:spcBef>
              <a:buClr>
                <a:srgbClr val="FFFFFF"/>
              </a:buClr>
              <a:buSzPct val="100000"/>
              <a:defRPr sz="8000">
                <a:solidFill>
                  <a:srgbClr val="FFFFFF"/>
                </a:solidFill>
              </a:defRPr>
            </a:lvl6pPr>
            <a:lvl7pPr lvl="6">
              <a:spcBef>
                <a:spcPts val="0"/>
              </a:spcBef>
              <a:buClr>
                <a:srgbClr val="FFFFFF"/>
              </a:buClr>
              <a:buSzPct val="100000"/>
              <a:defRPr sz="8000">
                <a:solidFill>
                  <a:srgbClr val="FFFFFF"/>
                </a:solidFill>
              </a:defRPr>
            </a:lvl7pPr>
            <a:lvl8pPr lvl="7">
              <a:spcBef>
                <a:spcPts val="0"/>
              </a:spcBef>
              <a:buClr>
                <a:srgbClr val="FFFFFF"/>
              </a:buClr>
              <a:buSzPct val="100000"/>
              <a:defRPr sz="8000">
                <a:solidFill>
                  <a:srgbClr val="FFFFFF"/>
                </a:solidFill>
              </a:defRPr>
            </a:lvl8pPr>
            <a:lvl9pPr lvl="8">
              <a:spcBef>
                <a:spcPts val="0"/>
              </a:spcBef>
              <a:buClr>
                <a:srgbClr val="FFFFFF"/>
              </a:buClr>
              <a:buSzPct val="100000"/>
              <a:defRPr sz="8000">
                <a:solidFill>
                  <a:srgbClr val="FFFFFF"/>
                </a:solidFill>
              </a:defRPr>
            </a:lvl9pPr>
          </a:lstStyle>
          <a:p>
            <a:r>
              <a:rPr lang="en-US" smtClean="0"/>
              <a:t>Click to edit Master title style</a:t>
            </a:r>
            <a:endParaRPr/>
          </a:p>
        </p:txBody>
      </p:sp>
    </p:spTree>
    <p:extLst>
      <p:ext uri="{BB962C8B-B14F-4D97-AF65-F5344CB8AC3E}">
        <p14:creationId xmlns:p14="http://schemas.microsoft.com/office/powerpoint/2010/main" val="13822886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ubtitle">
    <p:bg>
      <p:bgPr>
        <a:solidFill>
          <a:srgbClr val="FFB600"/>
        </a:solidFill>
        <a:effectLst/>
      </p:bgPr>
    </p:bg>
    <p:spTree>
      <p:nvGrpSpPr>
        <p:cNvPr id="1" name="Shape 12"/>
        <p:cNvGrpSpPr/>
        <p:nvPr/>
      </p:nvGrpSpPr>
      <p:grpSpPr>
        <a:xfrm>
          <a:off x="0" y="0"/>
          <a:ext cx="0" cy="0"/>
          <a:chOff x="0" y="0"/>
          <a:chExt cx="0" cy="0"/>
        </a:xfrm>
      </p:grpSpPr>
      <p:sp>
        <p:nvSpPr>
          <p:cNvPr id="13" name="Shape 13"/>
          <p:cNvSpPr/>
          <p:nvPr/>
        </p:nvSpPr>
        <p:spPr>
          <a:xfrm>
            <a:off x="520981" y="506503"/>
            <a:ext cx="11150039" cy="5844995"/>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434343"/>
            </a:solidFill>
            <a:prstDash val="dot"/>
            <a:round/>
            <a:headEnd type="none" w="med" len="med"/>
            <a:tailEnd type="none" w="med" len="med"/>
          </a:ln>
        </p:spPr>
        <p:txBody>
          <a:bodyPr wrap="square" lIns="121900" tIns="121900" rIns="121900" bIns="121900" anchor="ctr" anchorCtr="0">
            <a:noAutofit/>
          </a:bodyPr>
          <a:lstStyle/>
          <a:p>
            <a:pPr lvl="0">
              <a:spcBef>
                <a:spcPts val="0"/>
              </a:spcBef>
              <a:buNone/>
            </a:pPr>
            <a:endParaRPr sz="1867"/>
          </a:p>
        </p:txBody>
      </p:sp>
      <p:sp>
        <p:nvSpPr>
          <p:cNvPr id="14" name="Shape 14"/>
          <p:cNvSpPr txBox="1">
            <a:spLocks noGrp="1"/>
          </p:cNvSpPr>
          <p:nvPr>
            <p:ph type="ctrTitle"/>
          </p:nvPr>
        </p:nvSpPr>
        <p:spPr>
          <a:xfrm>
            <a:off x="914400" y="3635123"/>
            <a:ext cx="10363200" cy="1546400"/>
          </a:xfrm>
          <a:prstGeom prst="rect">
            <a:avLst/>
          </a:prstGeom>
        </p:spPr>
        <p:txBody>
          <a:bodyPr wrap="square" lIns="91425" tIns="91425" rIns="91425" bIns="91425" anchor="b" anchorCtr="0"/>
          <a:lstStyle>
            <a:lvl1pPr lvl="0" rtl="0">
              <a:spcBef>
                <a:spcPts val="0"/>
              </a:spcBef>
              <a:buSzPct val="100000"/>
              <a:defRPr sz="6400"/>
            </a:lvl1pPr>
            <a:lvl2pPr lvl="1" rtl="0">
              <a:spcBef>
                <a:spcPts val="0"/>
              </a:spcBef>
              <a:buSzPct val="100000"/>
              <a:defRPr sz="6400"/>
            </a:lvl2pPr>
            <a:lvl3pPr lvl="2" rtl="0">
              <a:spcBef>
                <a:spcPts val="0"/>
              </a:spcBef>
              <a:buSzPct val="100000"/>
              <a:defRPr sz="6400"/>
            </a:lvl3pPr>
            <a:lvl4pPr lvl="3" rtl="0">
              <a:spcBef>
                <a:spcPts val="0"/>
              </a:spcBef>
              <a:buSzPct val="100000"/>
              <a:defRPr sz="6400"/>
            </a:lvl4pPr>
            <a:lvl5pPr lvl="4" rtl="0">
              <a:spcBef>
                <a:spcPts val="0"/>
              </a:spcBef>
              <a:buSzPct val="100000"/>
              <a:defRPr sz="6400"/>
            </a:lvl5pPr>
            <a:lvl6pPr lvl="5" rtl="0">
              <a:spcBef>
                <a:spcPts val="0"/>
              </a:spcBef>
              <a:buSzPct val="100000"/>
              <a:defRPr sz="6400"/>
            </a:lvl6pPr>
            <a:lvl7pPr lvl="6" rtl="0">
              <a:spcBef>
                <a:spcPts val="0"/>
              </a:spcBef>
              <a:buSzPct val="100000"/>
              <a:defRPr sz="6400"/>
            </a:lvl7pPr>
            <a:lvl8pPr lvl="7" rtl="0">
              <a:spcBef>
                <a:spcPts val="0"/>
              </a:spcBef>
              <a:buSzPct val="100000"/>
              <a:defRPr sz="6400"/>
            </a:lvl8pPr>
            <a:lvl9pPr lvl="8" rtl="0">
              <a:spcBef>
                <a:spcPts val="0"/>
              </a:spcBef>
              <a:buSzPct val="100000"/>
              <a:defRPr sz="6400"/>
            </a:lvl9pPr>
          </a:lstStyle>
          <a:p>
            <a:r>
              <a:rPr lang="en-US" smtClean="0"/>
              <a:t>Click to edit Master title style</a:t>
            </a:r>
            <a:endParaRPr/>
          </a:p>
        </p:txBody>
      </p:sp>
      <p:sp>
        <p:nvSpPr>
          <p:cNvPr id="15" name="Shape 15"/>
          <p:cNvSpPr txBox="1">
            <a:spLocks noGrp="1"/>
          </p:cNvSpPr>
          <p:nvPr>
            <p:ph type="subTitle" idx="1"/>
          </p:nvPr>
        </p:nvSpPr>
        <p:spPr>
          <a:xfrm>
            <a:off x="914400" y="5107537"/>
            <a:ext cx="10363200" cy="1046400"/>
          </a:xfrm>
          <a:prstGeom prst="rect">
            <a:avLst/>
          </a:prstGeom>
        </p:spPr>
        <p:txBody>
          <a:bodyPr wrap="square" lIns="91425" tIns="91425" rIns="91425" bIns="91425" anchor="t" anchorCtr="0"/>
          <a:lstStyle>
            <a:lvl1pPr lvl="0" rtl="0">
              <a:spcBef>
                <a:spcPts val="0"/>
              </a:spcBef>
              <a:buClr>
                <a:srgbClr val="FFFFFF"/>
              </a:buClr>
              <a:buNone/>
              <a:defRPr>
                <a:solidFill>
                  <a:srgbClr val="FFFFFF"/>
                </a:solidFill>
              </a:defRPr>
            </a:lvl1pPr>
            <a:lvl2pPr lvl="1" rtl="0">
              <a:spcBef>
                <a:spcPts val="0"/>
              </a:spcBef>
              <a:buClr>
                <a:srgbClr val="FFFFFF"/>
              </a:buClr>
              <a:buSzPct val="100000"/>
              <a:buNone/>
              <a:defRPr sz="4000">
                <a:solidFill>
                  <a:srgbClr val="FFFFFF"/>
                </a:solidFill>
              </a:defRPr>
            </a:lvl2pPr>
            <a:lvl3pPr lvl="2" rtl="0">
              <a:spcBef>
                <a:spcPts val="0"/>
              </a:spcBef>
              <a:buClr>
                <a:srgbClr val="FFFFFF"/>
              </a:buClr>
              <a:buSzPct val="100000"/>
              <a:buNone/>
              <a:defRPr sz="4000">
                <a:solidFill>
                  <a:srgbClr val="FFFFFF"/>
                </a:solidFill>
              </a:defRPr>
            </a:lvl3pPr>
            <a:lvl4pPr lvl="3" rtl="0">
              <a:spcBef>
                <a:spcPts val="0"/>
              </a:spcBef>
              <a:buClr>
                <a:srgbClr val="FFFFFF"/>
              </a:buClr>
              <a:buSzPct val="100000"/>
              <a:buNone/>
              <a:defRPr sz="4000">
                <a:solidFill>
                  <a:srgbClr val="FFFFFF"/>
                </a:solidFill>
              </a:defRPr>
            </a:lvl4pPr>
            <a:lvl5pPr lvl="4" rtl="0">
              <a:spcBef>
                <a:spcPts val="0"/>
              </a:spcBef>
              <a:buClr>
                <a:srgbClr val="FFFFFF"/>
              </a:buClr>
              <a:buSzPct val="100000"/>
              <a:buNone/>
              <a:defRPr sz="4000">
                <a:solidFill>
                  <a:srgbClr val="FFFFFF"/>
                </a:solidFill>
              </a:defRPr>
            </a:lvl5pPr>
            <a:lvl6pPr lvl="5" rtl="0">
              <a:spcBef>
                <a:spcPts val="0"/>
              </a:spcBef>
              <a:buClr>
                <a:srgbClr val="FFFFFF"/>
              </a:buClr>
              <a:buSzPct val="100000"/>
              <a:buNone/>
              <a:defRPr sz="4000">
                <a:solidFill>
                  <a:srgbClr val="FFFFFF"/>
                </a:solidFill>
              </a:defRPr>
            </a:lvl6pPr>
            <a:lvl7pPr lvl="6" rtl="0">
              <a:spcBef>
                <a:spcPts val="0"/>
              </a:spcBef>
              <a:buClr>
                <a:srgbClr val="FFFFFF"/>
              </a:buClr>
              <a:buSzPct val="100000"/>
              <a:buNone/>
              <a:defRPr sz="4000">
                <a:solidFill>
                  <a:srgbClr val="FFFFFF"/>
                </a:solidFill>
              </a:defRPr>
            </a:lvl7pPr>
            <a:lvl8pPr lvl="7" rtl="0">
              <a:spcBef>
                <a:spcPts val="0"/>
              </a:spcBef>
              <a:buClr>
                <a:srgbClr val="FFFFFF"/>
              </a:buClr>
              <a:buSzPct val="100000"/>
              <a:buNone/>
              <a:defRPr sz="4000">
                <a:solidFill>
                  <a:srgbClr val="FFFFFF"/>
                </a:solidFill>
              </a:defRPr>
            </a:lvl8pPr>
            <a:lvl9pPr lvl="8" rtl="0">
              <a:spcBef>
                <a:spcPts val="0"/>
              </a:spcBef>
              <a:buClr>
                <a:srgbClr val="FFFFFF"/>
              </a:buClr>
              <a:buSzPct val="100000"/>
              <a:buNone/>
              <a:defRPr sz="4000">
                <a:solidFill>
                  <a:srgbClr val="FFFFFF"/>
                </a:solidFill>
              </a:defRPr>
            </a:lvl9pPr>
          </a:lstStyle>
          <a:p>
            <a:r>
              <a:rPr lang="en-US" smtClean="0"/>
              <a:t>Click to edit Master subtitle style</a:t>
            </a:r>
            <a:endParaRPr/>
          </a:p>
        </p:txBody>
      </p:sp>
    </p:spTree>
    <p:extLst>
      <p:ext uri="{BB962C8B-B14F-4D97-AF65-F5344CB8AC3E}">
        <p14:creationId xmlns:p14="http://schemas.microsoft.com/office/powerpoint/2010/main" val="19511790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Quote">
    <p:bg>
      <p:bgPr>
        <a:solidFill>
          <a:srgbClr val="FFB600"/>
        </a:solidFill>
        <a:effectLst/>
      </p:bgPr>
    </p:bg>
    <p:spTree>
      <p:nvGrpSpPr>
        <p:cNvPr id="1" name="Shape 16"/>
        <p:cNvGrpSpPr/>
        <p:nvPr/>
      </p:nvGrpSpPr>
      <p:grpSpPr>
        <a:xfrm>
          <a:off x="0" y="0"/>
          <a:ext cx="0" cy="0"/>
          <a:chOff x="0" y="0"/>
          <a:chExt cx="0" cy="0"/>
        </a:xfrm>
      </p:grpSpPr>
      <p:sp>
        <p:nvSpPr>
          <p:cNvPr id="17" name="Shape 17"/>
          <p:cNvSpPr/>
          <p:nvPr/>
        </p:nvSpPr>
        <p:spPr>
          <a:xfrm flipH="1">
            <a:off x="520981" y="506503"/>
            <a:ext cx="11150039" cy="5844995"/>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434343"/>
            </a:solidFill>
            <a:prstDash val="dot"/>
            <a:round/>
            <a:headEnd type="none" w="med" len="med"/>
            <a:tailEnd type="none" w="med" len="med"/>
          </a:ln>
        </p:spPr>
        <p:txBody>
          <a:bodyPr wrap="square" lIns="121900" tIns="121900" rIns="121900" bIns="121900" anchor="ctr" anchorCtr="0">
            <a:noAutofit/>
          </a:bodyPr>
          <a:lstStyle/>
          <a:p>
            <a:pPr lvl="0">
              <a:spcBef>
                <a:spcPts val="0"/>
              </a:spcBef>
              <a:buNone/>
            </a:pPr>
            <a:endParaRPr sz="1867"/>
          </a:p>
        </p:txBody>
      </p:sp>
      <p:sp>
        <p:nvSpPr>
          <p:cNvPr id="18" name="Shape 18"/>
          <p:cNvSpPr txBox="1">
            <a:spLocks noGrp="1"/>
          </p:cNvSpPr>
          <p:nvPr>
            <p:ph type="body" idx="1"/>
          </p:nvPr>
        </p:nvSpPr>
        <p:spPr>
          <a:xfrm>
            <a:off x="2342933" y="2882400"/>
            <a:ext cx="7506400" cy="1093200"/>
          </a:xfrm>
          <a:prstGeom prst="rect">
            <a:avLst/>
          </a:prstGeom>
        </p:spPr>
        <p:txBody>
          <a:bodyPr wrap="square" lIns="91425" tIns="91425" rIns="91425" bIns="91425" anchor="ctr" anchorCtr="0"/>
          <a:lstStyle>
            <a:lvl1pPr lvl="0" algn="ctr" rtl="0">
              <a:spcBef>
                <a:spcPts val="0"/>
              </a:spcBef>
              <a:buClr>
                <a:srgbClr val="434343"/>
              </a:buClr>
              <a:buSzPct val="100000"/>
              <a:defRPr sz="4000" i="1">
                <a:solidFill>
                  <a:srgbClr val="434343"/>
                </a:solidFill>
              </a:defRPr>
            </a:lvl1pPr>
            <a:lvl2pPr lvl="1" algn="ctr" rtl="0">
              <a:spcBef>
                <a:spcPts val="0"/>
              </a:spcBef>
              <a:buClr>
                <a:srgbClr val="434343"/>
              </a:buClr>
              <a:buSzPct val="100000"/>
              <a:defRPr sz="4000" i="1">
                <a:solidFill>
                  <a:srgbClr val="434343"/>
                </a:solidFill>
              </a:defRPr>
            </a:lvl2pPr>
            <a:lvl3pPr lvl="2" algn="ctr" rtl="0">
              <a:spcBef>
                <a:spcPts val="0"/>
              </a:spcBef>
              <a:buClr>
                <a:srgbClr val="434343"/>
              </a:buClr>
              <a:buSzPct val="100000"/>
              <a:defRPr sz="4000" i="1">
                <a:solidFill>
                  <a:srgbClr val="434343"/>
                </a:solidFill>
              </a:defRPr>
            </a:lvl3pPr>
            <a:lvl4pPr lvl="3" algn="ctr" rtl="0">
              <a:spcBef>
                <a:spcPts val="0"/>
              </a:spcBef>
              <a:buClr>
                <a:srgbClr val="434343"/>
              </a:buClr>
              <a:buSzPct val="100000"/>
              <a:defRPr sz="4000" i="1">
                <a:solidFill>
                  <a:srgbClr val="434343"/>
                </a:solidFill>
              </a:defRPr>
            </a:lvl4pPr>
            <a:lvl5pPr lvl="4" algn="ctr" rtl="0">
              <a:spcBef>
                <a:spcPts val="0"/>
              </a:spcBef>
              <a:buClr>
                <a:srgbClr val="434343"/>
              </a:buClr>
              <a:buSzPct val="100000"/>
              <a:defRPr sz="4000" i="1">
                <a:solidFill>
                  <a:srgbClr val="434343"/>
                </a:solidFill>
              </a:defRPr>
            </a:lvl5pPr>
            <a:lvl6pPr lvl="5" algn="ctr" rtl="0">
              <a:spcBef>
                <a:spcPts val="0"/>
              </a:spcBef>
              <a:buClr>
                <a:srgbClr val="434343"/>
              </a:buClr>
              <a:buSzPct val="100000"/>
              <a:defRPr sz="4000" i="1">
                <a:solidFill>
                  <a:srgbClr val="434343"/>
                </a:solidFill>
              </a:defRPr>
            </a:lvl6pPr>
            <a:lvl7pPr lvl="6" algn="ctr" rtl="0">
              <a:spcBef>
                <a:spcPts val="0"/>
              </a:spcBef>
              <a:buClr>
                <a:srgbClr val="434343"/>
              </a:buClr>
              <a:buSzPct val="100000"/>
              <a:defRPr sz="4000" i="1">
                <a:solidFill>
                  <a:srgbClr val="434343"/>
                </a:solidFill>
              </a:defRPr>
            </a:lvl7pPr>
            <a:lvl8pPr lvl="7" algn="ctr" rtl="0">
              <a:spcBef>
                <a:spcPts val="0"/>
              </a:spcBef>
              <a:buClr>
                <a:srgbClr val="434343"/>
              </a:buClr>
              <a:buSzPct val="100000"/>
              <a:defRPr sz="4000" i="1">
                <a:solidFill>
                  <a:srgbClr val="434343"/>
                </a:solidFill>
              </a:defRPr>
            </a:lvl8pPr>
            <a:lvl9pPr lvl="8" algn="ctr">
              <a:spcBef>
                <a:spcPts val="0"/>
              </a:spcBef>
              <a:buClr>
                <a:srgbClr val="434343"/>
              </a:buClr>
              <a:buSzPct val="100000"/>
              <a:defRPr sz="4000" i="1">
                <a:solidFill>
                  <a:srgbClr val="434343"/>
                </a:solidFill>
              </a:defRPr>
            </a:lvl9pPr>
          </a:lstStyle>
          <a:p>
            <a:pPr lvl="0"/>
            <a:r>
              <a:rPr lang="en-US" smtClean="0"/>
              <a:t>Edit Master text styles</a:t>
            </a:r>
          </a:p>
        </p:txBody>
      </p:sp>
      <p:sp>
        <p:nvSpPr>
          <p:cNvPr id="19" name="Shape 19"/>
          <p:cNvSpPr txBox="1"/>
          <p:nvPr/>
        </p:nvSpPr>
        <p:spPr>
          <a:xfrm>
            <a:off x="274067" y="100100"/>
            <a:ext cx="1066000" cy="871600"/>
          </a:xfrm>
          <a:prstGeom prst="rect">
            <a:avLst/>
          </a:prstGeom>
          <a:noFill/>
          <a:ln>
            <a:noFill/>
          </a:ln>
        </p:spPr>
        <p:txBody>
          <a:bodyPr wrap="square" lIns="121900" tIns="121900" rIns="121900" bIns="121900" anchor="t" anchorCtr="0">
            <a:noAutofit/>
          </a:bodyPr>
          <a:lstStyle/>
          <a:p>
            <a:pPr lvl="0" algn="ctr">
              <a:spcBef>
                <a:spcPts val="0"/>
              </a:spcBef>
              <a:buNone/>
            </a:pPr>
            <a:r>
              <a:rPr lang="en" sz="16000" b="1">
                <a:solidFill>
                  <a:srgbClr val="434343"/>
                </a:solidFill>
                <a:latin typeface="Raleway"/>
                <a:ea typeface="Raleway"/>
                <a:cs typeface="Raleway"/>
                <a:sym typeface="Raleway"/>
              </a:rPr>
              <a:t>“</a:t>
            </a:r>
          </a:p>
        </p:txBody>
      </p:sp>
      <p:sp>
        <p:nvSpPr>
          <p:cNvPr id="20" name="Shape 20"/>
          <p:cNvSpPr txBox="1">
            <a:spLocks noGrp="1"/>
          </p:cNvSpPr>
          <p:nvPr>
            <p:ph type="sldNum" idx="12"/>
          </p:nvPr>
        </p:nvSpPr>
        <p:spPr>
          <a:xfrm>
            <a:off x="11472533" y="6120400"/>
            <a:ext cx="719600" cy="737600"/>
          </a:xfrm>
          <a:prstGeom prst="rect">
            <a:avLst/>
          </a:prstGeom>
        </p:spPr>
        <p:txBody>
          <a:bodyPr wrap="square" lIns="91425" tIns="91425" rIns="91425" bIns="91425" anchor="ctr" anchorCtr="0">
            <a:noAutofit/>
          </a:bodyPr>
          <a:lstStyle/>
          <a:p>
            <a:fld id="{CAAE5AEA-5CBB-40DE-B666-22FD3FA5CC0D}" type="slidenum">
              <a:rPr lang="en-US" smtClean="0"/>
              <a:t>‹#›</a:t>
            </a:fld>
            <a:endParaRPr lang="en-US"/>
          </a:p>
        </p:txBody>
      </p:sp>
    </p:spTree>
    <p:extLst>
      <p:ext uri="{BB962C8B-B14F-4D97-AF65-F5344CB8AC3E}">
        <p14:creationId xmlns:p14="http://schemas.microsoft.com/office/powerpoint/2010/main" val="11844830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1"/>
        <p:cNvGrpSpPr/>
        <p:nvPr/>
      </p:nvGrpSpPr>
      <p:grpSpPr>
        <a:xfrm>
          <a:off x="0" y="0"/>
          <a:ext cx="0" cy="0"/>
          <a:chOff x="0" y="0"/>
          <a:chExt cx="0" cy="0"/>
        </a:xfrm>
      </p:grpSpPr>
      <p:sp>
        <p:nvSpPr>
          <p:cNvPr id="22" name="Shape 22"/>
          <p:cNvSpPr/>
          <p:nvPr/>
        </p:nvSpPr>
        <p:spPr>
          <a:xfrm>
            <a:off x="520981" y="506503"/>
            <a:ext cx="11150039" cy="5844995"/>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med" len="med"/>
            <a:tailEnd type="none" w="med" len="med"/>
          </a:ln>
        </p:spPr>
        <p:txBody>
          <a:bodyPr wrap="square" lIns="121900" tIns="121900" rIns="121900" bIns="121900" anchor="ctr" anchorCtr="0">
            <a:noAutofit/>
          </a:bodyPr>
          <a:lstStyle/>
          <a:p>
            <a:pPr lvl="0">
              <a:spcBef>
                <a:spcPts val="0"/>
              </a:spcBef>
              <a:buNone/>
            </a:pPr>
            <a:endParaRPr sz="1867"/>
          </a:p>
        </p:txBody>
      </p:sp>
      <p:sp>
        <p:nvSpPr>
          <p:cNvPr id="23" name="Shape 23"/>
          <p:cNvSpPr txBox="1">
            <a:spLocks noGrp="1"/>
          </p:cNvSpPr>
          <p:nvPr>
            <p:ph type="title"/>
          </p:nvPr>
        </p:nvSpPr>
        <p:spPr>
          <a:xfrm>
            <a:off x="1229333" y="1189033"/>
            <a:ext cx="9154800" cy="11432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a:p>
        </p:txBody>
      </p:sp>
      <p:sp>
        <p:nvSpPr>
          <p:cNvPr id="24" name="Shape 24"/>
          <p:cNvSpPr txBox="1">
            <a:spLocks noGrp="1"/>
          </p:cNvSpPr>
          <p:nvPr>
            <p:ph type="body" idx="1"/>
          </p:nvPr>
        </p:nvSpPr>
        <p:spPr>
          <a:xfrm>
            <a:off x="1229333" y="2514601"/>
            <a:ext cx="9154800" cy="3154800"/>
          </a:xfrm>
          <a:prstGeom prst="rect">
            <a:avLst/>
          </a:prstGeom>
        </p:spPr>
        <p:txBody>
          <a:bodyPr wrap="square" lIns="91425" tIns="91425" rIns="91425" bIns="91425" anchor="t" anchorCtr="0"/>
          <a:lstStyle>
            <a:lvl1pPr lvl="0">
              <a:spcBef>
                <a:spcPts val="0"/>
              </a:spcBef>
              <a:buClr>
                <a:srgbClr val="FFB600"/>
              </a:buClr>
              <a:defRPr/>
            </a:lvl1pPr>
            <a:lvl2pPr lvl="1">
              <a:spcBef>
                <a:spcPts val="0"/>
              </a:spcBef>
              <a:buClr>
                <a:srgbClr val="FFB600"/>
              </a:buClr>
              <a:defRPr/>
            </a:lvl2pPr>
            <a:lvl3pPr lvl="2">
              <a:spcBef>
                <a:spcPts val="0"/>
              </a:spcBef>
              <a:buClr>
                <a:srgbClr val="FFB600"/>
              </a:buClr>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pPr lvl="0"/>
            <a:r>
              <a:rPr lang="en-US" smtClean="0"/>
              <a:t>Edit Master text styles</a:t>
            </a:r>
          </a:p>
        </p:txBody>
      </p:sp>
      <p:sp>
        <p:nvSpPr>
          <p:cNvPr id="25" name="Shape 25"/>
          <p:cNvSpPr txBox="1">
            <a:spLocks noGrp="1"/>
          </p:cNvSpPr>
          <p:nvPr>
            <p:ph type="sldNum" idx="12"/>
          </p:nvPr>
        </p:nvSpPr>
        <p:spPr>
          <a:xfrm>
            <a:off x="11472533" y="6120400"/>
            <a:ext cx="719600" cy="737600"/>
          </a:xfrm>
          <a:prstGeom prst="rect">
            <a:avLst/>
          </a:prstGeom>
        </p:spPr>
        <p:txBody>
          <a:bodyPr wrap="square" lIns="91425" tIns="91425" rIns="91425" bIns="91425" anchor="ctr" anchorCtr="0">
            <a:noAutofit/>
          </a:bodyPr>
          <a:lstStyle/>
          <a:p>
            <a:fld id="{CAAE5AEA-5CBB-40DE-B666-22FD3FA5CC0D}" type="slidenum">
              <a:rPr lang="en-US" smtClean="0"/>
              <a:t>‹#›</a:t>
            </a:fld>
            <a:endParaRPr lang="en-US"/>
          </a:p>
        </p:txBody>
      </p:sp>
    </p:spTree>
    <p:extLst>
      <p:ext uri="{BB962C8B-B14F-4D97-AF65-F5344CB8AC3E}">
        <p14:creationId xmlns:p14="http://schemas.microsoft.com/office/powerpoint/2010/main" val="2381298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3604700" y="2314333"/>
            <a:ext cx="4648400" cy="1546400"/>
          </a:xfrm>
          <a:prstGeom prst="rect">
            <a:avLst/>
          </a:prstGeom>
        </p:spPr>
        <p:txBody>
          <a:bodyPr wrap="square" lIns="91425" tIns="91425" rIns="91425" bIns="91425" anchor="b" anchorCtr="0"/>
          <a:lstStyle>
            <a:lvl1pPr lvl="0" algn="ctr" rtl="0">
              <a:spcBef>
                <a:spcPts val="0"/>
              </a:spcBef>
              <a:buClr>
                <a:srgbClr val="0B5394"/>
              </a:buClr>
              <a:buSzPct val="100000"/>
              <a:buFont typeface="Pangolin"/>
              <a:defRPr sz="4000">
                <a:solidFill>
                  <a:srgbClr val="0B5394"/>
                </a:solidFill>
                <a:latin typeface="Pangolin"/>
                <a:ea typeface="Pangolin"/>
                <a:cs typeface="Pangolin"/>
                <a:sym typeface="Pangolin"/>
              </a:defRPr>
            </a:lvl1pPr>
            <a:lvl2pPr lvl="1" algn="ctr" rtl="0">
              <a:spcBef>
                <a:spcPts val="0"/>
              </a:spcBef>
              <a:buClr>
                <a:srgbClr val="0B5394"/>
              </a:buClr>
              <a:buSzPct val="100000"/>
              <a:buFont typeface="Pangolin"/>
              <a:defRPr sz="4000">
                <a:solidFill>
                  <a:srgbClr val="0B5394"/>
                </a:solidFill>
                <a:latin typeface="Pangolin"/>
                <a:ea typeface="Pangolin"/>
                <a:cs typeface="Pangolin"/>
                <a:sym typeface="Pangolin"/>
              </a:defRPr>
            </a:lvl2pPr>
            <a:lvl3pPr lvl="2" algn="ctr" rtl="0">
              <a:spcBef>
                <a:spcPts val="0"/>
              </a:spcBef>
              <a:buClr>
                <a:srgbClr val="0B5394"/>
              </a:buClr>
              <a:buSzPct val="100000"/>
              <a:buFont typeface="Pangolin"/>
              <a:defRPr sz="4000">
                <a:solidFill>
                  <a:srgbClr val="0B5394"/>
                </a:solidFill>
                <a:latin typeface="Pangolin"/>
                <a:ea typeface="Pangolin"/>
                <a:cs typeface="Pangolin"/>
                <a:sym typeface="Pangolin"/>
              </a:defRPr>
            </a:lvl3pPr>
            <a:lvl4pPr lvl="3" algn="ctr" rtl="0">
              <a:spcBef>
                <a:spcPts val="0"/>
              </a:spcBef>
              <a:buClr>
                <a:srgbClr val="0B5394"/>
              </a:buClr>
              <a:buSzPct val="100000"/>
              <a:buFont typeface="Pangolin"/>
              <a:defRPr sz="4000">
                <a:solidFill>
                  <a:srgbClr val="0B5394"/>
                </a:solidFill>
                <a:latin typeface="Pangolin"/>
                <a:ea typeface="Pangolin"/>
                <a:cs typeface="Pangolin"/>
                <a:sym typeface="Pangolin"/>
              </a:defRPr>
            </a:lvl4pPr>
            <a:lvl5pPr lvl="4" algn="ctr" rtl="0">
              <a:spcBef>
                <a:spcPts val="0"/>
              </a:spcBef>
              <a:buClr>
                <a:srgbClr val="0B5394"/>
              </a:buClr>
              <a:buSzPct val="100000"/>
              <a:buFont typeface="Pangolin"/>
              <a:defRPr sz="4000">
                <a:solidFill>
                  <a:srgbClr val="0B5394"/>
                </a:solidFill>
                <a:latin typeface="Pangolin"/>
                <a:ea typeface="Pangolin"/>
                <a:cs typeface="Pangolin"/>
                <a:sym typeface="Pangolin"/>
              </a:defRPr>
            </a:lvl5pPr>
            <a:lvl6pPr lvl="5" algn="ctr" rtl="0">
              <a:spcBef>
                <a:spcPts val="0"/>
              </a:spcBef>
              <a:buClr>
                <a:srgbClr val="0B5394"/>
              </a:buClr>
              <a:buSzPct val="100000"/>
              <a:buFont typeface="Pangolin"/>
              <a:defRPr sz="4000">
                <a:solidFill>
                  <a:srgbClr val="0B5394"/>
                </a:solidFill>
                <a:latin typeface="Pangolin"/>
                <a:ea typeface="Pangolin"/>
                <a:cs typeface="Pangolin"/>
                <a:sym typeface="Pangolin"/>
              </a:defRPr>
            </a:lvl6pPr>
            <a:lvl7pPr lvl="6" algn="ctr" rtl="0">
              <a:spcBef>
                <a:spcPts val="0"/>
              </a:spcBef>
              <a:buClr>
                <a:srgbClr val="0B5394"/>
              </a:buClr>
              <a:buSzPct val="100000"/>
              <a:buFont typeface="Pangolin"/>
              <a:defRPr sz="4000">
                <a:solidFill>
                  <a:srgbClr val="0B5394"/>
                </a:solidFill>
                <a:latin typeface="Pangolin"/>
                <a:ea typeface="Pangolin"/>
                <a:cs typeface="Pangolin"/>
                <a:sym typeface="Pangolin"/>
              </a:defRPr>
            </a:lvl7pPr>
            <a:lvl8pPr lvl="7" algn="ctr" rtl="0">
              <a:spcBef>
                <a:spcPts val="0"/>
              </a:spcBef>
              <a:buClr>
                <a:srgbClr val="0B5394"/>
              </a:buClr>
              <a:buSzPct val="100000"/>
              <a:buFont typeface="Pangolin"/>
              <a:defRPr sz="4000">
                <a:solidFill>
                  <a:srgbClr val="0B5394"/>
                </a:solidFill>
                <a:latin typeface="Pangolin"/>
                <a:ea typeface="Pangolin"/>
                <a:cs typeface="Pangolin"/>
                <a:sym typeface="Pangolin"/>
              </a:defRPr>
            </a:lvl8pPr>
            <a:lvl9pPr lvl="8" algn="ctr" rtl="0">
              <a:spcBef>
                <a:spcPts val="0"/>
              </a:spcBef>
              <a:buClr>
                <a:srgbClr val="0B5394"/>
              </a:buClr>
              <a:buSzPct val="100000"/>
              <a:buFont typeface="Pangolin"/>
              <a:defRPr sz="4000">
                <a:solidFill>
                  <a:srgbClr val="0B5394"/>
                </a:solidFill>
                <a:latin typeface="Pangolin"/>
                <a:ea typeface="Pangolin"/>
                <a:cs typeface="Pangolin"/>
                <a:sym typeface="Pangolin"/>
              </a:defRPr>
            </a:lvl9pPr>
          </a:lstStyle>
          <a:p>
            <a:r>
              <a:rPr lang="en-US" smtClean="0"/>
              <a:t>Click to edit Master title style</a:t>
            </a:r>
            <a:endParaRPr/>
          </a:p>
        </p:txBody>
      </p:sp>
      <p:sp>
        <p:nvSpPr>
          <p:cNvPr id="13" name="Shape 13"/>
          <p:cNvSpPr txBox="1">
            <a:spLocks noGrp="1"/>
          </p:cNvSpPr>
          <p:nvPr>
            <p:ph type="subTitle" idx="1"/>
          </p:nvPr>
        </p:nvSpPr>
        <p:spPr>
          <a:xfrm>
            <a:off x="3604700" y="3685136"/>
            <a:ext cx="4648400" cy="1046400"/>
          </a:xfrm>
          <a:prstGeom prst="rect">
            <a:avLst/>
          </a:prstGeom>
        </p:spPr>
        <p:txBody>
          <a:bodyPr wrap="square" lIns="91425" tIns="91425" rIns="91425" bIns="91425" anchor="t" anchorCtr="0"/>
          <a:lstStyle>
            <a:lvl1pPr lvl="0" algn="ctr" rtl="0">
              <a:spcBef>
                <a:spcPts val="0"/>
              </a:spcBef>
              <a:buClr>
                <a:srgbClr val="434343"/>
              </a:buClr>
              <a:buFont typeface="Inconsolata"/>
              <a:buNone/>
              <a:defRPr>
                <a:solidFill>
                  <a:srgbClr val="434343"/>
                </a:solidFill>
                <a:latin typeface="Inconsolata"/>
                <a:ea typeface="Inconsolata"/>
                <a:cs typeface="Inconsolata"/>
                <a:sym typeface="Inconsolata"/>
              </a:defRPr>
            </a:lvl1pPr>
            <a:lvl2pPr lvl="1" algn="ctr" rtl="0">
              <a:spcBef>
                <a:spcPts val="0"/>
              </a:spcBef>
              <a:buClr>
                <a:srgbClr val="434343"/>
              </a:buClr>
              <a:buSzPct val="100000"/>
              <a:buFont typeface="Inconsolata"/>
              <a:buNone/>
              <a:defRPr sz="4000">
                <a:solidFill>
                  <a:srgbClr val="434343"/>
                </a:solidFill>
                <a:latin typeface="Inconsolata"/>
                <a:ea typeface="Inconsolata"/>
                <a:cs typeface="Inconsolata"/>
                <a:sym typeface="Inconsolata"/>
              </a:defRPr>
            </a:lvl2pPr>
            <a:lvl3pPr lvl="2" algn="ctr" rtl="0">
              <a:spcBef>
                <a:spcPts val="0"/>
              </a:spcBef>
              <a:buClr>
                <a:srgbClr val="434343"/>
              </a:buClr>
              <a:buSzPct val="100000"/>
              <a:buFont typeface="Inconsolata"/>
              <a:buNone/>
              <a:defRPr sz="4000">
                <a:solidFill>
                  <a:srgbClr val="434343"/>
                </a:solidFill>
                <a:latin typeface="Inconsolata"/>
                <a:ea typeface="Inconsolata"/>
                <a:cs typeface="Inconsolata"/>
                <a:sym typeface="Inconsolata"/>
              </a:defRPr>
            </a:lvl3pPr>
            <a:lvl4pPr lvl="3" algn="ctr" rtl="0">
              <a:spcBef>
                <a:spcPts val="0"/>
              </a:spcBef>
              <a:buClr>
                <a:srgbClr val="434343"/>
              </a:buClr>
              <a:buSzPct val="100000"/>
              <a:buFont typeface="Inconsolata"/>
              <a:buNone/>
              <a:defRPr sz="4000">
                <a:solidFill>
                  <a:srgbClr val="434343"/>
                </a:solidFill>
                <a:latin typeface="Inconsolata"/>
                <a:ea typeface="Inconsolata"/>
                <a:cs typeface="Inconsolata"/>
                <a:sym typeface="Inconsolata"/>
              </a:defRPr>
            </a:lvl4pPr>
            <a:lvl5pPr lvl="4" algn="ctr" rtl="0">
              <a:spcBef>
                <a:spcPts val="0"/>
              </a:spcBef>
              <a:buClr>
                <a:srgbClr val="434343"/>
              </a:buClr>
              <a:buSzPct val="100000"/>
              <a:buFont typeface="Inconsolata"/>
              <a:buNone/>
              <a:defRPr sz="4000">
                <a:solidFill>
                  <a:srgbClr val="434343"/>
                </a:solidFill>
                <a:latin typeface="Inconsolata"/>
                <a:ea typeface="Inconsolata"/>
                <a:cs typeface="Inconsolata"/>
                <a:sym typeface="Inconsolata"/>
              </a:defRPr>
            </a:lvl5pPr>
            <a:lvl6pPr lvl="5" algn="ctr" rtl="0">
              <a:spcBef>
                <a:spcPts val="0"/>
              </a:spcBef>
              <a:buClr>
                <a:srgbClr val="434343"/>
              </a:buClr>
              <a:buSzPct val="100000"/>
              <a:buFont typeface="Inconsolata"/>
              <a:buNone/>
              <a:defRPr sz="4000">
                <a:solidFill>
                  <a:srgbClr val="434343"/>
                </a:solidFill>
                <a:latin typeface="Inconsolata"/>
                <a:ea typeface="Inconsolata"/>
                <a:cs typeface="Inconsolata"/>
                <a:sym typeface="Inconsolata"/>
              </a:defRPr>
            </a:lvl6pPr>
            <a:lvl7pPr lvl="6" algn="ctr" rtl="0">
              <a:spcBef>
                <a:spcPts val="0"/>
              </a:spcBef>
              <a:buClr>
                <a:srgbClr val="434343"/>
              </a:buClr>
              <a:buSzPct val="100000"/>
              <a:buFont typeface="Inconsolata"/>
              <a:buNone/>
              <a:defRPr sz="4000">
                <a:solidFill>
                  <a:srgbClr val="434343"/>
                </a:solidFill>
                <a:latin typeface="Inconsolata"/>
                <a:ea typeface="Inconsolata"/>
                <a:cs typeface="Inconsolata"/>
                <a:sym typeface="Inconsolata"/>
              </a:defRPr>
            </a:lvl7pPr>
            <a:lvl8pPr lvl="7" algn="ctr" rtl="0">
              <a:spcBef>
                <a:spcPts val="0"/>
              </a:spcBef>
              <a:buClr>
                <a:srgbClr val="434343"/>
              </a:buClr>
              <a:buSzPct val="100000"/>
              <a:buFont typeface="Inconsolata"/>
              <a:buNone/>
              <a:defRPr sz="4000">
                <a:solidFill>
                  <a:srgbClr val="434343"/>
                </a:solidFill>
                <a:latin typeface="Inconsolata"/>
                <a:ea typeface="Inconsolata"/>
                <a:cs typeface="Inconsolata"/>
                <a:sym typeface="Inconsolata"/>
              </a:defRPr>
            </a:lvl8pPr>
            <a:lvl9pPr lvl="8" algn="ctr" rtl="0">
              <a:spcBef>
                <a:spcPts val="0"/>
              </a:spcBef>
              <a:buClr>
                <a:srgbClr val="434343"/>
              </a:buClr>
              <a:buSzPct val="100000"/>
              <a:buFont typeface="Inconsolata"/>
              <a:buNone/>
              <a:defRPr sz="4000">
                <a:solidFill>
                  <a:srgbClr val="434343"/>
                </a:solidFill>
                <a:latin typeface="Inconsolata"/>
                <a:ea typeface="Inconsolata"/>
                <a:cs typeface="Inconsolata"/>
                <a:sym typeface="Inconsolata"/>
              </a:defRPr>
            </a:lvl9pPr>
          </a:lstStyle>
          <a:p>
            <a:r>
              <a:rPr lang="en-US" smtClean="0"/>
              <a:t>Click to edit Master subtitle style</a:t>
            </a:r>
            <a:endParaRPr/>
          </a:p>
        </p:txBody>
      </p:sp>
    </p:spTree>
    <p:extLst>
      <p:ext uri="{BB962C8B-B14F-4D97-AF65-F5344CB8AC3E}">
        <p14:creationId xmlns:p14="http://schemas.microsoft.com/office/powerpoint/2010/main" val="2652106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26"/>
        <p:cNvGrpSpPr/>
        <p:nvPr/>
      </p:nvGrpSpPr>
      <p:grpSpPr>
        <a:xfrm>
          <a:off x="0" y="0"/>
          <a:ext cx="0" cy="0"/>
          <a:chOff x="0" y="0"/>
          <a:chExt cx="0" cy="0"/>
        </a:xfrm>
      </p:grpSpPr>
      <p:sp>
        <p:nvSpPr>
          <p:cNvPr id="27" name="Shape 27"/>
          <p:cNvSpPr/>
          <p:nvPr/>
        </p:nvSpPr>
        <p:spPr>
          <a:xfrm>
            <a:off x="520981" y="506503"/>
            <a:ext cx="11150039" cy="5844995"/>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med" len="med"/>
            <a:tailEnd type="none" w="med" len="med"/>
          </a:ln>
        </p:spPr>
        <p:txBody>
          <a:bodyPr wrap="square" lIns="121900" tIns="121900" rIns="121900" bIns="121900" anchor="ctr" anchorCtr="0">
            <a:noAutofit/>
          </a:bodyPr>
          <a:lstStyle/>
          <a:p>
            <a:pPr lvl="0" rtl="0">
              <a:spcBef>
                <a:spcPts val="0"/>
              </a:spcBef>
              <a:buNone/>
            </a:pPr>
            <a:endParaRPr sz="1867"/>
          </a:p>
        </p:txBody>
      </p:sp>
      <p:sp>
        <p:nvSpPr>
          <p:cNvPr id="28" name="Shape 28"/>
          <p:cNvSpPr txBox="1">
            <a:spLocks noGrp="1"/>
          </p:cNvSpPr>
          <p:nvPr>
            <p:ph type="title"/>
          </p:nvPr>
        </p:nvSpPr>
        <p:spPr>
          <a:xfrm>
            <a:off x="1229333" y="1189033"/>
            <a:ext cx="9154800" cy="11432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a:p>
        </p:txBody>
      </p:sp>
      <p:sp>
        <p:nvSpPr>
          <p:cNvPr id="29" name="Shape 29"/>
          <p:cNvSpPr txBox="1">
            <a:spLocks noGrp="1"/>
          </p:cNvSpPr>
          <p:nvPr>
            <p:ph type="body" idx="1"/>
          </p:nvPr>
        </p:nvSpPr>
        <p:spPr>
          <a:xfrm>
            <a:off x="1229333" y="2516504"/>
            <a:ext cx="4724400" cy="40368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pPr lvl="0"/>
            <a:r>
              <a:rPr lang="en-US" smtClean="0"/>
              <a:t>Edit Master text styles</a:t>
            </a:r>
          </a:p>
        </p:txBody>
      </p:sp>
      <p:sp>
        <p:nvSpPr>
          <p:cNvPr id="30" name="Shape 30"/>
          <p:cNvSpPr txBox="1">
            <a:spLocks noGrp="1"/>
          </p:cNvSpPr>
          <p:nvPr>
            <p:ph type="body" idx="2"/>
          </p:nvPr>
        </p:nvSpPr>
        <p:spPr>
          <a:xfrm>
            <a:off x="6238249" y="2516504"/>
            <a:ext cx="4724400" cy="40368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pPr lvl="0"/>
            <a:r>
              <a:rPr lang="en-US" smtClean="0"/>
              <a:t>Edit Master text styles</a:t>
            </a:r>
          </a:p>
        </p:txBody>
      </p:sp>
      <p:sp>
        <p:nvSpPr>
          <p:cNvPr id="31" name="Shape 31"/>
          <p:cNvSpPr txBox="1">
            <a:spLocks noGrp="1"/>
          </p:cNvSpPr>
          <p:nvPr>
            <p:ph type="sldNum" idx="12"/>
          </p:nvPr>
        </p:nvSpPr>
        <p:spPr>
          <a:xfrm>
            <a:off x="11472533" y="6120400"/>
            <a:ext cx="719600" cy="737600"/>
          </a:xfrm>
          <a:prstGeom prst="rect">
            <a:avLst/>
          </a:prstGeom>
        </p:spPr>
        <p:txBody>
          <a:bodyPr wrap="square" lIns="91425" tIns="91425" rIns="91425" bIns="91425" anchor="ctr" anchorCtr="0">
            <a:noAutofit/>
          </a:bodyPr>
          <a:lstStyle/>
          <a:p>
            <a:fld id="{CAAE5AEA-5CBB-40DE-B666-22FD3FA5CC0D}" type="slidenum">
              <a:rPr lang="en-US" smtClean="0"/>
              <a:t>‹#›</a:t>
            </a:fld>
            <a:endParaRPr lang="en-US"/>
          </a:p>
        </p:txBody>
      </p:sp>
    </p:spTree>
    <p:extLst>
      <p:ext uri="{BB962C8B-B14F-4D97-AF65-F5344CB8AC3E}">
        <p14:creationId xmlns:p14="http://schemas.microsoft.com/office/powerpoint/2010/main" val="12854624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32"/>
        <p:cNvGrpSpPr/>
        <p:nvPr/>
      </p:nvGrpSpPr>
      <p:grpSpPr>
        <a:xfrm>
          <a:off x="0" y="0"/>
          <a:ext cx="0" cy="0"/>
          <a:chOff x="0" y="0"/>
          <a:chExt cx="0" cy="0"/>
        </a:xfrm>
      </p:grpSpPr>
      <p:sp>
        <p:nvSpPr>
          <p:cNvPr id="33" name="Shape 33"/>
          <p:cNvSpPr/>
          <p:nvPr/>
        </p:nvSpPr>
        <p:spPr>
          <a:xfrm>
            <a:off x="520981" y="506503"/>
            <a:ext cx="11150039" cy="5844995"/>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med" len="med"/>
            <a:tailEnd type="none" w="med" len="med"/>
          </a:ln>
        </p:spPr>
        <p:txBody>
          <a:bodyPr wrap="square" lIns="121900" tIns="121900" rIns="121900" bIns="121900" anchor="ctr" anchorCtr="0">
            <a:noAutofit/>
          </a:bodyPr>
          <a:lstStyle/>
          <a:p>
            <a:pPr lvl="0" rtl="0">
              <a:spcBef>
                <a:spcPts val="0"/>
              </a:spcBef>
              <a:buNone/>
            </a:pPr>
            <a:endParaRPr sz="1867"/>
          </a:p>
        </p:txBody>
      </p:sp>
      <p:sp>
        <p:nvSpPr>
          <p:cNvPr id="34" name="Shape 34"/>
          <p:cNvSpPr txBox="1">
            <a:spLocks noGrp="1"/>
          </p:cNvSpPr>
          <p:nvPr>
            <p:ph type="title"/>
          </p:nvPr>
        </p:nvSpPr>
        <p:spPr>
          <a:xfrm>
            <a:off x="1229333" y="1189033"/>
            <a:ext cx="9154800" cy="1143200"/>
          </a:xfrm>
          <a:prstGeom prst="rect">
            <a:avLst/>
          </a:prstGeom>
        </p:spPr>
        <p:txBody>
          <a:bodyPr wrap="square"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r>
              <a:rPr lang="en-US" smtClean="0"/>
              <a:t>Click to edit Master title style</a:t>
            </a:r>
            <a:endParaRPr/>
          </a:p>
        </p:txBody>
      </p:sp>
      <p:sp>
        <p:nvSpPr>
          <p:cNvPr id="35" name="Shape 35"/>
          <p:cNvSpPr txBox="1">
            <a:spLocks noGrp="1"/>
          </p:cNvSpPr>
          <p:nvPr>
            <p:ph type="body" idx="1"/>
          </p:nvPr>
        </p:nvSpPr>
        <p:spPr>
          <a:xfrm>
            <a:off x="1229333" y="2574000"/>
            <a:ext cx="3109600" cy="3892000"/>
          </a:xfrm>
          <a:prstGeom prst="rect">
            <a:avLst/>
          </a:prstGeom>
        </p:spPr>
        <p:txBody>
          <a:bodyPr wrap="square" lIns="91425" tIns="91425" rIns="91425" bIns="91425" anchor="t" anchorCtr="0"/>
          <a:lstStyle>
            <a:lvl1pPr lvl="0" rtl="0">
              <a:spcBef>
                <a:spcPts val="0"/>
              </a:spcBef>
              <a:buSzPct val="100000"/>
              <a:defRPr sz="1867"/>
            </a:lvl1pPr>
            <a:lvl2pPr lvl="1" rtl="0">
              <a:spcBef>
                <a:spcPts val="0"/>
              </a:spcBef>
              <a:buSzPct val="100000"/>
              <a:defRPr sz="1867"/>
            </a:lvl2pPr>
            <a:lvl3pPr lvl="2" rtl="0">
              <a:spcBef>
                <a:spcPts val="0"/>
              </a:spcBef>
              <a:buSzPct val="100000"/>
              <a:defRPr sz="1867"/>
            </a:lvl3pPr>
            <a:lvl4pPr lvl="3" rtl="0">
              <a:spcBef>
                <a:spcPts val="0"/>
              </a:spcBef>
              <a:buSzPct val="100000"/>
              <a:defRPr sz="1867"/>
            </a:lvl4pPr>
            <a:lvl5pPr lvl="4" rtl="0">
              <a:spcBef>
                <a:spcPts val="0"/>
              </a:spcBef>
              <a:buSzPct val="100000"/>
              <a:defRPr sz="1867"/>
            </a:lvl5pPr>
            <a:lvl6pPr lvl="5" rtl="0">
              <a:spcBef>
                <a:spcPts val="0"/>
              </a:spcBef>
              <a:buSzPct val="100000"/>
              <a:defRPr sz="1867"/>
            </a:lvl6pPr>
            <a:lvl7pPr lvl="6" rtl="0">
              <a:spcBef>
                <a:spcPts val="0"/>
              </a:spcBef>
              <a:buSzPct val="100000"/>
              <a:defRPr sz="1867"/>
            </a:lvl7pPr>
            <a:lvl8pPr lvl="7" rtl="0">
              <a:spcBef>
                <a:spcPts val="0"/>
              </a:spcBef>
              <a:buSzPct val="100000"/>
              <a:defRPr sz="1867"/>
            </a:lvl8pPr>
            <a:lvl9pPr lvl="8" rtl="0">
              <a:spcBef>
                <a:spcPts val="0"/>
              </a:spcBef>
              <a:buSzPct val="100000"/>
              <a:defRPr sz="1867"/>
            </a:lvl9pPr>
          </a:lstStyle>
          <a:p>
            <a:pPr lvl="0"/>
            <a:r>
              <a:rPr lang="en-US" smtClean="0"/>
              <a:t>Edit Master text styles</a:t>
            </a:r>
          </a:p>
        </p:txBody>
      </p:sp>
      <p:sp>
        <p:nvSpPr>
          <p:cNvPr id="36" name="Shape 36"/>
          <p:cNvSpPr txBox="1">
            <a:spLocks noGrp="1"/>
          </p:cNvSpPr>
          <p:nvPr>
            <p:ph type="body" idx="2"/>
          </p:nvPr>
        </p:nvSpPr>
        <p:spPr>
          <a:xfrm>
            <a:off x="4498371" y="2574000"/>
            <a:ext cx="3109600" cy="3892000"/>
          </a:xfrm>
          <a:prstGeom prst="rect">
            <a:avLst/>
          </a:prstGeom>
        </p:spPr>
        <p:txBody>
          <a:bodyPr wrap="square" lIns="91425" tIns="91425" rIns="91425" bIns="91425" anchor="t" anchorCtr="0"/>
          <a:lstStyle>
            <a:lvl1pPr lvl="0" rtl="0">
              <a:spcBef>
                <a:spcPts val="0"/>
              </a:spcBef>
              <a:buSzPct val="100000"/>
              <a:defRPr sz="1867"/>
            </a:lvl1pPr>
            <a:lvl2pPr lvl="1" rtl="0">
              <a:spcBef>
                <a:spcPts val="0"/>
              </a:spcBef>
              <a:buSzPct val="100000"/>
              <a:defRPr sz="1867"/>
            </a:lvl2pPr>
            <a:lvl3pPr lvl="2" rtl="0">
              <a:spcBef>
                <a:spcPts val="0"/>
              </a:spcBef>
              <a:buSzPct val="100000"/>
              <a:defRPr sz="1867"/>
            </a:lvl3pPr>
            <a:lvl4pPr lvl="3" rtl="0">
              <a:spcBef>
                <a:spcPts val="0"/>
              </a:spcBef>
              <a:buSzPct val="100000"/>
              <a:defRPr sz="1867"/>
            </a:lvl4pPr>
            <a:lvl5pPr lvl="4" rtl="0">
              <a:spcBef>
                <a:spcPts val="0"/>
              </a:spcBef>
              <a:buSzPct val="100000"/>
              <a:defRPr sz="1867"/>
            </a:lvl5pPr>
            <a:lvl6pPr lvl="5" rtl="0">
              <a:spcBef>
                <a:spcPts val="0"/>
              </a:spcBef>
              <a:buSzPct val="100000"/>
              <a:defRPr sz="1867"/>
            </a:lvl6pPr>
            <a:lvl7pPr lvl="6" rtl="0">
              <a:spcBef>
                <a:spcPts val="0"/>
              </a:spcBef>
              <a:buSzPct val="100000"/>
              <a:defRPr sz="1867"/>
            </a:lvl7pPr>
            <a:lvl8pPr lvl="7" rtl="0">
              <a:spcBef>
                <a:spcPts val="0"/>
              </a:spcBef>
              <a:buSzPct val="100000"/>
              <a:defRPr sz="1867"/>
            </a:lvl8pPr>
            <a:lvl9pPr lvl="8" rtl="0">
              <a:spcBef>
                <a:spcPts val="0"/>
              </a:spcBef>
              <a:buSzPct val="100000"/>
              <a:defRPr sz="1867"/>
            </a:lvl9pPr>
          </a:lstStyle>
          <a:p>
            <a:pPr lvl="0"/>
            <a:r>
              <a:rPr lang="en-US" smtClean="0"/>
              <a:t>Edit Master text styles</a:t>
            </a:r>
          </a:p>
        </p:txBody>
      </p:sp>
      <p:sp>
        <p:nvSpPr>
          <p:cNvPr id="37" name="Shape 37"/>
          <p:cNvSpPr txBox="1">
            <a:spLocks noGrp="1"/>
          </p:cNvSpPr>
          <p:nvPr>
            <p:ph type="body" idx="3"/>
          </p:nvPr>
        </p:nvSpPr>
        <p:spPr>
          <a:xfrm>
            <a:off x="7767409" y="2574000"/>
            <a:ext cx="3109600" cy="3892000"/>
          </a:xfrm>
          <a:prstGeom prst="rect">
            <a:avLst/>
          </a:prstGeom>
        </p:spPr>
        <p:txBody>
          <a:bodyPr wrap="square" lIns="91425" tIns="91425" rIns="91425" bIns="91425" anchor="t" anchorCtr="0"/>
          <a:lstStyle>
            <a:lvl1pPr lvl="0" rtl="0">
              <a:spcBef>
                <a:spcPts val="0"/>
              </a:spcBef>
              <a:buSzPct val="100000"/>
              <a:defRPr sz="1867"/>
            </a:lvl1pPr>
            <a:lvl2pPr lvl="1" rtl="0">
              <a:spcBef>
                <a:spcPts val="0"/>
              </a:spcBef>
              <a:buSzPct val="100000"/>
              <a:defRPr sz="1867"/>
            </a:lvl2pPr>
            <a:lvl3pPr lvl="2" rtl="0">
              <a:spcBef>
                <a:spcPts val="0"/>
              </a:spcBef>
              <a:buSzPct val="100000"/>
              <a:defRPr sz="1867"/>
            </a:lvl3pPr>
            <a:lvl4pPr lvl="3" rtl="0">
              <a:spcBef>
                <a:spcPts val="0"/>
              </a:spcBef>
              <a:buSzPct val="100000"/>
              <a:defRPr sz="1867"/>
            </a:lvl4pPr>
            <a:lvl5pPr lvl="4" rtl="0">
              <a:spcBef>
                <a:spcPts val="0"/>
              </a:spcBef>
              <a:buSzPct val="100000"/>
              <a:defRPr sz="1867"/>
            </a:lvl5pPr>
            <a:lvl6pPr lvl="5" rtl="0">
              <a:spcBef>
                <a:spcPts val="0"/>
              </a:spcBef>
              <a:buSzPct val="100000"/>
              <a:defRPr sz="1867"/>
            </a:lvl6pPr>
            <a:lvl7pPr lvl="6" rtl="0">
              <a:spcBef>
                <a:spcPts val="0"/>
              </a:spcBef>
              <a:buSzPct val="100000"/>
              <a:defRPr sz="1867"/>
            </a:lvl7pPr>
            <a:lvl8pPr lvl="7" rtl="0">
              <a:spcBef>
                <a:spcPts val="0"/>
              </a:spcBef>
              <a:buSzPct val="100000"/>
              <a:defRPr sz="1867"/>
            </a:lvl8pPr>
            <a:lvl9pPr lvl="8" rtl="0">
              <a:spcBef>
                <a:spcPts val="0"/>
              </a:spcBef>
              <a:buSzPct val="100000"/>
              <a:defRPr sz="1867"/>
            </a:lvl9pPr>
          </a:lstStyle>
          <a:p>
            <a:pPr lvl="0"/>
            <a:r>
              <a:rPr lang="en-US" smtClean="0"/>
              <a:t>Edit Master text styles</a:t>
            </a:r>
          </a:p>
        </p:txBody>
      </p:sp>
      <p:sp>
        <p:nvSpPr>
          <p:cNvPr id="38" name="Shape 38"/>
          <p:cNvSpPr txBox="1">
            <a:spLocks noGrp="1"/>
          </p:cNvSpPr>
          <p:nvPr>
            <p:ph type="sldNum" idx="12"/>
          </p:nvPr>
        </p:nvSpPr>
        <p:spPr>
          <a:xfrm>
            <a:off x="11472533" y="6120400"/>
            <a:ext cx="719600" cy="737600"/>
          </a:xfrm>
          <a:prstGeom prst="rect">
            <a:avLst/>
          </a:prstGeom>
        </p:spPr>
        <p:txBody>
          <a:bodyPr wrap="square" lIns="91425" tIns="91425" rIns="91425" bIns="91425" anchor="ctr" anchorCtr="0">
            <a:noAutofit/>
          </a:bodyPr>
          <a:lstStyle/>
          <a:p>
            <a:fld id="{CAAE5AEA-5CBB-40DE-B666-22FD3FA5CC0D}" type="slidenum">
              <a:rPr lang="en-US" smtClean="0"/>
              <a:t>‹#›</a:t>
            </a:fld>
            <a:endParaRPr lang="en-US"/>
          </a:p>
        </p:txBody>
      </p:sp>
    </p:spTree>
    <p:extLst>
      <p:ext uri="{BB962C8B-B14F-4D97-AF65-F5344CB8AC3E}">
        <p14:creationId xmlns:p14="http://schemas.microsoft.com/office/powerpoint/2010/main" val="6592028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9"/>
        <p:cNvGrpSpPr/>
        <p:nvPr/>
      </p:nvGrpSpPr>
      <p:grpSpPr>
        <a:xfrm>
          <a:off x="0" y="0"/>
          <a:ext cx="0" cy="0"/>
          <a:chOff x="0" y="0"/>
          <a:chExt cx="0" cy="0"/>
        </a:xfrm>
      </p:grpSpPr>
      <p:sp>
        <p:nvSpPr>
          <p:cNvPr id="40" name="Shape 40"/>
          <p:cNvSpPr/>
          <p:nvPr/>
        </p:nvSpPr>
        <p:spPr>
          <a:xfrm>
            <a:off x="520981" y="506503"/>
            <a:ext cx="11150039" cy="5844995"/>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med" len="med"/>
            <a:tailEnd type="none" w="med" len="med"/>
          </a:ln>
        </p:spPr>
        <p:txBody>
          <a:bodyPr wrap="square" lIns="121900" tIns="121900" rIns="121900" bIns="121900" anchor="ctr" anchorCtr="0">
            <a:noAutofit/>
          </a:bodyPr>
          <a:lstStyle/>
          <a:p>
            <a:pPr lvl="0" rtl="0">
              <a:spcBef>
                <a:spcPts val="0"/>
              </a:spcBef>
              <a:buNone/>
            </a:pPr>
            <a:endParaRPr sz="1867"/>
          </a:p>
        </p:txBody>
      </p:sp>
      <p:sp>
        <p:nvSpPr>
          <p:cNvPr id="41" name="Shape 41"/>
          <p:cNvSpPr txBox="1">
            <a:spLocks noGrp="1"/>
          </p:cNvSpPr>
          <p:nvPr>
            <p:ph type="title"/>
          </p:nvPr>
        </p:nvSpPr>
        <p:spPr>
          <a:xfrm>
            <a:off x="1229333" y="1189033"/>
            <a:ext cx="9154800" cy="11432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a:p>
        </p:txBody>
      </p:sp>
      <p:sp>
        <p:nvSpPr>
          <p:cNvPr id="42" name="Shape 42"/>
          <p:cNvSpPr txBox="1">
            <a:spLocks noGrp="1"/>
          </p:cNvSpPr>
          <p:nvPr>
            <p:ph type="sldNum" idx="12"/>
          </p:nvPr>
        </p:nvSpPr>
        <p:spPr>
          <a:xfrm>
            <a:off x="11472533" y="6120400"/>
            <a:ext cx="719600" cy="737600"/>
          </a:xfrm>
          <a:prstGeom prst="rect">
            <a:avLst/>
          </a:prstGeom>
        </p:spPr>
        <p:txBody>
          <a:bodyPr wrap="square" lIns="91425" tIns="91425" rIns="91425" bIns="91425" anchor="ctr" anchorCtr="0">
            <a:noAutofit/>
          </a:bodyPr>
          <a:lstStyle/>
          <a:p>
            <a:fld id="{CAAE5AEA-5CBB-40DE-B666-22FD3FA5CC0D}" type="slidenum">
              <a:rPr lang="en-US" smtClean="0"/>
              <a:t>‹#›</a:t>
            </a:fld>
            <a:endParaRPr lang="en-US"/>
          </a:p>
        </p:txBody>
      </p:sp>
    </p:spTree>
    <p:extLst>
      <p:ext uri="{BB962C8B-B14F-4D97-AF65-F5344CB8AC3E}">
        <p14:creationId xmlns:p14="http://schemas.microsoft.com/office/powerpoint/2010/main" val="6949204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Caption">
    <p:spTree>
      <p:nvGrpSpPr>
        <p:cNvPr id="1" name="Shape 43"/>
        <p:cNvGrpSpPr/>
        <p:nvPr/>
      </p:nvGrpSpPr>
      <p:grpSpPr>
        <a:xfrm>
          <a:off x="0" y="0"/>
          <a:ext cx="0" cy="0"/>
          <a:chOff x="0" y="0"/>
          <a:chExt cx="0" cy="0"/>
        </a:xfrm>
      </p:grpSpPr>
      <p:sp>
        <p:nvSpPr>
          <p:cNvPr id="44" name="Shape 44"/>
          <p:cNvSpPr/>
          <p:nvPr/>
        </p:nvSpPr>
        <p:spPr>
          <a:xfrm>
            <a:off x="520981" y="506503"/>
            <a:ext cx="11150039" cy="5844995"/>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med" len="med"/>
            <a:tailEnd type="none" w="med" len="med"/>
          </a:ln>
        </p:spPr>
        <p:txBody>
          <a:bodyPr wrap="square" lIns="121900" tIns="121900" rIns="121900" bIns="121900" anchor="ctr" anchorCtr="0">
            <a:noAutofit/>
          </a:bodyPr>
          <a:lstStyle/>
          <a:p>
            <a:pPr lvl="0" rtl="0">
              <a:spcBef>
                <a:spcPts val="0"/>
              </a:spcBef>
              <a:buNone/>
            </a:pPr>
            <a:endParaRPr sz="1867"/>
          </a:p>
        </p:txBody>
      </p:sp>
      <p:sp>
        <p:nvSpPr>
          <p:cNvPr id="45" name="Shape 45"/>
          <p:cNvSpPr txBox="1">
            <a:spLocks noGrp="1"/>
          </p:cNvSpPr>
          <p:nvPr>
            <p:ph type="body" idx="1"/>
          </p:nvPr>
        </p:nvSpPr>
        <p:spPr>
          <a:xfrm>
            <a:off x="609600" y="5671879"/>
            <a:ext cx="10972800" cy="692800"/>
          </a:xfrm>
          <a:prstGeom prst="rect">
            <a:avLst/>
          </a:prstGeom>
        </p:spPr>
        <p:txBody>
          <a:bodyPr wrap="square" lIns="91425" tIns="91425" rIns="91425" bIns="91425" anchor="t" anchorCtr="0"/>
          <a:lstStyle>
            <a:lvl1pPr lvl="0" algn="ctr">
              <a:spcBef>
                <a:spcPts val="480"/>
              </a:spcBef>
              <a:buSzPct val="100000"/>
              <a:buNone/>
              <a:defRPr sz="1867"/>
            </a:lvl1pPr>
          </a:lstStyle>
          <a:p>
            <a:pPr lvl="0"/>
            <a:r>
              <a:rPr lang="en-US" smtClean="0"/>
              <a:t>Edit Master text styles</a:t>
            </a:r>
          </a:p>
        </p:txBody>
      </p:sp>
      <p:sp>
        <p:nvSpPr>
          <p:cNvPr id="46" name="Shape 46"/>
          <p:cNvSpPr txBox="1">
            <a:spLocks noGrp="1"/>
          </p:cNvSpPr>
          <p:nvPr>
            <p:ph type="sldNum" idx="12"/>
          </p:nvPr>
        </p:nvSpPr>
        <p:spPr>
          <a:xfrm>
            <a:off x="11472533" y="6120400"/>
            <a:ext cx="719600" cy="737600"/>
          </a:xfrm>
          <a:prstGeom prst="rect">
            <a:avLst/>
          </a:prstGeom>
        </p:spPr>
        <p:txBody>
          <a:bodyPr wrap="square" lIns="91425" tIns="91425" rIns="91425" bIns="91425" anchor="ctr" anchorCtr="0">
            <a:noAutofit/>
          </a:bodyPr>
          <a:lstStyle/>
          <a:p>
            <a:fld id="{CAAE5AEA-5CBB-40DE-B666-22FD3FA5CC0D}" type="slidenum">
              <a:rPr lang="en-US" smtClean="0"/>
              <a:t>‹#›</a:t>
            </a:fld>
            <a:endParaRPr lang="en-US"/>
          </a:p>
        </p:txBody>
      </p:sp>
    </p:spTree>
    <p:extLst>
      <p:ext uri="{BB962C8B-B14F-4D97-AF65-F5344CB8AC3E}">
        <p14:creationId xmlns:p14="http://schemas.microsoft.com/office/powerpoint/2010/main" val="21693518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7"/>
        <p:cNvGrpSpPr/>
        <p:nvPr/>
      </p:nvGrpSpPr>
      <p:grpSpPr>
        <a:xfrm>
          <a:off x="0" y="0"/>
          <a:ext cx="0" cy="0"/>
          <a:chOff x="0" y="0"/>
          <a:chExt cx="0" cy="0"/>
        </a:xfrm>
      </p:grpSpPr>
      <p:sp>
        <p:nvSpPr>
          <p:cNvPr id="48" name="Shape 48"/>
          <p:cNvSpPr txBox="1">
            <a:spLocks noGrp="1"/>
          </p:cNvSpPr>
          <p:nvPr>
            <p:ph type="sldNum" idx="12"/>
          </p:nvPr>
        </p:nvSpPr>
        <p:spPr>
          <a:xfrm>
            <a:off x="11472533" y="6120400"/>
            <a:ext cx="719600" cy="737600"/>
          </a:xfrm>
          <a:prstGeom prst="rect">
            <a:avLst/>
          </a:prstGeom>
        </p:spPr>
        <p:txBody>
          <a:bodyPr wrap="square" lIns="91425" tIns="91425" rIns="91425" bIns="91425" anchor="ctr" anchorCtr="0">
            <a:noAutofit/>
          </a:bodyPr>
          <a:lstStyle/>
          <a:p>
            <a:fld id="{CAAE5AEA-5CBB-40DE-B666-22FD3FA5CC0D}" type="slidenum">
              <a:rPr lang="en-US" smtClean="0"/>
              <a:t>‹#›</a:t>
            </a:fld>
            <a:endParaRPr lang="en-US"/>
          </a:p>
        </p:txBody>
      </p:sp>
      <p:sp>
        <p:nvSpPr>
          <p:cNvPr id="49" name="Shape 49"/>
          <p:cNvSpPr/>
          <p:nvPr/>
        </p:nvSpPr>
        <p:spPr>
          <a:xfrm>
            <a:off x="520981" y="506503"/>
            <a:ext cx="11150039" cy="5844995"/>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med" len="med"/>
            <a:tailEnd type="none" w="med" len="med"/>
          </a:ln>
        </p:spPr>
        <p:txBody>
          <a:bodyPr wrap="square" lIns="121900" tIns="121900" rIns="121900" bIns="121900" anchor="ctr" anchorCtr="0">
            <a:noAutofit/>
          </a:bodyPr>
          <a:lstStyle/>
          <a:p>
            <a:pPr lvl="0" rtl="0">
              <a:spcBef>
                <a:spcPts val="0"/>
              </a:spcBef>
              <a:buNone/>
            </a:pPr>
            <a:endParaRPr sz="1867"/>
          </a:p>
        </p:txBody>
      </p:sp>
    </p:spTree>
    <p:extLst>
      <p:ext uri="{BB962C8B-B14F-4D97-AF65-F5344CB8AC3E}">
        <p14:creationId xmlns:p14="http://schemas.microsoft.com/office/powerpoint/2010/main" val="1829586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Blank colored">
    <p:bg>
      <p:bgPr>
        <a:solidFill>
          <a:srgbClr val="FFB600"/>
        </a:solidFill>
        <a:effectLst/>
      </p:bgPr>
    </p:bg>
    <p:spTree>
      <p:nvGrpSpPr>
        <p:cNvPr id="1" name="Shape 50"/>
        <p:cNvGrpSpPr/>
        <p:nvPr/>
      </p:nvGrpSpPr>
      <p:grpSpPr>
        <a:xfrm>
          <a:off x="0" y="0"/>
          <a:ext cx="0" cy="0"/>
          <a:chOff x="0" y="0"/>
          <a:chExt cx="0" cy="0"/>
        </a:xfrm>
      </p:grpSpPr>
      <p:sp>
        <p:nvSpPr>
          <p:cNvPr id="51" name="Shape 51"/>
          <p:cNvSpPr txBox="1">
            <a:spLocks noGrp="1"/>
          </p:cNvSpPr>
          <p:nvPr>
            <p:ph type="sldNum" idx="12"/>
          </p:nvPr>
        </p:nvSpPr>
        <p:spPr>
          <a:xfrm>
            <a:off x="11472533" y="6120400"/>
            <a:ext cx="719600" cy="737600"/>
          </a:xfrm>
          <a:prstGeom prst="rect">
            <a:avLst/>
          </a:prstGeom>
        </p:spPr>
        <p:txBody>
          <a:bodyPr wrap="square" lIns="91425" tIns="91425" rIns="91425" bIns="91425" anchor="ctr" anchorCtr="0">
            <a:noAutofit/>
          </a:bodyPr>
          <a:lstStyle/>
          <a:p>
            <a:fld id="{CAAE5AEA-5CBB-40DE-B666-22FD3FA5CC0D}" type="slidenum">
              <a:rPr lang="en-US" smtClean="0"/>
              <a:t>‹#›</a:t>
            </a:fld>
            <a:endParaRPr lang="en-US"/>
          </a:p>
        </p:txBody>
      </p:sp>
      <p:sp>
        <p:nvSpPr>
          <p:cNvPr id="52" name="Shape 52"/>
          <p:cNvSpPr/>
          <p:nvPr/>
        </p:nvSpPr>
        <p:spPr>
          <a:xfrm>
            <a:off x="520981" y="506503"/>
            <a:ext cx="11150039" cy="5844995"/>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FFFF"/>
            </a:solidFill>
            <a:prstDash val="dot"/>
            <a:round/>
            <a:headEnd type="none" w="med" len="med"/>
            <a:tailEnd type="none" w="med" len="med"/>
          </a:ln>
        </p:spPr>
        <p:txBody>
          <a:bodyPr wrap="square" lIns="121900" tIns="121900" rIns="121900" bIns="121900" anchor="ctr" anchorCtr="0">
            <a:noAutofit/>
          </a:bodyPr>
          <a:lstStyle/>
          <a:p>
            <a:pPr lvl="0" rtl="0">
              <a:spcBef>
                <a:spcPts val="0"/>
              </a:spcBef>
              <a:buNone/>
            </a:pPr>
            <a:endParaRPr sz="1867"/>
          </a:p>
        </p:txBody>
      </p:sp>
    </p:spTree>
    <p:extLst>
      <p:ext uri="{BB962C8B-B14F-4D97-AF65-F5344CB8AC3E}">
        <p14:creationId xmlns:p14="http://schemas.microsoft.com/office/powerpoint/2010/main" val="1300864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Quote">
    <p:bg>
      <p:bgPr>
        <a:blipFill>
          <a:blip r:embed="rId2">
            <a:alphaModFix/>
          </a:blip>
          <a:stretch>
            <a:fillRect/>
          </a:stretch>
        </a:blipFill>
        <a:effectLst/>
      </p:bgPr>
    </p:bg>
    <p:spTree>
      <p:nvGrpSpPr>
        <p:cNvPr id="1" name="Shape 14"/>
        <p:cNvGrpSpPr/>
        <p:nvPr/>
      </p:nvGrpSpPr>
      <p:grpSpPr>
        <a:xfrm>
          <a:off x="0" y="0"/>
          <a:ext cx="0" cy="0"/>
          <a:chOff x="0" y="0"/>
          <a:chExt cx="0" cy="0"/>
        </a:xfrm>
      </p:grpSpPr>
      <p:sp>
        <p:nvSpPr>
          <p:cNvPr id="15" name="Shape 15"/>
          <p:cNvSpPr txBox="1">
            <a:spLocks noGrp="1"/>
          </p:cNvSpPr>
          <p:nvPr>
            <p:ph type="body" idx="1"/>
          </p:nvPr>
        </p:nvSpPr>
        <p:spPr>
          <a:xfrm>
            <a:off x="1283800" y="1169133"/>
            <a:ext cx="6607600" cy="1093200"/>
          </a:xfrm>
          <a:prstGeom prst="rect">
            <a:avLst/>
          </a:prstGeom>
        </p:spPr>
        <p:txBody>
          <a:bodyPr wrap="square" lIns="91425" tIns="91425" rIns="91425" bIns="91425" anchor="t" anchorCtr="0"/>
          <a:lstStyle>
            <a:lvl1pPr lvl="0" rtl="0">
              <a:lnSpc>
                <a:spcPct val="130000"/>
              </a:lnSpc>
              <a:spcBef>
                <a:spcPts val="0"/>
              </a:spcBef>
              <a:buSzPct val="100000"/>
              <a:defRPr sz="4000" i="1"/>
            </a:lvl1pPr>
            <a:lvl2pPr lvl="1" rtl="0">
              <a:lnSpc>
                <a:spcPct val="130000"/>
              </a:lnSpc>
              <a:spcBef>
                <a:spcPts val="0"/>
              </a:spcBef>
              <a:buSzPct val="100000"/>
              <a:defRPr sz="4000" i="1"/>
            </a:lvl2pPr>
            <a:lvl3pPr lvl="2" rtl="0">
              <a:lnSpc>
                <a:spcPct val="130000"/>
              </a:lnSpc>
              <a:spcBef>
                <a:spcPts val="0"/>
              </a:spcBef>
              <a:buSzPct val="100000"/>
              <a:defRPr sz="4000" i="1"/>
            </a:lvl3pPr>
            <a:lvl4pPr lvl="3" rtl="0">
              <a:lnSpc>
                <a:spcPct val="130000"/>
              </a:lnSpc>
              <a:spcBef>
                <a:spcPts val="0"/>
              </a:spcBef>
              <a:buSzPct val="100000"/>
              <a:defRPr sz="4000" i="1"/>
            </a:lvl4pPr>
            <a:lvl5pPr lvl="4" rtl="0">
              <a:lnSpc>
                <a:spcPct val="130000"/>
              </a:lnSpc>
              <a:spcBef>
                <a:spcPts val="0"/>
              </a:spcBef>
              <a:buSzPct val="100000"/>
              <a:defRPr sz="4000" i="1"/>
            </a:lvl5pPr>
            <a:lvl6pPr lvl="5" rtl="0">
              <a:lnSpc>
                <a:spcPct val="130000"/>
              </a:lnSpc>
              <a:spcBef>
                <a:spcPts val="0"/>
              </a:spcBef>
              <a:buSzPct val="100000"/>
              <a:defRPr sz="4000" i="1"/>
            </a:lvl6pPr>
            <a:lvl7pPr lvl="6" rtl="0">
              <a:lnSpc>
                <a:spcPct val="130000"/>
              </a:lnSpc>
              <a:spcBef>
                <a:spcPts val="0"/>
              </a:spcBef>
              <a:buSzPct val="100000"/>
              <a:defRPr sz="4000" i="1"/>
            </a:lvl7pPr>
            <a:lvl8pPr lvl="7" rtl="0">
              <a:lnSpc>
                <a:spcPct val="130000"/>
              </a:lnSpc>
              <a:spcBef>
                <a:spcPts val="0"/>
              </a:spcBef>
              <a:buSzPct val="100000"/>
              <a:defRPr sz="4000" i="1"/>
            </a:lvl8pPr>
            <a:lvl9pPr lvl="8">
              <a:lnSpc>
                <a:spcPct val="130000"/>
              </a:lnSpc>
              <a:spcBef>
                <a:spcPts val="0"/>
              </a:spcBef>
              <a:buSzPct val="100000"/>
              <a:defRPr sz="4000" i="1"/>
            </a:lvl9pPr>
          </a:lstStyle>
          <a:p>
            <a:pPr lvl="0"/>
            <a:r>
              <a:rPr lang="en-US" smtClean="0"/>
              <a:t>Edit Master text styles</a:t>
            </a:r>
          </a:p>
        </p:txBody>
      </p:sp>
      <p:sp>
        <p:nvSpPr>
          <p:cNvPr id="16" name="Shape 16"/>
          <p:cNvSpPr txBox="1">
            <a:spLocks noGrp="1"/>
          </p:cNvSpPr>
          <p:nvPr>
            <p:ph type="sldNum" idx="12"/>
          </p:nvPr>
        </p:nvSpPr>
        <p:spPr>
          <a:xfrm>
            <a:off x="11621367" y="6235167"/>
            <a:ext cx="570800" cy="622800"/>
          </a:xfrm>
          <a:prstGeom prst="rect">
            <a:avLst/>
          </a:prstGeom>
        </p:spPr>
        <p:txBody>
          <a:bodyPr wrap="square" lIns="91425" tIns="91425" rIns="91425" bIns="91425" anchor="ctr" anchorCtr="0">
            <a:noAutofit/>
          </a:bodyPr>
          <a:lstStyle/>
          <a:p>
            <a:fld id="{CAAE5AEA-5CBB-40DE-B666-22FD3FA5CC0D}" type="slidenum">
              <a:rPr lang="en-US" smtClean="0"/>
              <a:t>‹#›</a:t>
            </a:fld>
            <a:endParaRPr lang="en-US"/>
          </a:p>
        </p:txBody>
      </p:sp>
    </p:spTree>
    <p:extLst>
      <p:ext uri="{BB962C8B-B14F-4D97-AF65-F5344CB8AC3E}">
        <p14:creationId xmlns:p14="http://schemas.microsoft.com/office/powerpoint/2010/main" val="3363189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1 column">
    <p:bg>
      <p:bgPr>
        <a:blipFill>
          <a:blip r:embed="rId2">
            <a:alphaModFix/>
          </a:blip>
          <a:stretch>
            <a:fillRect/>
          </a:stretch>
        </a:blipFill>
        <a:effectLst/>
      </p:bgPr>
    </p:bg>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1155167" y="477847"/>
            <a:ext cx="7501600" cy="1143200"/>
          </a:xfrm>
          <a:prstGeom prst="rect">
            <a:avLst/>
          </a:prstGeom>
        </p:spPr>
        <p:txBody>
          <a:bodyPr wrap="square"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a:p>
        </p:txBody>
      </p:sp>
      <p:sp>
        <p:nvSpPr>
          <p:cNvPr id="19" name="Shape 19"/>
          <p:cNvSpPr txBox="1">
            <a:spLocks noGrp="1"/>
          </p:cNvSpPr>
          <p:nvPr>
            <p:ph type="body" idx="1"/>
          </p:nvPr>
        </p:nvSpPr>
        <p:spPr>
          <a:xfrm>
            <a:off x="1155167" y="1739391"/>
            <a:ext cx="7501600" cy="40840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pPr lvl="0"/>
            <a:r>
              <a:rPr lang="en-US" smtClean="0"/>
              <a:t>Edit Master text styles</a:t>
            </a:r>
          </a:p>
        </p:txBody>
      </p:sp>
      <p:sp>
        <p:nvSpPr>
          <p:cNvPr id="20" name="Shape 20"/>
          <p:cNvSpPr txBox="1">
            <a:spLocks noGrp="1"/>
          </p:cNvSpPr>
          <p:nvPr>
            <p:ph type="sldNum" idx="12"/>
          </p:nvPr>
        </p:nvSpPr>
        <p:spPr>
          <a:xfrm>
            <a:off x="11621367" y="6235167"/>
            <a:ext cx="570800" cy="622800"/>
          </a:xfrm>
          <a:prstGeom prst="rect">
            <a:avLst/>
          </a:prstGeom>
        </p:spPr>
        <p:txBody>
          <a:bodyPr wrap="square" lIns="91425" tIns="91425" rIns="91425" bIns="91425" anchor="ctr" anchorCtr="0">
            <a:noAutofit/>
          </a:bodyPr>
          <a:lstStyle/>
          <a:p>
            <a:fld id="{CAAE5AEA-5CBB-40DE-B666-22FD3FA5CC0D}" type="slidenum">
              <a:rPr lang="en-US" smtClean="0"/>
              <a:t>‹#›</a:t>
            </a:fld>
            <a:endParaRPr lang="en-US"/>
          </a:p>
        </p:txBody>
      </p:sp>
    </p:spTree>
    <p:extLst>
      <p:ext uri="{BB962C8B-B14F-4D97-AF65-F5344CB8AC3E}">
        <p14:creationId xmlns:p14="http://schemas.microsoft.com/office/powerpoint/2010/main" val="2601472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 1 column + image">
    <p:bg>
      <p:bgPr>
        <a:blipFill>
          <a:blip r:embed="rId2">
            <a:alphaModFix/>
          </a:blip>
          <a:stretch>
            <a:fillRect/>
          </a:stretch>
        </a:blipFill>
        <a:effectLst/>
      </p:bgPr>
    </p:bg>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1155167" y="856413"/>
            <a:ext cx="5288800" cy="1143200"/>
          </a:xfrm>
          <a:prstGeom prst="rect">
            <a:avLst/>
          </a:prstGeom>
        </p:spPr>
        <p:txBody>
          <a:bodyPr wrap="square" lIns="91425" tIns="91425" rIns="91425" bIns="91425" anchor="b" anchorCtr="0"/>
          <a:lstStyle>
            <a:lvl1pPr lvl="0" rtl="0">
              <a:spcBef>
                <a:spcPts val="0"/>
              </a:spcBef>
              <a:buSzPct val="100000"/>
              <a:defRPr sz="2667"/>
            </a:lvl1pPr>
            <a:lvl2pPr lvl="1" rtl="0">
              <a:spcBef>
                <a:spcPts val="0"/>
              </a:spcBef>
              <a:buSzPct val="100000"/>
              <a:defRPr sz="2667"/>
            </a:lvl2pPr>
            <a:lvl3pPr lvl="2" rtl="0">
              <a:spcBef>
                <a:spcPts val="0"/>
              </a:spcBef>
              <a:buSzPct val="100000"/>
              <a:defRPr sz="2667"/>
            </a:lvl3pPr>
            <a:lvl4pPr lvl="3" rtl="0">
              <a:spcBef>
                <a:spcPts val="0"/>
              </a:spcBef>
              <a:buSzPct val="100000"/>
              <a:defRPr sz="2667"/>
            </a:lvl4pPr>
            <a:lvl5pPr lvl="4" rtl="0">
              <a:spcBef>
                <a:spcPts val="0"/>
              </a:spcBef>
              <a:buSzPct val="100000"/>
              <a:defRPr sz="2667"/>
            </a:lvl5pPr>
            <a:lvl6pPr lvl="5" rtl="0">
              <a:spcBef>
                <a:spcPts val="0"/>
              </a:spcBef>
              <a:buSzPct val="100000"/>
              <a:defRPr sz="2667"/>
            </a:lvl6pPr>
            <a:lvl7pPr lvl="6" rtl="0">
              <a:spcBef>
                <a:spcPts val="0"/>
              </a:spcBef>
              <a:buSzPct val="100000"/>
              <a:defRPr sz="2667"/>
            </a:lvl7pPr>
            <a:lvl8pPr lvl="7" rtl="0">
              <a:spcBef>
                <a:spcPts val="0"/>
              </a:spcBef>
              <a:buSzPct val="100000"/>
              <a:defRPr sz="2667"/>
            </a:lvl8pPr>
            <a:lvl9pPr lvl="8" rtl="0">
              <a:spcBef>
                <a:spcPts val="0"/>
              </a:spcBef>
              <a:buSzPct val="100000"/>
              <a:defRPr sz="2667"/>
            </a:lvl9pPr>
          </a:lstStyle>
          <a:p>
            <a:r>
              <a:rPr lang="en-US" smtClean="0"/>
              <a:t>Click to edit Master title style</a:t>
            </a:r>
            <a:endParaRPr/>
          </a:p>
        </p:txBody>
      </p:sp>
      <p:sp>
        <p:nvSpPr>
          <p:cNvPr id="23" name="Shape 23"/>
          <p:cNvSpPr txBox="1">
            <a:spLocks noGrp="1"/>
          </p:cNvSpPr>
          <p:nvPr>
            <p:ph type="body" idx="1"/>
          </p:nvPr>
        </p:nvSpPr>
        <p:spPr>
          <a:xfrm>
            <a:off x="1155167" y="2145800"/>
            <a:ext cx="5288800" cy="3778000"/>
          </a:xfrm>
          <a:prstGeom prst="rect">
            <a:avLst/>
          </a:prstGeom>
        </p:spPr>
        <p:txBody>
          <a:bodyPr wrap="square"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pPr lvl="0"/>
            <a:r>
              <a:rPr lang="en-US" smtClean="0"/>
              <a:t>Edit Master text styles</a:t>
            </a:r>
          </a:p>
        </p:txBody>
      </p:sp>
      <p:sp>
        <p:nvSpPr>
          <p:cNvPr id="24" name="Shape 24"/>
          <p:cNvSpPr txBox="1">
            <a:spLocks noGrp="1"/>
          </p:cNvSpPr>
          <p:nvPr>
            <p:ph type="sldNum" idx="12"/>
          </p:nvPr>
        </p:nvSpPr>
        <p:spPr>
          <a:xfrm>
            <a:off x="11621367" y="6235167"/>
            <a:ext cx="570800" cy="622800"/>
          </a:xfrm>
          <a:prstGeom prst="rect">
            <a:avLst/>
          </a:prstGeom>
        </p:spPr>
        <p:txBody>
          <a:bodyPr wrap="square" lIns="91425" tIns="91425" rIns="91425" bIns="91425" anchor="ctr" anchorCtr="0">
            <a:noAutofit/>
          </a:bodyPr>
          <a:lstStyle/>
          <a:p>
            <a:fld id="{CAAE5AEA-5CBB-40DE-B666-22FD3FA5CC0D}" type="slidenum">
              <a:rPr lang="en-US" smtClean="0"/>
              <a:t>‹#›</a:t>
            </a:fld>
            <a:endParaRPr lang="en-US"/>
          </a:p>
        </p:txBody>
      </p:sp>
    </p:spTree>
    <p:extLst>
      <p:ext uri="{BB962C8B-B14F-4D97-AF65-F5344CB8AC3E}">
        <p14:creationId xmlns:p14="http://schemas.microsoft.com/office/powerpoint/2010/main" val="3278285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ColTx">
  <p:cSld name="Title + 2 columns">
    <p:bg>
      <p:bgPr>
        <a:blipFill>
          <a:blip r:embed="rId2">
            <a:alphaModFix/>
          </a:blip>
          <a:stretch>
            <a:fillRect/>
          </a:stretch>
        </a:blipFill>
        <a:effectLst/>
      </p:bgPr>
    </p:bg>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1155167" y="477847"/>
            <a:ext cx="7501600" cy="1143200"/>
          </a:xfrm>
          <a:prstGeom prst="rect">
            <a:avLst/>
          </a:prstGeom>
        </p:spPr>
        <p:txBody>
          <a:bodyPr wrap="square"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a:p>
        </p:txBody>
      </p:sp>
      <p:sp>
        <p:nvSpPr>
          <p:cNvPr id="27" name="Shape 27"/>
          <p:cNvSpPr txBox="1">
            <a:spLocks noGrp="1"/>
          </p:cNvSpPr>
          <p:nvPr>
            <p:ph type="body" idx="1"/>
          </p:nvPr>
        </p:nvSpPr>
        <p:spPr>
          <a:xfrm>
            <a:off x="1155167" y="1747733"/>
            <a:ext cx="3641200" cy="40568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pPr lvl="0"/>
            <a:r>
              <a:rPr lang="en-US" smtClean="0"/>
              <a:t>Edit Master text styles</a:t>
            </a:r>
          </a:p>
        </p:txBody>
      </p:sp>
      <p:sp>
        <p:nvSpPr>
          <p:cNvPr id="28" name="Shape 28"/>
          <p:cNvSpPr txBox="1">
            <a:spLocks noGrp="1"/>
          </p:cNvSpPr>
          <p:nvPr>
            <p:ph type="body" idx="2"/>
          </p:nvPr>
        </p:nvSpPr>
        <p:spPr>
          <a:xfrm>
            <a:off x="5015605" y="1747733"/>
            <a:ext cx="3641200" cy="40568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pPr lvl="0"/>
            <a:r>
              <a:rPr lang="en-US" smtClean="0"/>
              <a:t>Edit Master text styles</a:t>
            </a:r>
          </a:p>
        </p:txBody>
      </p:sp>
      <p:sp>
        <p:nvSpPr>
          <p:cNvPr id="29" name="Shape 29"/>
          <p:cNvSpPr txBox="1">
            <a:spLocks noGrp="1"/>
          </p:cNvSpPr>
          <p:nvPr>
            <p:ph type="sldNum" idx="12"/>
          </p:nvPr>
        </p:nvSpPr>
        <p:spPr>
          <a:xfrm>
            <a:off x="11621367" y="6235167"/>
            <a:ext cx="570800" cy="622800"/>
          </a:xfrm>
          <a:prstGeom prst="rect">
            <a:avLst/>
          </a:prstGeom>
        </p:spPr>
        <p:txBody>
          <a:bodyPr wrap="square" lIns="91425" tIns="91425" rIns="91425" bIns="91425" anchor="ctr" anchorCtr="0">
            <a:noAutofit/>
          </a:bodyPr>
          <a:lstStyle/>
          <a:p>
            <a:fld id="{CAAE5AEA-5CBB-40DE-B666-22FD3FA5CC0D}" type="slidenum">
              <a:rPr lang="en-US" smtClean="0"/>
              <a:t>‹#›</a:t>
            </a:fld>
            <a:endParaRPr lang="en-US"/>
          </a:p>
        </p:txBody>
      </p:sp>
    </p:spTree>
    <p:extLst>
      <p:ext uri="{BB962C8B-B14F-4D97-AF65-F5344CB8AC3E}">
        <p14:creationId xmlns:p14="http://schemas.microsoft.com/office/powerpoint/2010/main" val="3904548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3 columns">
    <p:bg>
      <p:bgPr>
        <a:blipFill>
          <a:blip r:embed="rId2">
            <a:alphaModFix/>
          </a:blip>
          <a:stretch>
            <a:fillRect/>
          </a:stretch>
        </a:blipFill>
        <a:effectLst/>
      </p:bgPr>
    </p:bg>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1155167" y="477833"/>
            <a:ext cx="10090400" cy="1143200"/>
          </a:xfrm>
          <a:prstGeom prst="rect">
            <a:avLst/>
          </a:prstGeom>
        </p:spPr>
        <p:txBody>
          <a:bodyPr wrap="square"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r>
              <a:rPr lang="en-US" smtClean="0"/>
              <a:t>Click to edit Master title style</a:t>
            </a:r>
            <a:endParaRPr/>
          </a:p>
        </p:txBody>
      </p:sp>
      <p:sp>
        <p:nvSpPr>
          <p:cNvPr id="32" name="Shape 32"/>
          <p:cNvSpPr txBox="1">
            <a:spLocks noGrp="1"/>
          </p:cNvSpPr>
          <p:nvPr>
            <p:ph type="body" idx="1"/>
          </p:nvPr>
        </p:nvSpPr>
        <p:spPr>
          <a:xfrm>
            <a:off x="1155167" y="1775564"/>
            <a:ext cx="3252400" cy="4203600"/>
          </a:xfrm>
          <a:prstGeom prst="rect">
            <a:avLst/>
          </a:prstGeom>
        </p:spPr>
        <p:txBody>
          <a:bodyPr wrap="square" lIns="91425" tIns="91425" rIns="91425" bIns="91425" anchor="t" anchorCtr="0"/>
          <a:lstStyle>
            <a:lvl1pPr lvl="0" rtl="0">
              <a:lnSpc>
                <a:spcPct val="120000"/>
              </a:lnSpc>
              <a:spcBef>
                <a:spcPts val="0"/>
              </a:spcBef>
              <a:buSzPct val="100000"/>
              <a:defRPr sz="2133"/>
            </a:lvl1pPr>
            <a:lvl2pPr lvl="1" rtl="0">
              <a:lnSpc>
                <a:spcPct val="120000"/>
              </a:lnSpc>
              <a:spcBef>
                <a:spcPts val="0"/>
              </a:spcBef>
              <a:buSzPct val="100000"/>
              <a:defRPr sz="2133"/>
            </a:lvl2pPr>
            <a:lvl3pPr lvl="2" rtl="0">
              <a:lnSpc>
                <a:spcPct val="120000"/>
              </a:lnSpc>
              <a:spcBef>
                <a:spcPts val="0"/>
              </a:spcBef>
              <a:buSzPct val="100000"/>
              <a:defRPr sz="2133"/>
            </a:lvl3pPr>
            <a:lvl4pPr lvl="3" rtl="0">
              <a:lnSpc>
                <a:spcPct val="120000"/>
              </a:lnSpc>
              <a:spcBef>
                <a:spcPts val="0"/>
              </a:spcBef>
              <a:buSzPct val="100000"/>
              <a:defRPr sz="2133"/>
            </a:lvl4pPr>
            <a:lvl5pPr lvl="4" rtl="0">
              <a:lnSpc>
                <a:spcPct val="120000"/>
              </a:lnSpc>
              <a:spcBef>
                <a:spcPts val="0"/>
              </a:spcBef>
              <a:buSzPct val="100000"/>
              <a:defRPr sz="2133"/>
            </a:lvl5pPr>
            <a:lvl6pPr lvl="5" rtl="0">
              <a:lnSpc>
                <a:spcPct val="120000"/>
              </a:lnSpc>
              <a:spcBef>
                <a:spcPts val="0"/>
              </a:spcBef>
              <a:buSzPct val="100000"/>
              <a:defRPr sz="2133"/>
            </a:lvl6pPr>
            <a:lvl7pPr lvl="6" rtl="0">
              <a:lnSpc>
                <a:spcPct val="120000"/>
              </a:lnSpc>
              <a:spcBef>
                <a:spcPts val="0"/>
              </a:spcBef>
              <a:buSzPct val="100000"/>
              <a:defRPr sz="2133"/>
            </a:lvl7pPr>
            <a:lvl8pPr lvl="7" rtl="0">
              <a:lnSpc>
                <a:spcPct val="120000"/>
              </a:lnSpc>
              <a:spcBef>
                <a:spcPts val="0"/>
              </a:spcBef>
              <a:buSzPct val="100000"/>
              <a:defRPr sz="2133"/>
            </a:lvl8pPr>
            <a:lvl9pPr lvl="8" rtl="0">
              <a:lnSpc>
                <a:spcPct val="120000"/>
              </a:lnSpc>
              <a:spcBef>
                <a:spcPts val="0"/>
              </a:spcBef>
              <a:buSzPct val="100000"/>
              <a:defRPr sz="2133"/>
            </a:lvl9pPr>
          </a:lstStyle>
          <a:p>
            <a:pPr lvl="0"/>
            <a:r>
              <a:rPr lang="en-US" smtClean="0"/>
              <a:t>Edit Master text styles</a:t>
            </a:r>
          </a:p>
        </p:txBody>
      </p:sp>
      <p:sp>
        <p:nvSpPr>
          <p:cNvPr id="33" name="Shape 33"/>
          <p:cNvSpPr txBox="1">
            <a:spLocks noGrp="1"/>
          </p:cNvSpPr>
          <p:nvPr>
            <p:ph type="body" idx="2"/>
          </p:nvPr>
        </p:nvSpPr>
        <p:spPr>
          <a:xfrm>
            <a:off x="4574249" y="1775564"/>
            <a:ext cx="3252400" cy="4203600"/>
          </a:xfrm>
          <a:prstGeom prst="rect">
            <a:avLst/>
          </a:prstGeom>
        </p:spPr>
        <p:txBody>
          <a:bodyPr wrap="square" lIns="91425" tIns="91425" rIns="91425" bIns="91425" anchor="t" anchorCtr="0"/>
          <a:lstStyle>
            <a:lvl1pPr lvl="0" rtl="0">
              <a:lnSpc>
                <a:spcPct val="120000"/>
              </a:lnSpc>
              <a:spcBef>
                <a:spcPts val="0"/>
              </a:spcBef>
              <a:buSzPct val="100000"/>
              <a:defRPr sz="2133"/>
            </a:lvl1pPr>
            <a:lvl2pPr lvl="1" rtl="0">
              <a:lnSpc>
                <a:spcPct val="120000"/>
              </a:lnSpc>
              <a:spcBef>
                <a:spcPts val="0"/>
              </a:spcBef>
              <a:buSzPct val="100000"/>
              <a:defRPr sz="2133"/>
            </a:lvl2pPr>
            <a:lvl3pPr lvl="2" rtl="0">
              <a:lnSpc>
                <a:spcPct val="120000"/>
              </a:lnSpc>
              <a:spcBef>
                <a:spcPts val="0"/>
              </a:spcBef>
              <a:buSzPct val="100000"/>
              <a:defRPr sz="2133"/>
            </a:lvl3pPr>
            <a:lvl4pPr lvl="3" rtl="0">
              <a:lnSpc>
                <a:spcPct val="120000"/>
              </a:lnSpc>
              <a:spcBef>
                <a:spcPts val="0"/>
              </a:spcBef>
              <a:buSzPct val="100000"/>
              <a:defRPr sz="2133"/>
            </a:lvl4pPr>
            <a:lvl5pPr lvl="4" rtl="0">
              <a:lnSpc>
                <a:spcPct val="120000"/>
              </a:lnSpc>
              <a:spcBef>
                <a:spcPts val="0"/>
              </a:spcBef>
              <a:buSzPct val="100000"/>
              <a:defRPr sz="2133"/>
            </a:lvl5pPr>
            <a:lvl6pPr lvl="5" rtl="0">
              <a:lnSpc>
                <a:spcPct val="120000"/>
              </a:lnSpc>
              <a:spcBef>
                <a:spcPts val="0"/>
              </a:spcBef>
              <a:buSzPct val="100000"/>
              <a:defRPr sz="2133"/>
            </a:lvl6pPr>
            <a:lvl7pPr lvl="6" rtl="0">
              <a:lnSpc>
                <a:spcPct val="120000"/>
              </a:lnSpc>
              <a:spcBef>
                <a:spcPts val="0"/>
              </a:spcBef>
              <a:buSzPct val="100000"/>
              <a:defRPr sz="2133"/>
            </a:lvl7pPr>
            <a:lvl8pPr lvl="7" rtl="0">
              <a:lnSpc>
                <a:spcPct val="120000"/>
              </a:lnSpc>
              <a:spcBef>
                <a:spcPts val="0"/>
              </a:spcBef>
              <a:buSzPct val="100000"/>
              <a:defRPr sz="2133"/>
            </a:lvl8pPr>
            <a:lvl9pPr lvl="8" rtl="0">
              <a:lnSpc>
                <a:spcPct val="120000"/>
              </a:lnSpc>
              <a:spcBef>
                <a:spcPts val="0"/>
              </a:spcBef>
              <a:buSzPct val="100000"/>
              <a:defRPr sz="2133"/>
            </a:lvl9pPr>
          </a:lstStyle>
          <a:p>
            <a:pPr lvl="0"/>
            <a:r>
              <a:rPr lang="en-US" smtClean="0"/>
              <a:t>Edit Master text styles</a:t>
            </a:r>
          </a:p>
        </p:txBody>
      </p:sp>
      <p:sp>
        <p:nvSpPr>
          <p:cNvPr id="34" name="Shape 34"/>
          <p:cNvSpPr txBox="1">
            <a:spLocks noGrp="1"/>
          </p:cNvSpPr>
          <p:nvPr>
            <p:ph type="body" idx="3"/>
          </p:nvPr>
        </p:nvSpPr>
        <p:spPr>
          <a:xfrm>
            <a:off x="7993332" y="1775564"/>
            <a:ext cx="3252400" cy="4203600"/>
          </a:xfrm>
          <a:prstGeom prst="rect">
            <a:avLst/>
          </a:prstGeom>
        </p:spPr>
        <p:txBody>
          <a:bodyPr wrap="square" lIns="91425" tIns="91425" rIns="91425" bIns="91425" anchor="t" anchorCtr="0"/>
          <a:lstStyle>
            <a:lvl1pPr lvl="0" rtl="0">
              <a:lnSpc>
                <a:spcPct val="120000"/>
              </a:lnSpc>
              <a:spcBef>
                <a:spcPts val="0"/>
              </a:spcBef>
              <a:buSzPct val="100000"/>
              <a:defRPr sz="2133"/>
            </a:lvl1pPr>
            <a:lvl2pPr lvl="1" rtl="0">
              <a:lnSpc>
                <a:spcPct val="120000"/>
              </a:lnSpc>
              <a:spcBef>
                <a:spcPts val="0"/>
              </a:spcBef>
              <a:buSzPct val="100000"/>
              <a:defRPr sz="2133"/>
            </a:lvl2pPr>
            <a:lvl3pPr lvl="2" rtl="0">
              <a:lnSpc>
                <a:spcPct val="120000"/>
              </a:lnSpc>
              <a:spcBef>
                <a:spcPts val="0"/>
              </a:spcBef>
              <a:buSzPct val="100000"/>
              <a:defRPr sz="2133"/>
            </a:lvl3pPr>
            <a:lvl4pPr lvl="3" rtl="0">
              <a:lnSpc>
                <a:spcPct val="120000"/>
              </a:lnSpc>
              <a:spcBef>
                <a:spcPts val="0"/>
              </a:spcBef>
              <a:buSzPct val="100000"/>
              <a:defRPr sz="2133"/>
            </a:lvl4pPr>
            <a:lvl5pPr lvl="4" rtl="0">
              <a:lnSpc>
                <a:spcPct val="120000"/>
              </a:lnSpc>
              <a:spcBef>
                <a:spcPts val="0"/>
              </a:spcBef>
              <a:buSzPct val="100000"/>
              <a:defRPr sz="2133"/>
            </a:lvl5pPr>
            <a:lvl6pPr lvl="5" rtl="0">
              <a:lnSpc>
                <a:spcPct val="120000"/>
              </a:lnSpc>
              <a:spcBef>
                <a:spcPts val="0"/>
              </a:spcBef>
              <a:buSzPct val="100000"/>
              <a:defRPr sz="2133"/>
            </a:lvl6pPr>
            <a:lvl7pPr lvl="6" rtl="0">
              <a:lnSpc>
                <a:spcPct val="120000"/>
              </a:lnSpc>
              <a:spcBef>
                <a:spcPts val="0"/>
              </a:spcBef>
              <a:buSzPct val="100000"/>
              <a:defRPr sz="2133"/>
            </a:lvl7pPr>
            <a:lvl8pPr lvl="7" rtl="0">
              <a:lnSpc>
                <a:spcPct val="120000"/>
              </a:lnSpc>
              <a:spcBef>
                <a:spcPts val="0"/>
              </a:spcBef>
              <a:buSzPct val="100000"/>
              <a:defRPr sz="2133"/>
            </a:lvl8pPr>
            <a:lvl9pPr lvl="8" rtl="0">
              <a:lnSpc>
                <a:spcPct val="120000"/>
              </a:lnSpc>
              <a:spcBef>
                <a:spcPts val="0"/>
              </a:spcBef>
              <a:buSzPct val="100000"/>
              <a:defRPr sz="2133"/>
            </a:lvl9pPr>
          </a:lstStyle>
          <a:p>
            <a:pPr lvl="0"/>
            <a:r>
              <a:rPr lang="en-US" smtClean="0"/>
              <a:t>Edit Master text styles</a:t>
            </a:r>
          </a:p>
        </p:txBody>
      </p:sp>
      <p:sp>
        <p:nvSpPr>
          <p:cNvPr id="35" name="Shape 35"/>
          <p:cNvSpPr txBox="1">
            <a:spLocks noGrp="1"/>
          </p:cNvSpPr>
          <p:nvPr>
            <p:ph type="sldNum" idx="12"/>
          </p:nvPr>
        </p:nvSpPr>
        <p:spPr>
          <a:xfrm>
            <a:off x="11621367" y="6235167"/>
            <a:ext cx="570800" cy="622800"/>
          </a:xfrm>
          <a:prstGeom prst="rect">
            <a:avLst/>
          </a:prstGeom>
        </p:spPr>
        <p:txBody>
          <a:bodyPr wrap="square" lIns="91425" tIns="91425" rIns="91425" bIns="91425" anchor="ctr" anchorCtr="0">
            <a:noAutofit/>
          </a:bodyPr>
          <a:lstStyle/>
          <a:p>
            <a:fld id="{CAAE5AEA-5CBB-40DE-B666-22FD3FA5CC0D}" type="slidenum">
              <a:rPr lang="en-US" smtClean="0"/>
              <a:t>‹#›</a:t>
            </a:fld>
            <a:endParaRPr lang="en-US"/>
          </a:p>
        </p:txBody>
      </p:sp>
    </p:spTree>
    <p:extLst>
      <p:ext uri="{BB962C8B-B14F-4D97-AF65-F5344CB8AC3E}">
        <p14:creationId xmlns:p14="http://schemas.microsoft.com/office/powerpoint/2010/main" val="3075555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bg>
      <p:bgPr>
        <a:blipFill>
          <a:blip r:embed="rId2">
            <a:alphaModFix/>
          </a:blip>
          <a:stretch>
            <a:fillRect/>
          </a:stretch>
        </a:blipFill>
        <a:effectLst/>
      </p:bgPr>
    </p:bg>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1155167" y="477847"/>
            <a:ext cx="7501600" cy="1143200"/>
          </a:xfrm>
          <a:prstGeom prst="rect">
            <a:avLst/>
          </a:prstGeom>
        </p:spPr>
        <p:txBody>
          <a:bodyPr wrap="square"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a:p>
        </p:txBody>
      </p:sp>
      <p:sp>
        <p:nvSpPr>
          <p:cNvPr id="38" name="Shape 38"/>
          <p:cNvSpPr txBox="1">
            <a:spLocks noGrp="1"/>
          </p:cNvSpPr>
          <p:nvPr>
            <p:ph type="sldNum" idx="12"/>
          </p:nvPr>
        </p:nvSpPr>
        <p:spPr>
          <a:xfrm>
            <a:off x="11621367" y="6235167"/>
            <a:ext cx="570800" cy="622800"/>
          </a:xfrm>
          <a:prstGeom prst="rect">
            <a:avLst/>
          </a:prstGeom>
        </p:spPr>
        <p:txBody>
          <a:bodyPr wrap="square" lIns="91425" tIns="91425" rIns="91425" bIns="91425" anchor="ctr" anchorCtr="0">
            <a:noAutofit/>
          </a:bodyPr>
          <a:lstStyle/>
          <a:p>
            <a:fld id="{CAAE5AEA-5CBB-40DE-B666-22FD3FA5CC0D}" type="slidenum">
              <a:rPr lang="en-US" smtClean="0"/>
              <a:t>‹#›</a:t>
            </a:fld>
            <a:endParaRPr lang="en-US"/>
          </a:p>
        </p:txBody>
      </p:sp>
    </p:spTree>
    <p:extLst>
      <p:ext uri="{BB962C8B-B14F-4D97-AF65-F5344CB8AC3E}">
        <p14:creationId xmlns:p14="http://schemas.microsoft.com/office/powerpoint/2010/main" val="3775608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bg>
      <p:bgPr>
        <a:blipFill>
          <a:blip r:embed="rId2">
            <a:alphaModFix/>
          </a:blip>
          <a:stretch>
            <a:fillRect/>
          </a:stretch>
        </a:blipFill>
        <a:effectLst/>
      </p:bgPr>
    </p:bg>
    <p:spTree>
      <p:nvGrpSpPr>
        <p:cNvPr id="1" name="Shape 39"/>
        <p:cNvGrpSpPr/>
        <p:nvPr/>
      </p:nvGrpSpPr>
      <p:grpSpPr>
        <a:xfrm>
          <a:off x="0" y="0"/>
          <a:ext cx="0" cy="0"/>
          <a:chOff x="0" y="0"/>
          <a:chExt cx="0" cy="0"/>
        </a:xfrm>
      </p:grpSpPr>
      <p:sp>
        <p:nvSpPr>
          <p:cNvPr id="40" name="Shape 40"/>
          <p:cNvSpPr txBox="1">
            <a:spLocks noGrp="1"/>
          </p:cNvSpPr>
          <p:nvPr>
            <p:ph type="body" idx="1"/>
          </p:nvPr>
        </p:nvSpPr>
        <p:spPr>
          <a:xfrm>
            <a:off x="1233133" y="5163867"/>
            <a:ext cx="10132000" cy="692800"/>
          </a:xfrm>
          <a:prstGeom prst="rect">
            <a:avLst/>
          </a:prstGeom>
        </p:spPr>
        <p:txBody>
          <a:bodyPr wrap="square" lIns="91425" tIns="91425" rIns="91425" bIns="91425" anchor="t" anchorCtr="0"/>
          <a:lstStyle>
            <a:lvl1pPr lvl="0" algn="ctr">
              <a:spcBef>
                <a:spcPts val="480"/>
              </a:spcBef>
              <a:buSzPct val="100000"/>
              <a:buNone/>
              <a:defRPr sz="2400"/>
            </a:lvl1pPr>
          </a:lstStyle>
          <a:p>
            <a:pPr lvl="0"/>
            <a:r>
              <a:rPr lang="en-US" smtClean="0"/>
              <a:t>Edit Master text styles</a:t>
            </a:r>
          </a:p>
        </p:txBody>
      </p:sp>
      <p:sp>
        <p:nvSpPr>
          <p:cNvPr id="41" name="Shape 41"/>
          <p:cNvSpPr txBox="1">
            <a:spLocks noGrp="1"/>
          </p:cNvSpPr>
          <p:nvPr>
            <p:ph type="sldNum" idx="12"/>
          </p:nvPr>
        </p:nvSpPr>
        <p:spPr>
          <a:xfrm>
            <a:off x="11621367" y="6235167"/>
            <a:ext cx="570800" cy="622800"/>
          </a:xfrm>
          <a:prstGeom prst="rect">
            <a:avLst/>
          </a:prstGeom>
        </p:spPr>
        <p:txBody>
          <a:bodyPr wrap="square" lIns="91425" tIns="91425" rIns="91425" bIns="91425" anchor="ctr" anchorCtr="0">
            <a:noAutofit/>
          </a:bodyPr>
          <a:lstStyle/>
          <a:p>
            <a:fld id="{CAAE5AEA-5CBB-40DE-B666-22FD3FA5CC0D}" type="slidenum">
              <a:rPr lang="en-US" smtClean="0"/>
              <a:t>‹#›</a:t>
            </a:fld>
            <a:endParaRPr lang="en-US"/>
          </a:p>
        </p:txBody>
      </p:sp>
    </p:spTree>
    <p:extLst>
      <p:ext uri="{BB962C8B-B14F-4D97-AF65-F5344CB8AC3E}">
        <p14:creationId xmlns:p14="http://schemas.microsoft.com/office/powerpoint/2010/main" val="58912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theme" Target="../theme/theme2.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167" y="477847"/>
            <a:ext cx="7501600" cy="1143200"/>
          </a:xfrm>
          <a:prstGeom prst="rect">
            <a:avLst/>
          </a:prstGeom>
          <a:noFill/>
          <a:ln>
            <a:noFill/>
          </a:ln>
        </p:spPr>
        <p:txBody>
          <a:bodyPr wrap="square" lIns="91425" tIns="91425" rIns="91425" bIns="91425" anchor="b" anchorCtr="0"/>
          <a:lstStyle>
            <a:lvl1pPr lvl="0">
              <a:spcBef>
                <a:spcPts val="0"/>
              </a:spcBef>
              <a:buClr>
                <a:srgbClr val="434343"/>
              </a:buClr>
              <a:buSzPct val="100000"/>
              <a:buFont typeface="Inconsolata"/>
              <a:buNone/>
              <a:defRPr sz="2800">
                <a:solidFill>
                  <a:srgbClr val="434343"/>
                </a:solidFill>
                <a:latin typeface="Inconsolata"/>
                <a:ea typeface="Inconsolata"/>
                <a:cs typeface="Inconsolata"/>
                <a:sym typeface="Inconsolata"/>
              </a:defRPr>
            </a:lvl1pPr>
            <a:lvl2pPr lvl="1">
              <a:spcBef>
                <a:spcPts val="0"/>
              </a:spcBef>
              <a:buClr>
                <a:srgbClr val="434343"/>
              </a:buClr>
              <a:buSzPct val="100000"/>
              <a:buFont typeface="Inconsolata"/>
              <a:buNone/>
              <a:defRPr sz="2800">
                <a:solidFill>
                  <a:srgbClr val="434343"/>
                </a:solidFill>
                <a:latin typeface="Inconsolata"/>
                <a:ea typeface="Inconsolata"/>
                <a:cs typeface="Inconsolata"/>
                <a:sym typeface="Inconsolata"/>
              </a:defRPr>
            </a:lvl2pPr>
            <a:lvl3pPr lvl="2">
              <a:spcBef>
                <a:spcPts val="0"/>
              </a:spcBef>
              <a:buClr>
                <a:srgbClr val="434343"/>
              </a:buClr>
              <a:buSzPct val="100000"/>
              <a:buFont typeface="Inconsolata"/>
              <a:buNone/>
              <a:defRPr sz="2800">
                <a:solidFill>
                  <a:srgbClr val="434343"/>
                </a:solidFill>
                <a:latin typeface="Inconsolata"/>
                <a:ea typeface="Inconsolata"/>
                <a:cs typeface="Inconsolata"/>
                <a:sym typeface="Inconsolata"/>
              </a:defRPr>
            </a:lvl3pPr>
            <a:lvl4pPr lvl="3">
              <a:spcBef>
                <a:spcPts val="0"/>
              </a:spcBef>
              <a:buClr>
                <a:srgbClr val="434343"/>
              </a:buClr>
              <a:buSzPct val="100000"/>
              <a:buFont typeface="Inconsolata"/>
              <a:buNone/>
              <a:defRPr sz="2800">
                <a:solidFill>
                  <a:srgbClr val="434343"/>
                </a:solidFill>
                <a:latin typeface="Inconsolata"/>
                <a:ea typeface="Inconsolata"/>
                <a:cs typeface="Inconsolata"/>
                <a:sym typeface="Inconsolata"/>
              </a:defRPr>
            </a:lvl4pPr>
            <a:lvl5pPr lvl="4">
              <a:spcBef>
                <a:spcPts val="0"/>
              </a:spcBef>
              <a:buClr>
                <a:srgbClr val="434343"/>
              </a:buClr>
              <a:buSzPct val="100000"/>
              <a:buFont typeface="Inconsolata"/>
              <a:buNone/>
              <a:defRPr sz="2800">
                <a:solidFill>
                  <a:srgbClr val="434343"/>
                </a:solidFill>
                <a:latin typeface="Inconsolata"/>
                <a:ea typeface="Inconsolata"/>
                <a:cs typeface="Inconsolata"/>
                <a:sym typeface="Inconsolata"/>
              </a:defRPr>
            </a:lvl5pPr>
            <a:lvl6pPr lvl="5">
              <a:spcBef>
                <a:spcPts val="0"/>
              </a:spcBef>
              <a:buClr>
                <a:srgbClr val="434343"/>
              </a:buClr>
              <a:buSzPct val="100000"/>
              <a:buFont typeface="Inconsolata"/>
              <a:buNone/>
              <a:defRPr sz="2800">
                <a:solidFill>
                  <a:srgbClr val="434343"/>
                </a:solidFill>
                <a:latin typeface="Inconsolata"/>
                <a:ea typeface="Inconsolata"/>
                <a:cs typeface="Inconsolata"/>
                <a:sym typeface="Inconsolata"/>
              </a:defRPr>
            </a:lvl6pPr>
            <a:lvl7pPr lvl="6">
              <a:spcBef>
                <a:spcPts val="0"/>
              </a:spcBef>
              <a:buClr>
                <a:srgbClr val="434343"/>
              </a:buClr>
              <a:buSzPct val="100000"/>
              <a:buFont typeface="Inconsolata"/>
              <a:buNone/>
              <a:defRPr sz="2800">
                <a:solidFill>
                  <a:srgbClr val="434343"/>
                </a:solidFill>
                <a:latin typeface="Inconsolata"/>
                <a:ea typeface="Inconsolata"/>
                <a:cs typeface="Inconsolata"/>
                <a:sym typeface="Inconsolata"/>
              </a:defRPr>
            </a:lvl7pPr>
            <a:lvl8pPr lvl="7">
              <a:spcBef>
                <a:spcPts val="0"/>
              </a:spcBef>
              <a:buClr>
                <a:srgbClr val="434343"/>
              </a:buClr>
              <a:buSzPct val="100000"/>
              <a:buFont typeface="Inconsolata"/>
              <a:buNone/>
              <a:defRPr sz="2800">
                <a:solidFill>
                  <a:srgbClr val="434343"/>
                </a:solidFill>
                <a:latin typeface="Inconsolata"/>
                <a:ea typeface="Inconsolata"/>
                <a:cs typeface="Inconsolata"/>
                <a:sym typeface="Inconsolata"/>
              </a:defRPr>
            </a:lvl8pPr>
            <a:lvl9pPr lvl="8">
              <a:spcBef>
                <a:spcPts val="0"/>
              </a:spcBef>
              <a:buClr>
                <a:srgbClr val="434343"/>
              </a:buClr>
              <a:buSzPct val="100000"/>
              <a:buFont typeface="Inconsolata"/>
              <a:buNone/>
              <a:defRPr sz="2800">
                <a:solidFill>
                  <a:srgbClr val="434343"/>
                </a:solidFill>
                <a:latin typeface="Inconsolata"/>
                <a:ea typeface="Inconsolata"/>
                <a:cs typeface="Inconsolata"/>
                <a:sym typeface="Inconsolata"/>
              </a:defRPr>
            </a:lvl9pPr>
          </a:lstStyle>
          <a:p>
            <a:endParaRPr/>
          </a:p>
        </p:txBody>
      </p:sp>
      <p:sp>
        <p:nvSpPr>
          <p:cNvPr id="7" name="Shape 7"/>
          <p:cNvSpPr txBox="1">
            <a:spLocks noGrp="1"/>
          </p:cNvSpPr>
          <p:nvPr>
            <p:ph type="body" idx="1"/>
          </p:nvPr>
        </p:nvSpPr>
        <p:spPr>
          <a:xfrm>
            <a:off x="1155167" y="1739391"/>
            <a:ext cx="7501600" cy="4084000"/>
          </a:xfrm>
          <a:prstGeom prst="rect">
            <a:avLst/>
          </a:prstGeom>
          <a:noFill/>
          <a:ln>
            <a:noFill/>
          </a:ln>
        </p:spPr>
        <p:txBody>
          <a:bodyPr wrap="square" lIns="91425" tIns="91425" rIns="91425" bIns="91425" anchor="t" anchorCtr="0"/>
          <a:lstStyle>
            <a:lvl1pPr lvl="0">
              <a:lnSpc>
                <a:spcPct val="106000"/>
              </a:lnSpc>
              <a:spcBef>
                <a:spcPts val="0"/>
              </a:spcBef>
              <a:buClr>
                <a:srgbClr val="0B5394"/>
              </a:buClr>
              <a:buSzPct val="77777"/>
              <a:buFont typeface="Pangolin"/>
              <a:buChar char="✗"/>
              <a:defRPr sz="1800">
                <a:solidFill>
                  <a:srgbClr val="0B5394"/>
                </a:solidFill>
                <a:latin typeface="Pangolin"/>
                <a:ea typeface="Pangolin"/>
                <a:cs typeface="Pangolin"/>
                <a:sym typeface="Pangolin"/>
              </a:defRPr>
            </a:lvl1pPr>
            <a:lvl2pPr lvl="1">
              <a:lnSpc>
                <a:spcPct val="106000"/>
              </a:lnSpc>
              <a:spcBef>
                <a:spcPts val="0"/>
              </a:spcBef>
              <a:buClr>
                <a:srgbClr val="0B5394"/>
              </a:buClr>
              <a:buSzPct val="77777"/>
              <a:buFont typeface="Pangolin"/>
              <a:buChar char="✗"/>
              <a:defRPr sz="1800">
                <a:solidFill>
                  <a:srgbClr val="0B5394"/>
                </a:solidFill>
                <a:latin typeface="Pangolin"/>
                <a:ea typeface="Pangolin"/>
                <a:cs typeface="Pangolin"/>
                <a:sym typeface="Pangolin"/>
              </a:defRPr>
            </a:lvl2pPr>
            <a:lvl3pPr lvl="2">
              <a:lnSpc>
                <a:spcPct val="106000"/>
              </a:lnSpc>
              <a:spcBef>
                <a:spcPts val="0"/>
              </a:spcBef>
              <a:buClr>
                <a:srgbClr val="0B5394"/>
              </a:buClr>
              <a:buSzPct val="77777"/>
              <a:buFont typeface="Pangolin"/>
              <a:buChar char="✗"/>
              <a:defRPr sz="1800">
                <a:solidFill>
                  <a:srgbClr val="0B5394"/>
                </a:solidFill>
                <a:latin typeface="Pangolin"/>
                <a:ea typeface="Pangolin"/>
                <a:cs typeface="Pangolin"/>
                <a:sym typeface="Pangolin"/>
              </a:defRPr>
            </a:lvl3pPr>
            <a:lvl4pPr lvl="3">
              <a:lnSpc>
                <a:spcPct val="106000"/>
              </a:lnSpc>
              <a:spcBef>
                <a:spcPts val="0"/>
              </a:spcBef>
              <a:buClr>
                <a:srgbClr val="0B5394"/>
              </a:buClr>
              <a:buSzPct val="77777"/>
              <a:buFont typeface="Pangolin"/>
              <a:buChar char="✗"/>
              <a:defRPr sz="1800">
                <a:solidFill>
                  <a:srgbClr val="0B5394"/>
                </a:solidFill>
                <a:latin typeface="Pangolin"/>
                <a:ea typeface="Pangolin"/>
                <a:cs typeface="Pangolin"/>
                <a:sym typeface="Pangolin"/>
              </a:defRPr>
            </a:lvl4pPr>
            <a:lvl5pPr lvl="4">
              <a:lnSpc>
                <a:spcPct val="106000"/>
              </a:lnSpc>
              <a:spcBef>
                <a:spcPts val="0"/>
              </a:spcBef>
              <a:buClr>
                <a:srgbClr val="0B5394"/>
              </a:buClr>
              <a:buSzPct val="100000"/>
              <a:buFont typeface="Pangolin"/>
              <a:buChar char="✗"/>
              <a:defRPr sz="1800">
                <a:solidFill>
                  <a:srgbClr val="0B5394"/>
                </a:solidFill>
                <a:latin typeface="Pangolin"/>
                <a:ea typeface="Pangolin"/>
                <a:cs typeface="Pangolin"/>
                <a:sym typeface="Pangolin"/>
              </a:defRPr>
            </a:lvl5pPr>
            <a:lvl6pPr lvl="5">
              <a:lnSpc>
                <a:spcPct val="106000"/>
              </a:lnSpc>
              <a:spcBef>
                <a:spcPts val="0"/>
              </a:spcBef>
              <a:buClr>
                <a:srgbClr val="0B5394"/>
              </a:buClr>
              <a:buSzPct val="100000"/>
              <a:buFont typeface="Pangolin"/>
              <a:buChar char="✗"/>
              <a:defRPr sz="1800">
                <a:solidFill>
                  <a:srgbClr val="0B5394"/>
                </a:solidFill>
                <a:latin typeface="Pangolin"/>
                <a:ea typeface="Pangolin"/>
                <a:cs typeface="Pangolin"/>
                <a:sym typeface="Pangolin"/>
              </a:defRPr>
            </a:lvl6pPr>
            <a:lvl7pPr lvl="6">
              <a:lnSpc>
                <a:spcPct val="106000"/>
              </a:lnSpc>
              <a:spcBef>
                <a:spcPts val="0"/>
              </a:spcBef>
              <a:buClr>
                <a:srgbClr val="0B5394"/>
              </a:buClr>
              <a:buSzPct val="100000"/>
              <a:buFont typeface="Pangolin"/>
              <a:buChar char="✗"/>
              <a:defRPr sz="1800">
                <a:solidFill>
                  <a:srgbClr val="0B5394"/>
                </a:solidFill>
                <a:latin typeface="Pangolin"/>
                <a:ea typeface="Pangolin"/>
                <a:cs typeface="Pangolin"/>
                <a:sym typeface="Pangolin"/>
              </a:defRPr>
            </a:lvl7pPr>
            <a:lvl8pPr lvl="7">
              <a:lnSpc>
                <a:spcPct val="106000"/>
              </a:lnSpc>
              <a:spcBef>
                <a:spcPts val="0"/>
              </a:spcBef>
              <a:buClr>
                <a:srgbClr val="0B5394"/>
              </a:buClr>
              <a:buSzPct val="100000"/>
              <a:buFont typeface="Pangolin"/>
              <a:buChar char="✗"/>
              <a:defRPr sz="1800">
                <a:solidFill>
                  <a:srgbClr val="0B5394"/>
                </a:solidFill>
                <a:latin typeface="Pangolin"/>
                <a:ea typeface="Pangolin"/>
                <a:cs typeface="Pangolin"/>
                <a:sym typeface="Pangolin"/>
              </a:defRPr>
            </a:lvl8pPr>
            <a:lvl9pPr lvl="8">
              <a:lnSpc>
                <a:spcPct val="106000"/>
              </a:lnSpc>
              <a:spcBef>
                <a:spcPts val="0"/>
              </a:spcBef>
              <a:buClr>
                <a:srgbClr val="0B5394"/>
              </a:buClr>
              <a:buSzPct val="100000"/>
              <a:buFont typeface="Pangolin"/>
              <a:buChar char="✗"/>
              <a:defRPr sz="1800">
                <a:solidFill>
                  <a:srgbClr val="0B5394"/>
                </a:solidFill>
                <a:latin typeface="Pangolin"/>
                <a:ea typeface="Pangolin"/>
                <a:cs typeface="Pangolin"/>
                <a:sym typeface="Pangolin"/>
              </a:defRPr>
            </a:lvl9pPr>
          </a:lstStyle>
          <a:p>
            <a:endParaRPr/>
          </a:p>
        </p:txBody>
      </p:sp>
      <p:sp>
        <p:nvSpPr>
          <p:cNvPr id="8" name="Shape 8"/>
          <p:cNvSpPr txBox="1">
            <a:spLocks noGrp="1"/>
          </p:cNvSpPr>
          <p:nvPr>
            <p:ph type="sldNum" idx="12"/>
          </p:nvPr>
        </p:nvSpPr>
        <p:spPr>
          <a:xfrm>
            <a:off x="11621367" y="6235167"/>
            <a:ext cx="570800" cy="622800"/>
          </a:xfrm>
          <a:prstGeom prst="rect">
            <a:avLst/>
          </a:prstGeom>
          <a:noFill/>
          <a:ln>
            <a:noFill/>
          </a:ln>
        </p:spPr>
        <p:txBody>
          <a:bodyPr wrap="square" lIns="91425" tIns="91425" rIns="91425" bIns="91425" anchor="ctr" anchorCtr="0">
            <a:noAutofit/>
          </a:bodyPr>
          <a:lstStyle/>
          <a:p>
            <a:fld id="{CAAE5AEA-5CBB-40DE-B666-22FD3FA5CC0D}" type="slidenum">
              <a:rPr lang="en-US" smtClean="0"/>
              <a:t>‹#›</a:t>
            </a:fld>
            <a:endParaRPr lang="en-US"/>
          </a:p>
        </p:txBody>
      </p:sp>
    </p:spTree>
    <p:extLst>
      <p:ext uri="{BB962C8B-B14F-4D97-AF65-F5344CB8AC3E}">
        <p14:creationId xmlns:p14="http://schemas.microsoft.com/office/powerpoint/2010/main" val="458911961"/>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229333" y="1189033"/>
            <a:ext cx="9154800" cy="1143200"/>
          </a:xfrm>
          <a:prstGeom prst="rect">
            <a:avLst/>
          </a:prstGeom>
          <a:noFill/>
          <a:ln>
            <a:noFill/>
          </a:ln>
        </p:spPr>
        <p:txBody>
          <a:bodyPr wrap="square" lIns="91425" tIns="91425" rIns="91425" bIns="91425" anchor="t" anchorCtr="0"/>
          <a:lstStyle>
            <a:lvl1pPr lvl="0">
              <a:spcBef>
                <a:spcPts val="0"/>
              </a:spcBef>
              <a:buClr>
                <a:srgbClr val="434343"/>
              </a:buClr>
              <a:buSzPct val="100000"/>
              <a:buFont typeface="Raleway ExtraBold"/>
              <a:buNone/>
              <a:defRPr sz="5800">
                <a:solidFill>
                  <a:srgbClr val="434343"/>
                </a:solidFill>
                <a:latin typeface="Raleway ExtraBold"/>
                <a:ea typeface="Raleway ExtraBold"/>
                <a:cs typeface="Raleway ExtraBold"/>
                <a:sym typeface="Raleway ExtraBold"/>
              </a:defRPr>
            </a:lvl1pPr>
            <a:lvl2pPr lvl="1">
              <a:spcBef>
                <a:spcPts val="0"/>
              </a:spcBef>
              <a:buClr>
                <a:srgbClr val="434343"/>
              </a:buClr>
              <a:buSzPct val="100000"/>
              <a:buFont typeface="Raleway ExtraBold"/>
              <a:buNone/>
              <a:defRPr sz="5800">
                <a:solidFill>
                  <a:srgbClr val="434343"/>
                </a:solidFill>
                <a:latin typeface="Raleway ExtraBold"/>
                <a:ea typeface="Raleway ExtraBold"/>
                <a:cs typeface="Raleway ExtraBold"/>
                <a:sym typeface="Raleway ExtraBold"/>
              </a:defRPr>
            </a:lvl2pPr>
            <a:lvl3pPr lvl="2">
              <a:spcBef>
                <a:spcPts val="0"/>
              </a:spcBef>
              <a:buClr>
                <a:srgbClr val="434343"/>
              </a:buClr>
              <a:buSzPct val="100000"/>
              <a:buFont typeface="Raleway ExtraBold"/>
              <a:buNone/>
              <a:defRPr sz="5800">
                <a:solidFill>
                  <a:srgbClr val="434343"/>
                </a:solidFill>
                <a:latin typeface="Raleway ExtraBold"/>
                <a:ea typeface="Raleway ExtraBold"/>
                <a:cs typeface="Raleway ExtraBold"/>
                <a:sym typeface="Raleway ExtraBold"/>
              </a:defRPr>
            </a:lvl3pPr>
            <a:lvl4pPr lvl="3">
              <a:spcBef>
                <a:spcPts val="0"/>
              </a:spcBef>
              <a:buClr>
                <a:srgbClr val="434343"/>
              </a:buClr>
              <a:buSzPct val="100000"/>
              <a:buFont typeface="Raleway ExtraBold"/>
              <a:buNone/>
              <a:defRPr sz="5800">
                <a:solidFill>
                  <a:srgbClr val="434343"/>
                </a:solidFill>
                <a:latin typeface="Raleway ExtraBold"/>
                <a:ea typeface="Raleway ExtraBold"/>
                <a:cs typeface="Raleway ExtraBold"/>
                <a:sym typeface="Raleway ExtraBold"/>
              </a:defRPr>
            </a:lvl4pPr>
            <a:lvl5pPr lvl="4">
              <a:spcBef>
                <a:spcPts val="0"/>
              </a:spcBef>
              <a:buClr>
                <a:srgbClr val="434343"/>
              </a:buClr>
              <a:buSzPct val="100000"/>
              <a:buFont typeface="Raleway ExtraBold"/>
              <a:buNone/>
              <a:defRPr sz="5800">
                <a:solidFill>
                  <a:srgbClr val="434343"/>
                </a:solidFill>
                <a:latin typeface="Raleway ExtraBold"/>
                <a:ea typeface="Raleway ExtraBold"/>
                <a:cs typeface="Raleway ExtraBold"/>
                <a:sym typeface="Raleway ExtraBold"/>
              </a:defRPr>
            </a:lvl5pPr>
            <a:lvl6pPr lvl="5">
              <a:spcBef>
                <a:spcPts val="0"/>
              </a:spcBef>
              <a:buClr>
                <a:srgbClr val="434343"/>
              </a:buClr>
              <a:buSzPct val="100000"/>
              <a:buFont typeface="Raleway ExtraBold"/>
              <a:buNone/>
              <a:defRPr sz="5800">
                <a:solidFill>
                  <a:srgbClr val="434343"/>
                </a:solidFill>
                <a:latin typeface="Raleway ExtraBold"/>
                <a:ea typeface="Raleway ExtraBold"/>
                <a:cs typeface="Raleway ExtraBold"/>
                <a:sym typeface="Raleway ExtraBold"/>
              </a:defRPr>
            </a:lvl6pPr>
            <a:lvl7pPr lvl="6">
              <a:spcBef>
                <a:spcPts val="0"/>
              </a:spcBef>
              <a:buClr>
                <a:srgbClr val="434343"/>
              </a:buClr>
              <a:buSzPct val="100000"/>
              <a:buFont typeface="Raleway ExtraBold"/>
              <a:buNone/>
              <a:defRPr sz="5800">
                <a:solidFill>
                  <a:srgbClr val="434343"/>
                </a:solidFill>
                <a:latin typeface="Raleway ExtraBold"/>
                <a:ea typeface="Raleway ExtraBold"/>
                <a:cs typeface="Raleway ExtraBold"/>
                <a:sym typeface="Raleway ExtraBold"/>
              </a:defRPr>
            </a:lvl7pPr>
            <a:lvl8pPr lvl="7">
              <a:spcBef>
                <a:spcPts val="0"/>
              </a:spcBef>
              <a:buClr>
                <a:srgbClr val="434343"/>
              </a:buClr>
              <a:buSzPct val="100000"/>
              <a:buFont typeface="Raleway ExtraBold"/>
              <a:buNone/>
              <a:defRPr sz="5800">
                <a:solidFill>
                  <a:srgbClr val="434343"/>
                </a:solidFill>
                <a:latin typeface="Raleway ExtraBold"/>
                <a:ea typeface="Raleway ExtraBold"/>
                <a:cs typeface="Raleway ExtraBold"/>
                <a:sym typeface="Raleway ExtraBold"/>
              </a:defRPr>
            </a:lvl8pPr>
            <a:lvl9pPr lvl="8">
              <a:spcBef>
                <a:spcPts val="0"/>
              </a:spcBef>
              <a:buClr>
                <a:srgbClr val="434343"/>
              </a:buClr>
              <a:buSzPct val="100000"/>
              <a:buFont typeface="Raleway ExtraBold"/>
              <a:buNone/>
              <a:defRPr sz="5800">
                <a:solidFill>
                  <a:srgbClr val="434343"/>
                </a:solidFill>
                <a:latin typeface="Raleway ExtraBold"/>
                <a:ea typeface="Raleway ExtraBold"/>
                <a:cs typeface="Raleway ExtraBold"/>
                <a:sym typeface="Raleway ExtraBold"/>
              </a:defRPr>
            </a:lvl9pPr>
          </a:lstStyle>
          <a:p>
            <a:endParaRPr/>
          </a:p>
        </p:txBody>
      </p:sp>
      <p:sp>
        <p:nvSpPr>
          <p:cNvPr id="7" name="Shape 7"/>
          <p:cNvSpPr txBox="1">
            <a:spLocks noGrp="1"/>
          </p:cNvSpPr>
          <p:nvPr>
            <p:ph type="body" idx="1"/>
          </p:nvPr>
        </p:nvSpPr>
        <p:spPr>
          <a:xfrm>
            <a:off x="1229333" y="2514601"/>
            <a:ext cx="9154800" cy="3154800"/>
          </a:xfrm>
          <a:prstGeom prst="rect">
            <a:avLst/>
          </a:prstGeom>
          <a:noFill/>
          <a:ln>
            <a:noFill/>
          </a:ln>
        </p:spPr>
        <p:txBody>
          <a:bodyPr wrap="square" lIns="91425" tIns="91425" rIns="91425" bIns="91425" anchor="t" anchorCtr="0"/>
          <a:lstStyle>
            <a:lvl1pPr lvl="0">
              <a:spcBef>
                <a:spcPts val="600"/>
              </a:spcBef>
              <a:buClr>
                <a:srgbClr val="FFB600"/>
              </a:buClr>
              <a:buSzPct val="100000"/>
              <a:buFont typeface="Raleway Light"/>
              <a:buChar char="●"/>
              <a:defRPr sz="1800">
                <a:solidFill>
                  <a:srgbClr val="666666"/>
                </a:solidFill>
                <a:latin typeface="Raleway Light"/>
                <a:ea typeface="Raleway Light"/>
                <a:cs typeface="Raleway Light"/>
                <a:sym typeface="Raleway Light"/>
              </a:defRPr>
            </a:lvl1pPr>
            <a:lvl2pPr lvl="1">
              <a:spcBef>
                <a:spcPts val="480"/>
              </a:spcBef>
              <a:buClr>
                <a:srgbClr val="FFB600"/>
              </a:buClr>
              <a:buSzPct val="100000"/>
              <a:buFont typeface="Raleway Light"/>
              <a:buChar char="○"/>
              <a:defRPr sz="1800">
                <a:solidFill>
                  <a:srgbClr val="666666"/>
                </a:solidFill>
                <a:latin typeface="Raleway Light"/>
                <a:ea typeface="Raleway Light"/>
                <a:cs typeface="Raleway Light"/>
                <a:sym typeface="Raleway Light"/>
              </a:defRPr>
            </a:lvl2pPr>
            <a:lvl3pPr lvl="2">
              <a:spcBef>
                <a:spcPts val="480"/>
              </a:spcBef>
              <a:buClr>
                <a:srgbClr val="FFB600"/>
              </a:buClr>
              <a:buSzPct val="100000"/>
              <a:buFont typeface="Raleway Light"/>
              <a:buChar char="■"/>
              <a:defRPr sz="1800">
                <a:solidFill>
                  <a:srgbClr val="666666"/>
                </a:solidFill>
                <a:latin typeface="Raleway Light"/>
                <a:ea typeface="Raleway Light"/>
                <a:cs typeface="Raleway Light"/>
                <a:sym typeface="Raleway Light"/>
              </a:defRPr>
            </a:lvl3pPr>
            <a:lvl4pPr lvl="3">
              <a:spcBef>
                <a:spcPts val="360"/>
              </a:spcBef>
              <a:buClr>
                <a:srgbClr val="666666"/>
              </a:buClr>
              <a:buSzPct val="100000"/>
              <a:buFont typeface="Raleway Light"/>
              <a:buChar char="●"/>
              <a:defRPr sz="1800">
                <a:solidFill>
                  <a:srgbClr val="666666"/>
                </a:solidFill>
                <a:latin typeface="Raleway Light"/>
                <a:ea typeface="Raleway Light"/>
                <a:cs typeface="Raleway Light"/>
                <a:sym typeface="Raleway Light"/>
              </a:defRPr>
            </a:lvl4pPr>
            <a:lvl5pPr lvl="4">
              <a:spcBef>
                <a:spcPts val="360"/>
              </a:spcBef>
              <a:buClr>
                <a:srgbClr val="666666"/>
              </a:buClr>
              <a:buSzPct val="100000"/>
              <a:buFont typeface="Raleway Light"/>
              <a:buChar char="○"/>
              <a:defRPr sz="1800">
                <a:solidFill>
                  <a:srgbClr val="666666"/>
                </a:solidFill>
                <a:latin typeface="Raleway Light"/>
                <a:ea typeface="Raleway Light"/>
                <a:cs typeface="Raleway Light"/>
                <a:sym typeface="Raleway Light"/>
              </a:defRPr>
            </a:lvl5pPr>
            <a:lvl6pPr lvl="5">
              <a:spcBef>
                <a:spcPts val="360"/>
              </a:spcBef>
              <a:buClr>
                <a:srgbClr val="666666"/>
              </a:buClr>
              <a:buSzPct val="100000"/>
              <a:buFont typeface="Raleway Light"/>
              <a:buChar char="■"/>
              <a:defRPr sz="1800">
                <a:solidFill>
                  <a:srgbClr val="666666"/>
                </a:solidFill>
                <a:latin typeface="Raleway Light"/>
                <a:ea typeface="Raleway Light"/>
                <a:cs typeface="Raleway Light"/>
                <a:sym typeface="Raleway Light"/>
              </a:defRPr>
            </a:lvl6pPr>
            <a:lvl7pPr lvl="6">
              <a:spcBef>
                <a:spcPts val="360"/>
              </a:spcBef>
              <a:buClr>
                <a:srgbClr val="666666"/>
              </a:buClr>
              <a:buSzPct val="100000"/>
              <a:buFont typeface="Raleway Light"/>
              <a:buChar char="●"/>
              <a:defRPr sz="1800">
                <a:solidFill>
                  <a:srgbClr val="666666"/>
                </a:solidFill>
                <a:latin typeface="Raleway Light"/>
                <a:ea typeface="Raleway Light"/>
                <a:cs typeface="Raleway Light"/>
                <a:sym typeface="Raleway Light"/>
              </a:defRPr>
            </a:lvl7pPr>
            <a:lvl8pPr lvl="7">
              <a:spcBef>
                <a:spcPts val="360"/>
              </a:spcBef>
              <a:buClr>
                <a:srgbClr val="666666"/>
              </a:buClr>
              <a:buSzPct val="100000"/>
              <a:buFont typeface="Raleway Light"/>
              <a:buChar char="○"/>
              <a:defRPr sz="1800">
                <a:solidFill>
                  <a:srgbClr val="666666"/>
                </a:solidFill>
                <a:latin typeface="Raleway Light"/>
                <a:ea typeface="Raleway Light"/>
                <a:cs typeface="Raleway Light"/>
                <a:sym typeface="Raleway Light"/>
              </a:defRPr>
            </a:lvl8pPr>
            <a:lvl9pPr lvl="8">
              <a:spcBef>
                <a:spcPts val="360"/>
              </a:spcBef>
              <a:buClr>
                <a:srgbClr val="666666"/>
              </a:buClr>
              <a:buSzPct val="100000"/>
              <a:buFont typeface="Raleway Light"/>
              <a:buChar char="■"/>
              <a:defRPr sz="1800">
                <a:solidFill>
                  <a:srgbClr val="666666"/>
                </a:solidFill>
                <a:latin typeface="Raleway Light"/>
                <a:ea typeface="Raleway Light"/>
                <a:cs typeface="Raleway Light"/>
                <a:sym typeface="Raleway Light"/>
              </a:defRPr>
            </a:lvl9pPr>
          </a:lstStyle>
          <a:p>
            <a:endParaRPr/>
          </a:p>
        </p:txBody>
      </p:sp>
      <p:sp>
        <p:nvSpPr>
          <p:cNvPr id="8" name="Shape 8"/>
          <p:cNvSpPr txBox="1">
            <a:spLocks noGrp="1"/>
          </p:cNvSpPr>
          <p:nvPr>
            <p:ph type="sldNum" idx="12"/>
          </p:nvPr>
        </p:nvSpPr>
        <p:spPr>
          <a:xfrm>
            <a:off x="11472533" y="6120400"/>
            <a:ext cx="719600" cy="737600"/>
          </a:xfrm>
          <a:prstGeom prst="rect">
            <a:avLst/>
          </a:prstGeom>
          <a:noFill/>
          <a:ln>
            <a:noFill/>
          </a:ln>
        </p:spPr>
        <p:txBody>
          <a:bodyPr wrap="square" lIns="91425" tIns="91425" rIns="91425" bIns="91425" anchor="ctr" anchorCtr="0">
            <a:noAutofit/>
          </a:bodyPr>
          <a:lstStyle/>
          <a:p>
            <a:fld id="{CAAE5AEA-5CBB-40DE-B666-22FD3FA5CC0D}" type="slidenum">
              <a:rPr lang="en-US" smtClean="0"/>
              <a:t>‹#›</a:t>
            </a:fld>
            <a:endParaRPr lang="en-US"/>
          </a:p>
        </p:txBody>
      </p:sp>
    </p:spTree>
    <p:extLst>
      <p:ext uri="{BB962C8B-B14F-4D97-AF65-F5344CB8AC3E}">
        <p14:creationId xmlns:p14="http://schemas.microsoft.com/office/powerpoint/2010/main" val="784960956"/>
      </p:ext>
    </p:extLst>
  </p:cSld>
  <p:clrMap bg1="lt1" tx1="dk1" bg2="dk2" tx2="lt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robomongo.org/download" TargetMode="External"/><Relationship Id="rId2" Type="http://schemas.openxmlformats.org/officeDocument/2006/relationships/hyperlink" Target="https://nodejs.org/en/download/" TargetMode="External"/><Relationship Id="rId1" Type="http://schemas.openxmlformats.org/officeDocument/2006/relationships/slideLayout" Target="../slideLayouts/slideLayout19.xml"/><Relationship Id="rId4" Type="http://schemas.openxmlformats.org/officeDocument/2006/relationships/hyperlink" Target="https://github.com/francisleunggie/simple_demo"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0.xml"/><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0.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0.xml"/><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3" Type="http://schemas.openxmlformats.org/officeDocument/2006/relationships/hyperlink" Target="https://robomongo.org/download" TargetMode="External"/><Relationship Id="rId2" Type="http://schemas.openxmlformats.org/officeDocument/2006/relationships/hyperlink" Target="https://nodejs.org/en/download/" TargetMode="External"/><Relationship Id="rId1" Type="http://schemas.openxmlformats.org/officeDocument/2006/relationships/slideLayout" Target="../slideLayouts/slideLayout19.xml"/><Relationship Id="rId4" Type="http://schemas.openxmlformats.org/officeDocument/2006/relationships/hyperlink" Target="https://github.com/francisleunggie/simple_demo"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8" Type="http://schemas.openxmlformats.org/officeDocument/2006/relationships/hyperlink" Target="http://cinemonster.space:4600/chatlogs.html#!" TargetMode="External"/><Relationship Id="rId3" Type="http://schemas.openxmlformats.org/officeDocument/2006/relationships/image" Target="../media/image29.png"/><Relationship Id="rId7" Type="http://schemas.openxmlformats.org/officeDocument/2006/relationships/image" Target="../media/image31.png"/><Relationship Id="rId2" Type="http://schemas.openxmlformats.org/officeDocument/2006/relationships/hyperlink" Target="https://www.messenger.com/t/110968459581869" TargetMode="External"/><Relationship Id="rId1" Type="http://schemas.openxmlformats.org/officeDocument/2006/relationships/slideLayout" Target="../slideLayouts/slideLayout19.xml"/><Relationship Id="rId6" Type="http://schemas.openxmlformats.org/officeDocument/2006/relationships/hyperlink" Target="http://lawrence.chat:4501/monitor.html#!" TargetMode="External"/><Relationship Id="rId5" Type="http://schemas.openxmlformats.org/officeDocument/2006/relationships/image" Target="../media/image30.PNG"/><Relationship Id="rId4" Type="http://schemas.openxmlformats.org/officeDocument/2006/relationships/hyperlink" Target="visualizer_demo.wmv" TargetMode="External"/><Relationship Id="rId9" Type="http://schemas.openxmlformats.org/officeDocument/2006/relationships/image" Target="../media/image32.png"/></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8714" y="745973"/>
            <a:ext cx="9154800" cy="1143200"/>
          </a:xfrm>
        </p:spPr>
        <p:txBody>
          <a:bodyPr/>
          <a:lstStyle/>
          <a:p>
            <a:r>
              <a:rPr lang="en-US" sz="4400" dirty="0" smtClean="0"/>
              <a:t>If you want to follow through the demo…</a:t>
            </a:r>
            <a:endParaRPr lang="en-US" sz="4400" dirty="0"/>
          </a:p>
        </p:txBody>
      </p:sp>
      <p:sp>
        <p:nvSpPr>
          <p:cNvPr id="3" name="Text Placeholder 2"/>
          <p:cNvSpPr>
            <a:spLocks noGrp="1"/>
          </p:cNvSpPr>
          <p:nvPr>
            <p:ph type="body" idx="1"/>
          </p:nvPr>
        </p:nvSpPr>
        <p:spPr>
          <a:xfrm>
            <a:off x="969840" y="2719698"/>
            <a:ext cx="10596083" cy="3154800"/>
          </a:xfrm>
        </p:spPr>
        <p:txBody>
          <a:bodyPr/>
          <a:lstStyle/>
          <a:p>
            <a:pPr marL="284163" indent="-284163"/>
            <a:r>
              <a:rPr lang="en-US" sz="2200" dirty="0" err="1" smtClean="0"/>
              <a:t>NodeJS</a:t>
            </a:r>
            <a:r>
              <a:rPr lang="en-US" sz="2200" dirty="0" smtClean="0"/>
              <a:t> download </a:t>
            </a:r>
            <a:r>
              <a:rPr lang="en-US" sz="2200" dirty="0"/>
              <a:t>- </a:t>
            </a:r>
            <a:r>
              <a:rPr lang="en-US" sz="2200" dirty="0">
                <a:hlinkClick r:id="rId2"/>
              </a:rPr>
              <a:t>https://nodejs.org/en/download</a:t>
            </a:r>
            <a:r>
              <a:rPr lang="en-US" sz="2200" dirty="0" smtClean="0">
                <a:hlinkClick r:id="rId2"/>
              </a:rPr>
              <a:t>/</a:t>
            </a:r>
            <a:r>
              <a:rPr lang="en-US" sz="2200" dirty="0" smtClean="0"/>
              <a:t> </a:t>
            </a:r>
          </a:p>
          <a:p>
            <a:pPr marL="284163" indent="-284163"/>
            <a:r>
              <a:rPr lang="en-US" sz="2200" dirty="0" err="1" smtClean="0"/>
              <a:t>Robo</a:t>
            </a:r>
            <a:r>
              <a:rPr lang="en-US" sz="2200" dirty="0" smtClean="0"/>
              <a:t> </a:t>
            </a:r>
            <a:r>
              <a:rPr lang="en-US" sz="2200" dirty="0" smtClean="0"/>
              <a:t>3T </a:t>
            </a:r>
            <a:r>
              <a:rPr lang="en-US" sz="2200" dirty="0"/>
              <a:t>download - </a:t>
            </a:r>
            <a:r>
              <a:rPr lang="en-US" sz="2200" dirty="0">
                <a:hlinkClick r:id="rId3"/>
              </a:rPr>
              <a:t>https://</a:t>
            </a:r>
            <a:r>
              <a:rPr lang="en-US" sz="2200" dirty="0" smtClean="0">
                <a:hlinkClick r:id="rId3"/>
              </a:rPr>
              <a:t>robomongo.org/download</a:t>
            </a:r>
            <a:r>
              <a:rPr lang="en-US" sz="2200" dirty="0" smtClean="0"/>
              <a:t> </a:t>
            </a:r>
            <a:endParaRPr lang="en-US" sz="2200" dirty="0" smtClean="0"/>
          </a:p>
          <a:p>
            <a:pPr marL="284163" indent="-284163"/>
            <a:r>
              <a:rPr lang="en-US" sz="2200" dirty="0" smtClean="0"/>
              <a:t>Connect to the sample </a:t>
            </a:r>
            <a:r>
              <a:rPr lang="en-US" sz="2200" dirty="0" err="1" smtClean="0"/>
              <a:t>db</a:t>
            </a:r>
            <a:r>
              <a:rPr lang="en-US" sz="2200" dirty="0"/>
              <a:t> </a:t>
            </a:r>
            <a:r>
              <a:rPr lang="en-US" sz="2200" dirty="0" smtClean="0"/>
              <a:t>using </a:t>
            </a:r>
            <a:r>
              <a:rPr lang="en-US" sz="2200" dirty="0" err="1" smtClean="0"/>
              <a:t>Robo</a:t>
            </a:r>
            <a:r>
              <a:rPr lang="en-US" sz="2200" dirty="0" smtClean="0"/>
              <a:t> 3T – IP</a:t>
            </a:r>
            <a:r>
              <a:rPr lang="en-US" sz="2200" dirty="0"/>
              <a:t>: </a:t>
            </a:r>
            <a:r>
              <a:rPr lang="en-US" sz="2200" dirty="0" smtClean="0"/>
              <a:t>54.169.42.64, port: 27017, database: </a:t>
            </a:r>
            <a:r>
              <a:rPr lang="en-US" sz="2200" dirty="0" err="1" smtClean="0"/>
              <a:t>simple_demo</a:t>
            </a:r>
            <a:r>
              <a:rPr lang="en-US" sz="2200" dirty="0" smtClean="0"/>
              <a:t>, user: demo_user1, password: </a:t>
            </a:r>
            <a:r>
              <a:rPr lang="en-US" sz="2200" dirty="0" err="1" smtClean="0"/>
              <a:t>funnycat</a:t>
            </a:r>
            <a:endParaRPr lang="en-US" sz="2200" dirty="0" smtClean="0"/>
          </a:p>
          <a:p>
            <a:pPr marL="284163" indent="-284163"/>
            <a:endParaRPr lang="en-US" sz="2200" dirty="0" smtClean="0"/>
          </a:p>
          <a:p>
            <a:pPr marL="284163" indent="-284163"/>
            <a:endParaRPr lang="en-US" sz="2200" dirty="0" smtClean="0"/>
          </a:p>
          <a:p>
            <a:pPr marL="284163" indent="-284163"/>
            <a:r>
              <a:rPr lang="en-US" sz="2200" dirty="0" smtClean="0"/>
              <a:t>Demo project- </a:t>
            </a:r>
            <a:r>
              <a:rPr lang="en-US" sz="2200" dirty="0" smtClean="0">
                <a:hlinkClick r:id="rId4"/>
              </a:rPr>
              <a:t>https://github.com/francisleunggie/simple_demo</a:t>
            </a:r>
            <a:endParaRPr lang="en-US" sz="2200" dirty="0" smtClean="0"/>
          </a:p>
          <a:p>
            <a:pPr marL="857250" lvl="1" indent="-284163"/>
            <a:r>
              <a:rPr lang="en-US" sz="2200" dirty="0"/>
              <a:t>Detailed instruction – Running </a:t>
            </a:r>
            <a:r>
              <a:rPr lang="en-US" sz="2200" dirty="0" err="1"/>
              <a:t>NodeJS</a:t>
            </a:r>
            <a:r>
              <a:rPr lang="en-US" sz="2200" dirty="0"/>
              <a:t> Application.docx</a:t>
            </a:r>
            <a:endParaRPr lang="en-US" sz="2200" dirty="0"/>
          </a:p>
          <a:p>
            <a:pPr marL="857250" lvl="1" indent="-284163"/>
            <a:r>
              <a:rPr lang="en-US" sz="2200" dirty="0" smtClean="0"/>
              <a:t>Sample DB script – db_script.txt</a:t>
            </a:r>
          </a:p>
          <a:p>
            <a:pPr marL="857250" lvl="1" indent="-284163"/>
            <a:r>
              <a:rPr lang="en-US" sz="2200" dirty="0" smtClean="0"/>
              <a:t>Sample code – simple_server.js</a:t>
            </a:r>
            <a:endParaRPr lang="en-US" sz="2200" dirty="0"/>
          </a:p>
          <a:p>
            <a:pPr marL="284163" indent="-284163"/>
            <a:endParaRPr lang="en-US" sz="2200" dirty="0"/>
          </a:p>
        </p:txBody>
      </p:sp>
      <p:sp>
        <p:nvSpPr>
          <p:cNvPr id="4" name="Shape 514"/>
          <p:cNvSpPr/>
          <p:nvPr/>
        </p:nvSpPr>
        <p:spPr>
          <a:xfrm>
            <a:off x="10463514" y="343770"/>
            <a:ext cx="1297225" cy="1288260"/>
          </a:xfrm>
          <a:custGeom>
            <a:avLst/>
            <a:gdLst/>
            <a:ahLst/>
            <a:cxnLst/>
            <a:rect l="0" t="0" r="0" b="0"/>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B600"/>
          </a:solidFill>
          <a:ln>
            <a:noFill/>
          </a:ln>
        </p:spPr>
        <p:txBody>
          <a:bodyPr wrap="square" lIns="91425" tIns="91425" rIns="91425" bIns="91425" anchor="ctr" anchorCtr="0">
            <a:noAutofit/>
          </a:bodyPr>
          <a:lstStyle/>
          <a:p>
            <a:pPr lvl="0">
              <a:spcBef>
                <a:spcPts val="0"/>
              </a:spcBef>
              <a:buNone/>
            </a:pPr>
            <a:endParaRPr/>
          </a:p>
        </p:txBody>
      </p:sp>
      <p:sp>
        <p:nvSpPr>
          <p:cNvPr id="5" name="TextBox 4"/>
          <p:cNvSpPr txBox="1"/>
          <p:nvPr/>
        </p:nvSpPr>
        <p:spPr>
          <a:xfrm>
            <a:off x="969839" y="2146496"/>
            <a:ext cx="3941525" cy="461665"/>
          </a:xfrm>
          <a:prstGeom prst="rect">
            <a:avLst/>
          </a:prstGeom>
          <a:noFill/>
        </p:spPr>
        <p:txBody>
          <a:bodyPr wrap="square" rtlCol="0">
            <a:spAutoFit/>
          </a:bodyPr>
          <a:lstStyle/>
          <a:p>
            <a:r>
              <a:rPr lang="en-US" sz="2400" b="1" dirty="0" smtClean="0">
                <a:solidFill>
                  <a:srgbClr val="666666"/>
                </a:solidFill>
                <a:latin typeface="Raleway Light"/>
                <a:ea typeface="Raleway Light"/>
                <a:cs typeface="Raleway Light"/>
                <a:sym typeface="Raleway Light"/>
              </a:rPr>
              <a:t>Download and Install</a:t>
            </a:r>
            <a:endParaRPr lang="en-US" sz="2400" b="1" dirty="0">
              <a:solidFill>
                <a:srgbClr val="666666"/>
              </a:solidFill>
              <a:latin typeface="Raleway Light"/>
              <a:ea typeface="Raleway Light"/>
              <a:cs typeface="Raleway Light"/>
              <a:sym typeface="Raleway Light"/>
            </a:endParaRPr>
          </a:p>
        </p:txBody>
      </p:sp>
      <p:sp>
        <p:nvSpPr>
          <p:cNvPr id="6" name="TextBox 5"/>
          <p:cNvSpPr txBox="1"/>
          <p:nvPr/>
        </p:nvSpPr>
        <p:spPr>
          <a:xfrm>
            <a:off x="969839" y="4365132"/>
            <a:ext cx="6826127" cy="461665"/>
          </a:xfrm>
          <a:prstGeom prst="rect">
            <a:avLst/>
          </a:prstGeom>
          <a:noFill/>
        </p:spPr>
        <p:txBody>
          <a:bodyPr wrap="square" rtlCol="0">
            <a:spAutoFit/>
          </a:bodyPr>
          <a:lstStyle/>
          <a:p>
            <a:r>
              <a:rPr lang="en-US" sz="2400" b="1" dirty="0" smtClean="0">
                <a:solidFill>
                  <a:srgbClr val="666666"/>
                </a:solidFill>
                <a:latin typeface="Raleway Light"/>
                <a:ea typeface="Raleway Light"/>
                <a:cs typeface="Raleway Light"/>
                <a:sym typeface="Raleway Light"/>
              </a:rPr>
              <a:t>Download Sample Project</a:t>
            </a:r>
            <a:endParaRPr lang="en-US" sz="2400" b="1" dirty="0">
              <a:solidFill>
                <a:srgbClr val="666666"/>
              </a:solidFill>
              <a:latin typeface="Raleway Light"/>
              <a:ea typeface="Raleway Light"/>
              <a:cs typeface="Raleway Light"/>
              <a:sym typeface="Raleway Light"/>
            </a:endParaRPr>
          </a:p>
        </p:txBody>
      </p:sp>
    </p:spTree>
    <p:extLst>
      <p:ext uri="{BB962C8B-B14F-4D97-AF65-F5344CB8AC3E}">
        <p14:creationId xmlns:p14="http://schemas.microsoft.com/office/powerpoint/2010/main" val="4748359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Famous use cases</a:t>
            </a:r>
            <a:endParaRPr lang="en-US" dirty="0"/>
          </a:p>
        </p:txBody>
      </p:sp>
      <p:sp>
        <p:nvSpPr>
          <p:cNvPr id="3" name="Text Placeholder 2"/>
          <p:cNvSpPr>
            <a:spLocks noGrp="1"/>
          </p:cNvSpPr>
          <p:nvPr>
            <p:ph type="body" idx="1"/>
          </p:nvPr>
        </p:nvSpPr>
        <p:spPr>
          <a:xfrm>
            <a:off x="1082332" y="2516504"/>
            <a:ext cx="5017525" cy="4036800"/>
          </a:xfrm>
        </p:spPr>
        <p:txBody>
          <a:bodyPr/>
          <a:lstStyle/>
          <a:p>
            <a:pPr marL="285750" indent="-285750">
              <a:spcAft>
                <a:spcPts val="600"/>
              </a:spcAft>
              <a:buFontTx/>
              <a:buChar char="+"/>
            </a:pPr>
            <a:r>
              <a:rPr lang="en-US" sz="2400" b="1" i="1" kern="1200" dirty="0">
                <a:solidFill>
                  <a:srgbClr val="7030A0"/>
                </a:solidFill>
                <a:latin typeface="Calibri"/>
                <a:ea typeface="+mn-ea"/>
                <a:cs typeface="+mn-cs"/>
              </a:rPr>
              <a:t>Pay</a:t>
            </a:r>
            <a:r>
              <a:rPr lang="en-US" sz="2400" b="1" i="1" kern="1200" dirty="0">
                <a:solidFill>
                  <a:srgbClr val="00B0F0"/>
                </a:solidFill>
                <a:latin typeface="Calibri"/>
                <a:ea typeface="+mn-ea"/>
                <a:cs typeface="+mn-cs"/>
              </a:rPr>
              <a:t>Pal</a:t>
            </a:r>
            <a:r>
              <a:rPr lang="en-US" dirty="0" smtClean="0"/>
              <a:t> – high throughput payment service</a:t>
            </a:r>
          </a:p>
          <a:p>
            <a:pPr marL="285750" indent="-285750">
              <a:spcAft>
                <a:spcPts val="600"/>
              </a:spcAft>
              <a:buFontTx/>
              <a:buChar char="+"/>
            </a:pPr>
            <a:r>
              <a:rPr lang="en-US" sz="2400" b="1" kern="1200" dirty="0">
                <a:solidFill>
                  <a:srgbClr val="0070C0"/>
                </a:solidFill>
                <a:latin typeface="Calibri"/>
                <a:ea typeface="+mn-ea"/>
                <a:cs typeface="+mn-cs"/>
              </a:rPr>
              <a:t>Walmart</a:t>
            </a:r>
            <a:r>
              <a:rPr lang="en-US" dirty="0" smtClean="0"/>
              <a:t> – Walmart.com</a:t>
            </a:r>
          </a:p>
          <a:p>
            <a:pPr marL="285750" indent="-285750">
              <a:spcAft>
                <a:spcPts val="600"/>
              </a:spcAft>
              <a:buFontTx/>
              <a:buChar char="+"/>
            </a:pPr>
            <a:r>
              <a:rPr lang="en-US" sz="2400" kern="1200" dirty="0">
                <a:solidFill>
                  <a:srgbClr val="007395">
                    <a:lumMod val="75000"/>
                  </a:srgbClr>
                </a:solidFill>
                <a:latin typeface="Calibri"/>
                <a:ea typeface="+mn-ea"/>
                <a:cs typeface="+mn-cs"/>
              </a:rPr>
              <a:t>LinkedIn</a:t>
            </a:r>
            <a:r>
              <a:rPr lang="en-US" dirty="0" smtClean="0"/>
              <a:t> – the entire website</a:t>
            </a:r>
          </a:p>
          <a:p>
            <a:pPr marL="285750" indent="-285750">
              <a:spcAft>
                <a:spcPts val="600"/>
              </a:spcAft>
              <a:buFontTx/>
              <a:buChar char="+"/>
            </a:pPr>
            <a:r>
              <a:rPr lang="en-US" sz="2400" kern="1200" dirty="0">
                <a:solidFill>
                  <a:srgbClr val="C8D9DE">
                    <a:lumMod val="10000"/>
                  </a:srgbClr>
                </a:solidFill>
                <a:latin typeface="Calibri"/>
                <a:ea typeface="+mn-ea"/>
                <a:cs typeface="+mn-cs"/>
              </a:rPr>
              <a:t>Uber</a:t>
            </a:r>
            <a:r>
              <a:rPr lang="en-US" dirty="0" smtClean="0"/>
              <a:t> – order matching service</a:t>
            </a:r>
          </a:p>
          <a:p>
            <a:pPr marL="285750" indent="-285750">
              <a:spcAft>
                <a:spcPts val="600"/>
              </a:spcAft>
              <a:buFontTx/>
              <a:buChar char="+"/>
            </a:pPr>
            <a:r>
              <a:rPr lang="en-US" sz="2400" kern="1200" dirty="0">
                <a:solidFill>
                  <a:srgbClr val="F80000">
                    <a:lumMod val="50000"/>
                  </a:srgbClr>
                </a:solidFill>
                <a:latin typeface="Calibri"/>
                <a:ea typeface="+mn-ea"/>
                <a:cs typeface="+mn-cs"/>
              </a:rPr>
              <a:t>Netflix</a:t>
            </a:r>
            <a:r>
              <a:rPr lang="en-US" dirty="0" smtClean="0"/>
              <a:t> – distribute and stream media data</a:t>
            </a:r>
          </a:p>
          <a:p>
            <a:pPr marL="285750" indent="-285750">
              <a:spcAft>
                <a:spcPts val="600"/>
              </a:spcAft>
              <a:buFontTx/>
              <a:buChar char="+"/>
            </a:pPr>
            <a:r>
              <a:rPr lang="en-US" i="1" dirty="0" err="1" smtClean="0">
                <a:solidFill>
                  <a:schemeClr val="accent1">
                    <a:lumMod val="50000"/>
                  </a:schemeClr>
                </a:solidFill>
                <a:latin typeface="Arial Black" panose="020B0A04020102020204" pitchFamily="34" charset="0"/>
              </a:rPr>
              <a:t>Capital</a:t>
            </a:r>
            <a:r>
              <a:rPr lang="en-US" sz="2400" dirty="0" err="1" smtClean="0">
                <a:solidFill>
                  <a:schemeClr val="accent1">
                    <a:lumMod val="50000"/>
                  </a:schemeClr>
                </a:solidFill>
                <a:latin typeface="Pristina" panose="03060402040406080204" pitchFamily="66" charset="0"/>
              </a:rPr>
              <a:t>One</a:t>
            </a:r>
            <a:r>
              <a:rPr lang="en-US" dirty="0" smtClean="0"/>
              <a:t> – Dashboards, API</a:t>
            </a:r>
          </a:p>
          <a:p>
            <a:pPr marL="285750" indent="-285750">
              <a:spcAft>
                <a:spcPts val="600"/>
              </a:spcAft>
              <a:buFontTx/>
              <a:buChar char="+"/>
            </a:pPr>
            <a:r>
              <a:rPr lang="en-US" b="1" dirty="0" err="1" smtClean="0">
                <a:solidFill>
                  <a:schemeClr val="tx1"/>
                </a:solidFill>
              </a:rPr>
              <a:t>GoDaddy</a:t>
            </a:r>
            <a:r>
              <a:rPr lang="en-US" dirty="0" smtClean="0"/>
              <a:t> – frontend platforms</a:t>
            </a:r>
          </a:p>
          <a:p>
            <a:pPr marL="285750" indent="-285750">
              <a:spcAft>
                <a:spcPts val="600"/>
              </a:spcAft>
              <a:buFontTx/>
              <a:buChar char="+"/>
            </a:pPr>
            <a:r>
              <a:rPr lang="en-US" dirty="0" smtClean="0">
                <a:solidFill>
                  <a:srgbClr val="00B050"/>
                </a:solidFill>
                <a:latin typeface="Arial Black" panose="020B0A04020102020204" pitchFamily="34" charset="0"/>
              </a:rPr>
              <a:t>Groupon</a:t>
            </a:r>
            <a:r>
              <a:rPr lang="en-US" dirty="0" smtClean="0"/>
              <a:t> – frontend services like API client libs, caching lib, web testing tools</a:t>
            </a:r>
          </a:p>
          <a:p>
            <a:pPr marL="231775" indent="-231775"/>
            <a:endParaRPr lang="en-US" dirty="0"/>
          </a:p>
        </p:txBody>
      </p:sp>
      <p:sp>
        <p:nvSpPr>
          <p:cNvPr id="8" name="Rectangle 7"/>
          <p:cNvSpPr/>
          <p:nvPr/>
        </p:nvSpPr>
        <p:spPr>
          <a:xfrm>
            <a:off x="10384133" y="450369"/>
            <a:ext cx="1338828" cy="1477328"/>
          </a:xfrm>
          <a:prstGeom prst="rect">
            <a:avLst/>
          </a:prstGeom>
        </p:spPr>
        <p:txBody>
          <a:bodyPr wrap="none">
            <a:spAutoFit/>
          </a:bodyPr>
          <a:lstStyle/>
          <a:p>
            <a:r>
              <a:rPr lang="en" sz="9000" dirty="0">
                <a:solidFill>
                  <a:srgbClr val="FFB600"/>
                </a:solidFill>
                <a:latin typeface="Raleway Light"/>
                <a:ea typeface="Raleway Light"/>
                <a:cs typeface="Raleway Light"/>
                <a:sym typeface="Raleway Light"/>
              </a:rPr>
              <a:t>😸</a:t>
            </a:r>
            <a:endParaRPr lang="en-US" sz="9000" dirty="0"/>
          </a:p>
        </p:txBody>
      </p:sp>
      <p:sp>
        <p:nvSpPr>
          <p:cNvPr id="9" name="TextBox 8"/>
          <p:cNvSpPr txBox="1"/>
          <p:nvPr/>
        </p:nvSpPr>
        <p:spPr>
          <a:xfrm>
            <a:off x="6443766" y="2351343"/>
            <a:ext cx="4843666" cy="3908762"/>
          </a:xfrm>
          <a:prstGeom prst="rect">
            <a:avLst/>
          </a:prstGeom>
          <a:solidFill>
            <a:schemeClr val="accent2">
              <a:lumMod val="20000"/>
              <a:lumOff val="80000"/>
            </a:schemeClr>
          </a:solidFill>
        </p:spPr>
        <p:txBody>
          <a:bodyPr wrap="square" lIns="457200" tIns="457200" bIns="365760" rtlCol="0">
            <a:spAutoFit/>
          </a:bodyPr>
          <a:lstStyle/>
          <a:p>
            <a:r>
              <a:rPr lang="en-US" sz="4000" b="1" dirty="0" smtClean="0"/>
              <a:t>Major tech firms are pouring in resources to drive </a:t>
            </a:r>
            <a:r>
              <a:rPr lang="en-US" sz="4000" b="1" dirty="0" err="1" smtClean="0"/>
              <a:t>NodeJS</a:t>
            </a:r>
            <a:r>
              <a:rPr lang="en-US" sz="4000" b="1" dirty="0" smtClean="0"/>
              <a:t> forward</a:t>
            </a:r>
            <a:endParaRPr lang="en-US" sz="4000" b="1" dirty="0"/>
          </a:p>
        </p:txBody>
      </p:sp>
    </p:spTree>
    <p:extLst>
      <p:ext uri="{BB962C8B-B14F-4D97-AF65-F5344CB8AC3E}">
        <p14:creationId xmlns:p14="http://schemas.microsoft.com/office/powerpoint/2010/main" val="41901915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33247" y="3800153"/>
            <a:ext cx="9154800" cy="1143200"/>
          </a:xfrm>
        </p:spPr>
        <p:txBody>
          <a:bodyPr/>
          <a:lstStyle/>
          <a:p>
            <a:r>
              <a:rPr lang="en-US" dirty="0" smtClean="0"/>
              <a:t>What is </a:t>
            </a:r>
            <a:r>
              <a:rPr lang="en-US" dirty="0" err="1" smtClean="0"/>
              <a:t>NodeJS</a:t>
            </a:r>
            <a:r>
              <a:rPr lang="en-US" dirty="0" smtClean="0"/>
              <a:t>?</a:t>
            </a:r>
            <a:endParaRPr lang="en-US" dirty="0"/>
          </a:p>
        </p:txBody>
      </p:sp>
      <p:sp>
        <p:nvSpPr>
          <p:cNvPr id="11" name="Shape 516"/>
          <p:cNvSpPr/>
          <p:nvPr/>
        </p:nvSpPr>
        <p:spPr>
          <a:xfrm>
            <a:off x="10384010" y="380050"/>
            <a:ext cx="1350789" cy="1326829"/>
          </a:xfrm>
          <a:custGeom>
            <a:avLst/>
            <a:gdLst/>
            <a:ahLst/>
            <a:cxnLst/>
            <a:rect l="0" t="0" r="0" b="0"/>
            <a:pathLst>
              <a:path w="15290" h="15290" extrusionOk="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rgbClr val="FFB600"/>
          </a:solidFill>
          <a:ln>
            <a:noFill/>
          </a:ln>
        </p:spPr>
        <p:txBody>
          <a:bodyPr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3774839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1229333" y="1728216"/>
            <a:ext cx="4724400" cy="4478031"/>
          </a:xfrm>
        </p:spPr>
        <p:txBody>
          <a:bodyPr/>
          <a:lstStyle/>
          <a:p>
            <a:r>
              <a:rPr lang="en-US" dirty="0" smtClean="0"/>
              <a:t> The Official Answer</a:t>
            </a:r>
          </a:p>
          <a:p>
            <a:endParaRPr lang="en-US" dirty="0" smtClean="0"/>
          </a:p>
          <a:p>
            <a:pPr marL="457200" indent="-228600"/>
            <a:r>
              <a:rPr lang="en-US" dirty="0" smtClean="0"/>
              <a:t>JavaScript as Server-side language</a:t>
            </a:r>
          </a:p>
          <a:p>
            <a:pPr marL="457200" indent="-228600"/>
            <a:endParaRPr lang="en-US" dirty="0"/>
          </a:p>
          <a:p>
            <a:pPr marL="457200" indent="-228600"/>
            <a:r>
              <a:rPr lang="en-US" dirty="0" smtClean="0"/>
              <a:t>Non-blocking</a:t>
            </a:r>
          </a:p>
          <a:p>
            <a:pPr marL="457200" indent="-228600"/>
            <a:endParaRPr lang="en-US" dirty="0" smtClean="0"/>
          </a:p>
          <a:p>
            <a:pPr marL="457200" indent="-228600"/>
            <a:r>
              <a:rPr lang="en-US" dirty="0" smtClean="0"/>
              <a:t>Unique event model</a:t>
            </a:r>
          </a:p>
          <a:p>
            <a:pPr marL="457200" indent="-228600"/>
            <a:endParaRPr lang="en-US" dirty="0"/>
          </a:p>
          <a:p>
            <a:pPr marL="457200" indent="-228600"/>
            <a:r>
              <a:rPr lang="en-US" dirty="0" smtClean="0"/>
              <a:t>Thread-free</a:t>
            </a:r>
          </a:p>
          <a:p>
            <a:pPr marL="457200" indent="-228600"/>
            <a:endParaRPr lang="en-US" dirty="0"/>
          </a:p>
          <a:p>
            <a:pPr marL="457200" indent="-228600"/>
            <a:r>
              <a:rPr lang="en-US" dirty="0" smtClean="0"/>
              <a:t>Supports inter-process communication</a:t>
            </a:r>
          </a:p>
          <a:p>
            <a:pPr marL="457200" indent="-228600"/>
            <a:endParaRPr lang="en-US" dirty="0"/>
          </a:p>
          <a:p>
            <a:pPr marL="457200" indent="-228600"/>
            <a:r>
              <a:rPr lang="en-US" dirty="0" smtClean="0"/>
              <a:t>Runs on V8 (Chrome JS engine)</a:t>
            </a:r>
          </a:p>
          <a:p>
            <a:pPr marL="457200" indent="-228600"/>
            <a:endParaRPr lang="en-US" dirty="0"/>
          </a:p>
          <a:p>
            <a:pPr marL="457200" indent="-228600"/>
            <a:r>
              <a:rPr lang="en-US" dirty="0" smtClean="0"/>
              <a:t>Compiled instead of interpreted</a:t>
            </a:r>
            <a:endParaRPr lang="en-US" dirty="0"/>
          </a:p>
        </p:txBody>
      </p:sp>
      <p:sp>
        <p:nvSpPr>
          <p:cNvPr id="4" name="Title 1"/>
          <p:cNvSpPr txBox="1">
            <a:spLocks/>
          </p:cNvSpPr>
          <p:nvPr/>
        </p:nvSpPr>
        <p:spPr>
          <a:xfrm>
            <a:off x="1229333" y="691193"/>
            <a:ext cx="9154800" cy="1143200"/>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434343"/>
              </a:buClr>
              <a:buSzPct val="100000"/>
              <a:buFont typeface="Raleway ExtraBold"/>
              <a:buNone/>
              <a:defRPr sz="5800" b="0" i="0" u="none" strike="noStrike" cap="none">
                <a:solidFill>
                  <a:srgbClr val="434343"/>
                </a:solidFill>
                <a:latin typeface="Raleway ExtraBold"/>
                <a:ea typeface="Raleway ExtraBold"/>
                <a:cs typeface="Raleway ExtraBold"/>
                <a:sym typeface="Raleway ExtraBold"/>
              </a:defRPr>
            </a:lvl1pPr>
            <a:lvl2pPr lvl="1">
              <a:spcBef>
                <a:spcPts val="0"/>
              </a:spcBef>
              <a:buClr>
                <a:srgbClr val="434343"/>
              </a:buClr>
              <a:buSzPct val="100000"/>
              <a:buFont typeface="Raleway ExtraBold"/>
              <a:buNone/>
              <a:defRPr sz="5800">
                <a:solidFill>
                  <a:srgbClr val="434343"/>
                </a:solidFill>
                <a:latin typeface="Raleway ExtraBold"/>
                <a:ea typeface="Raleway ExtraBold"/>
                <a:cs typeface="Raleway ExtraBold"/>
                <a:sym typeface="Raleway ExtraBold"/>
              </a:defRPr>
            </a:lvl2pPr>
            <a:lvl3pPr lvl="2">
              <a:spcBef>
                <a:spcPts val="0"/>
              </a:spcBef>
              <a:buClr>
                <a:srgbClr val="434343"/>
              </a:buClr>
              <a:buSzPct val="100000"/>
              <a:buFont typeface="Raleway ExtraBold"/>
              <a:buNone/>
              <a:defRPr sz="5800">
                <a:solidFill>
                  <a:srgbClr val="434343"/>
                </a:solidFill>
                <a:latin typeface="Raleway ExtraBold"/>
                <a:ea typeface="Raleway ExtraBold"/>
                <a:cs typeface="Raleway ExtraBold"/>
                <a:sym typeface="Raleway ExtraBold"/>
              </a:defRPr>
            </a:lvl3pPr>
            <a:lvl4pPr lvl="3">
              <a:spcBef>
                <a:spcPts val="0"/>
              </a:spcBef>
              <a:buClr>
                <a:srgbClr val="434343"/>
              </a:buClr>
              <a:buSzPct val="100000"/>
              <a:buFont typeface="Raleway ExtraBold"/>
              <a:buNone/>
              <a:defRPr sz="5800">
                <a:solidFill>
                  <a:srgbClr val="434343"/>
                </a:solidFill>
                <a:latin typeface="Raleway ExtraBold"/>
                <a:ea typeface="Raleway ExtraBold"/>
                <a:cs typeface="Raleway ExtraBold"/>
                <a:sym typeface="Raleway ExtraBold"/>
              </a:defRPr>
            </a:lvl4pPr>
            <a:lvl5pPr lvl="4">
              <a:spcBef>
                <a:spcPts val="0"/>
              </a:spcBef>
              <a:buClr>
                <a:srgbClr val="434343"/>
              </a:buClr>
              <a:buSzPct val="100000"/>
              <a:buFont typeface="Raleway ExtraBold"/>
              <a:buNone/>
              <a:defRPr sz="5800">
                <a:solidFill>
                  <a:srgbClr val="434343"/>
                </a:solidFill>
                <a:latin typeface="Raleway ExtraBold"/>
                <a:ea typeface="Raleway ExtraBold"/>
                <a:cs typeface="Raleway ExtraBold"/>
                <a:sym typeface="Raleway ExtraBold"/>
              </a:defRPr>
            </a:lvl5pPr>
            <a:lvl6pPr lvl="5">
              <a:spcBef>
                <a:spcPts val="0"/>
              </a:spcBef>
              <a:buClr>
                <a:srgbClr val="434343"/>
              </a:buClr>
              <a:buSzPct val="100000"/>
              <a:buFont typeface="Raleway ExtraBold"/>
              <a:buNone/>
              <a:defRPr sz="5800">
                <a:solidFill>
                  <a:srgbClr val="434343"/>
                </a:solidFill>
                <a:latin typeface="Raleway ExtraBold"/>
                <a:ea typeface="Raleway ExtraBold"/>
                <a:cs typeface="Raleway ExtraBold"/>
                <a:sym typeface="Raleway ExtraBold"/>
              </a:defRPr>
            </a:lvl6pPr>
            <a:lvl7pPr lvl="6">
              <a:spcBef>
                <a:spcPts val="0"/>
              </a:spcBef>
              <a:buClr>
                <a:srgbClr val="434343"/>
              </a:buClr>
              <a:buSzPct val="100000"/>
              <a:buFont typeface="Raleway ExtraBold"/>
              <a:buNone/>
              <a:defRPr sz="5800">
                <a:solidFill>
                  <a:srgbClr val="434343"/>
                </a:solidFill>
                <a:latin typeface="Raleway ExtraBold"/>
                <a:ea typeface="Raleway ExtraBold"/>
                <a:cs typeface="Raleway ExtraBold"/>
                <a:sym typeface="Raleway ExtraBold"/>
              </a:defRPr>
            </a:lvl7pPr>
            <a:lvl8pPr lvl="7">
              <a:spcBef>
                <a:spcPts val="0"/>
              </a:spcBef>
              <a:buClr>
                <a:srgbClr val="434343"/>
              </a:buClr>
              <a:buSzPct val="100000"/>
              <a:buFont typeface="Raleway ExtraBold"/>
              <a:buNone/>
              <a:defRPr sz="5800">
                <a:solidFill>
                  <a:srgbClr val="434343"/>
                </a:solidFill>
                <a:latin typeface="Raleway ExtraBold"/>
                <a:ea typeface="Raleway ExtraBold"/>
                <a:cs typeface="Raleway ExtraBold"/>
                <a:sym typeface="Raleway ExtraBold"/>
              </a:defRPr>
            </a:lvl8pPr>
            <a:lvl9pPr lvl="8">
              <a:spcBef>
                <a:spcPts val="0"/>
              </a:spcBef>
              <a:buClr>
                <a:srgbClr val="434343"/>
              </a:buClr>
              <a:buSzPct val="100000"/>
              <a:buFont typeface="Raleway ExtraBold"/>
              <a:buNone/>
              <a:defRPr sz="5800">
                <a:solidFill>
                  <a:srgbClr val="434343"/>
                </a:solidFill>
                <a:latin typeface="Raleway ExtraBold"/>
                <a:ea typeface="Raleway ExtraBold"/>
                <a:cs typeface="Raleway ExtraBold"/>
                <a:sym typeface="Raleway ExtraBold"/>
              </a:defRPr>
            </a:lvl9pPr>
          </a:lstStyle>
          <a:p>
            <a:r>
              <a:rPr lang="en-US" sz="4000" dirty="0" smtClean="0"/>
              <a:t>What is </a:t>
            </a:r>
            <a:r>
              <a:rPr lang="en-US" sz="4000" dirty="0" err="1" smtClean="0"/>
              <a:t>NodeJS</a:t>
            </a:r>
            <a:r>
              <a:rPr lang="en-US" sz="4000" dirty="0" smtClean="0"/>
              <a:t>? </a:t>
            </a:r>
            <a:endParaRPr lang="en-US" sz="4400" dirty="0"/>
          </a:p>
        </p:txBody>
      </p:sp>
      <p:pic>
        <p:nvPicPr>
          <p:cNvPr id="1026" name="Picture 2" descr="https://i.stack.imgur.com/QRePV.jpg"/>
          <p:cNvPicPr>
            <a:picLocks noChangeAspect="1" noChangeArrowheads="1"/>
          </p:cNvPicPr>
          <p:nvPr/>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colorTemperature colorTemp="10885"/>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931862" y="1541535"/>
            <a:ext cx="5488994" cy="216815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953732" y="3986784"/>
            <a:ext cx="5467123" cy="2031325"/>
          </a:xfrm>
          <a:prstGeom prst="rect">
            <a:avLst/>
          </a:prstGeom>
          <a:noFill/>
          <a:ln>
            <a:solidFill>
              <a:schemeClr val="bg1">
                <a:lumMod val="85000"/>
              </a:schemeClr>
            </a:solidFill>
          </a:ln>
        </p:spPr>
        <p:txBody>
          <a:bodyPr wrap="square" rtlCol="0">
            <a:spAutoFit/>
          </a:bodyPr>
          <a:lstStyle/>
          <a:p>
            <a:pPr marL="342900" indent="-342900">
              <a:buAutoNum type="arabicPeriod"/>
            </a:pPr>
            <a:r>
              <a:rPr lang="en-US" dirty="0" smtClean="0">
                <a:solidFill>
                  <a:schemeClr val="tx1">
                    <a:lumMod val="50000"/>
                    <a:lumOff val="50000"/>
                  </a:schemeClr>
                </a:solidFill>
              </a:rPr>
              <a:t>V8 compiles JS files</a:t>
            </a:r>
          </a:p>
          <a:p>
            <a:pPr marL="342900" indent="-342900">
              <a:buAutoNum type="arabicPeriod"/>
            </a:pPr>
            <a:r>
              <a:rPr lang="en-US" dirty="0" err="1" smtClean="0">
                <a:solidFill>
                  <a:schemeClr val="tx1">
                    <a:lumMod val="50000"/>
                    <a:lumOff val="50000"/>
                  </a:schemeClr>
                </a:solidFill>
              </a:rPr>
              <a:t>NodeJS</a:t>
            </a:r>
            <a:r>
              <a:rPr lang="en-US" dirty="0" smtClean="0">
                <a:solidFill>
                  <a:schemeClr val="tx1">
                    <a:lumMod val="50000"/>
                    <a:lumOff val="50000"/>
                  </a:schemeClr>
                </a:solidFill>
              </a:rPr>
              <a:t> Bindings provide OS level library hooks for compiled </a:t>
            </a:r>
            <a:r>
              <a:rPr lang="en-US" dirty="0" err="1" smtClean="0">
                <a:solidFill>
                  <a:schemeClr val="tx1">
                    <a:lumMod val="50000"/>
                    <a:lumOff val="50000"/>
                  </a:schemeClr>
                </a:solidFill>
              </a:rPr>
              <a:t>NodeJS</a:t>
            </a:r>
            <a:r>
              <a:rPr lang="en-US" dirty="0" smtClean="0">
                <a:solidFill>
                  <a:schemeClr val="tx1">
                    <a:lumMod val="50000"/>
                    <a:lumOff val="50000"/>
                  </a:schemeClr>
                </a:solidFill>
              </a:rPr>
              <a:t> code</a:t>
            </a:r>
          </a:p>
          <a:p>
            <a:pPr marL="342900" indent="-342900">
              <a:buAutoNum type="arabicPeriod"/>
            </a:pPr>
            <a:r>
              <a:rPr lang="en-US" dirty="0" err="1" smtClean="0">
                <a:solidFill>
                  <a:schemeClr val="tx1">
                    <a:lumMod val="50000"/>
                    <a:lumOff val="50000"/>
                  </a:schemeClr>
                </a:solidFill>
              </a:rPr>
              <a:t>LibUv</a:t>
            </a:r>
            <a:r>
              <a:rPr lang="en-US" dirty="0" smtClean="0">
                <a:solidFill>
                  <a:schemeClr val="tx1">
                    <a:lumMod val="50000"/>
                    <a:lumOff val="50000"/>
                  </a:schemeClr>
                </a:solidFill>
              </a:rPr>
              <a:t> abstracts </a:t>
            </a:r>
            <a:r>
              <a:rPr lang="en-US" dirty="0" err="1" smtClean="0">
                <a:solidFill>
                  <a:schemeClr val="tx1">
                    <a:lumMod val="50000"/>
                    <a:lumOff val="50000"/>
                  </a:schemeClr>
                </a:solidFill>
              </a:rPr>
              <a:t>LibEio</a:t>
            </a:r>
            <a:r>
              <a:rPr lang="en-US" dirty="0" smtClean="0">
                <a:solidFill>
                  <a:schemeClr val="tx1">
                    <a:lumMod val="50000"/>
                    <a:lumOff val="50000"/>
                  </a:schemeClr>
                </a:solidFill>
              </a:rPr>
              <a:t>, </a:t>
            </a:r>
            <a:r>
              <a:rPr lang="en-US" dirty="0" err="1" smtClean="0">
                <a:solidFill>
                  <a:schemeClr val="tx1">
                    <a:lumMod val="50000"/>
                    <a:lumOff val="50000"/>
                  </a:schemeClr>
                </a:solidFill>
              </a:rPr>
              <a:t>Libev</a:t>
            </a:r>
            <a:r>
              <a:rPr lang="en-US" dirty="0" smtClean="0">
                <a:solidFill>
                  <a:schemeClr val="tx1">
                    <a:lumMod val="50000"/>
                    <a:lumOff val="50000"/>
                  </a:schemeClr>
                </a:solidFill>
              </a:rPr>
              <a:t> and other low level libraries to perform IO and manage events in the event pool. It picks up events from queues, sends blocking ops to worker threads and executes callbacks when ops are completed. With Bindings and V8 it completes the lifecycles of events.</a:t>
            </a:r>
          </a:p>
          <a:p>
            <a:pPr marL="342900" indent="-342900">
              <a:buAutoNum type="arabicPeriod"/>
            </a:pPr>
            <a:endParaRPr lang="en-US" dirty="0">
              <a:solidFill>
                <a:schemeClr val="tx1">
                  <a:lumMod val="50000"/>
                  <a:lumOff val="50000"/>
                </a:schemeClr>
              </a:solidFill>
            </a:endParaRPr>
          </a:p>
        </p:txBody>
      </p:sp>
      <p:sp>
        <p:nvSpPr>
          <p:cNvPr id="7" name="Shape 514"/>
          <p:cNvSpPr/>
          <p:nvPr/>
        </p:nvSpPr>
        <p:spPr>
          <a:xfrm>
            <a:off x="10651787" y="343770"/>
            <a:ext cx="1108952" cy="1047284"/>
          </a:xfrm>
          <a:custGeom>
            <a:avLst/>
            <a:gdLst/>
            <a:ahLst/>
            <a:cxnLst/>
            <a:rect l="0" t="0" r="0" b="0"/>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B600"/>
          </a:solidFill>
          <a:ln>
            <a:noFill/>
          </a:ln>
        </p:spPr>
        <p:txBody>
          <a:bodyPr wrap="square"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8576089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Non-blocking</a:t>
            </a:r>
            <a:endParaRPr lang="en-US" dirty="0"/>
          </a:p>
        </p:txBody>
      </p:sp>
      <p:sp>
        <p:nvSpPr>
          <p:cNvPr id="3" name="Text Placeholder 2"/>
          <p:cNvSpPr>
            <a:spLocks noGrp="1"/>
          </p:cNvSpPr>
          <p:nvPr>
            <p:ph type="body" idx="1"/>
          </p:nvPr>
        </p:nvSpPr>
        <p:spPr>
          <a:xfrm>
            <a:off x="1229333" y="4581427"/>
            <a:ext cx="4724400" cy="1971876"/>
          </a:xfrm>
        </p:spPr>
        <p:txBody>
          <a:bodyPr/>
          <a:lstStyle/>
          <a:p>
            <a:pPr marL="227013" indent="-227013"/>
            <a:r>
              <a:rPr lang="en-US" dirty="0" smtClean="0"/>
              <a:t>In order languages</a:t>
            </a:r>
          </a:p>
          <a:p>
            <a:pPr marL="687388" lvl="1" indent="-227013"/>
            <a:r>
              <a:rPr lang="en-US" dirty="0" err="1" smtClean="0"/>
              <a:t>long_running_task</a:t>
            </a:r>
            <a:r>
              <a:rPr lang="en-US" dirty="0" smtClean="0"/>
              <a:t> will have to finish before </a:t>
            </a:r>
            <a:r>
              <a:rPr lang="en-US" dirty="0" err="1" smtClean="0"/>
              <a:t>other_task</a:t>
            </a:r>
            <a:r>
              <a:rPr lang="en-US" dirty="0" smtClean="0"/>
              <a:t> and </a:t>
            </a:r>
            <a:r>
              <a:rPr lang="en-US" dirty="0" err="1" smtClean="0"/>
              <a:t>next_task</a:t>
            </a:r>
            <a:r>
              <a:rPr lang="en-US" dirty="0" smtClean="0"/>
              <a:t> can start running.</a:t>
            </a:r>
            <a:endParaRPr lang="en-US" dirty="0"/>
          </a:p>
        </p:txBody>
      </p:sp>
      <p:sp>
        <p:nvSpPr>
          <p:cNvPr id="4" name="Text Placeholder 3"/>
          <p:cNvSpPr>
            <a:spLocks noGrp="1"/>
          </p:cNvSpPr>
          <p:nvPr>
            <p:ph type="body" idx="2"/>
          </p:nvPr>
        </p:nvSpPr>
        <p:spPr>
          <a:xfrm>
            <a:off x="6238249" y="4581426"/>
            <a:ext cx="4724400" cy="1971877"/>
          </a:xfrm>
        </p:spPr>
        <p:txBody>
          <a:bodyPr/>
          <a:lstStyle/>
          <a:p>
            <a:pPr marL="227013" indent="-227013"/>
            <a:r>
              <a:rPr lang="en-US" dirty="0" smtClean="0"/>
              <a:t>In </a:t>
            </a:r>
            <a:r>
              <a:rPr lang="en-US" dirty="0" err="1" smtClean="0"/>
              <a:t>NodeJS</a:t>
            </a:r>
            <a:endParaRPr lang="en-US" dirty="0" smtClean="0"/>
          </a:p>
          <a:p>
            <a:pPr marL="687388" lvl="1" indent="-227013"/>
            <a:r>
              <a:rPr lang="en-US" dirty="0" err="1" smtClean="0"/>
              <a:t>other_task</a:t>
            </a:r>
            <a:r>
              <a:rPr lang="en-US" dirty="0" smtClean="0"/>
              <a:t> will start before </a:t>
            </a:r>
            <a:r>
              <a:rPr lang="en-US" dirty="0" err="1" smtClean="0"/>
              <a:t>long_running_task</a:t>
            </a:r>
            <a:r>
              <a:rPr lang="en-US" dirty="0" smtClean="0"/>
              <a:t> finished running</a:t>
            </a:r>
          </a:p>
          <a:p>
            <a:pPr marL="687388" lvl="1" indent="-227013"/>
            <a:r>
              <a:rPr lang="en-US" dirty="0" smtClean="0"/>
              <a:t>next task will start immediately after </a:t>
            </a:r>
            <a:r>
              <a:rPr lang="en-US" dirty="0" err="1" smtClean="0"/>
              <a:t>other_task</a:t>
            </a:r>
            <a:r>
              <a:rPr lang="en-US" dirty="0" smtClean="0"/>
              <a:t> has started</a:t>
            </a:r>
            <a:endParaRPr lang="en-US" dirty="0"/>
          </a:p>
          <a:p>
            <a:pPr marL="227013" indent="-227013"/>
            <a:endParaRPr lang="en-US" dirty="0"/>
          </a:p>
        </p:txBody>
      </p:sp>
      <p:pic>
        <p:nvPicPr>
          <p:cNvPr id="6" name="Picture 5"/>
          <p:cNvPicPr>
            <a:picLocks noChangeAspect="1"/>
          </p:cNvPicPr>
          <p:nvPr/>
        </p:nvPicPr>
        <p:blipFill>
          <a:blip r:embed="rId2"/>
          <a:stretch>
            <a:fillRect/>
          </a:stretch>
        </p:blipFill>
        <p:spPr>
          <a:xfrm>
            <a:off x="1272460" y="2332232"/>
            <a:ext cx="9690189" cy="1995441"/>
          </a:xfrm>
          <a:prstGeom prst="rect">
            <a:avLst/>
          </a:prstGeom>
        </p:spPr>
      </p:pic>
      <p:grpSp>
        <p:nvGrpSpPr>
          <p:cNvPr id="7" name="Shape 544"/>
          <p:cNvGrpSpPr/>
          <p:nvPr/>
        </p:nvGrpSpPr>
        <p:grpSpPr>
          <a:xfrm>
            <a:off x="10488830" y="467360"/>
            <a:ext cx="1347570" cy="843611"/>
            <a:chOff x="3241525" y="3039450"/>
            <a:chExt cx="494600" cy="312625"/>
          </a:xfrm>
        </p:grpSpPr>
        <p:sp>
          <p:nvSpPr>
            <p:cNvPr id="8" name="Shape 545"/>
            <p:cNvSpPr/>
            <p:nvPr/>
          </p:nvSpPr>
          <p:spPr>
            <a:xfrm>
              <a:off x="3241525" y="3039450"/>
              <a:ext cx="494600" cy="312625"/>
            </a:xfrm>
            <a:custGeom>
              <a:avLst/>
              <a:gdLst/>
              <a:ahLst/>
              <a:cxnLst/>
              <a:rect l="0" t="0" r="0" b="0"/>
              <a:pathLst>
                <a:path w="19784" h="12505" extrusionOk="0">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rgbClr val="FFB600"/>
            </a:solidFill>
            <a:ln>
              <a:noFill/>
            </a:ln>
          </p:spPr>
          <p:txBody>
            <a:bodyPr wrap="square" lIns="91425" tIns="91425" rIns="91425" bIns="91425" anchor="ctr" anchorCtr="0">
              <a:noAutofit/>
            </a:bodyPr>
            <a:lstStyle/>
            <a:p>
              <a:pPr lvl="0">
                <a:spcBef>
                  <a:spcPts val="0"/>
                </a:spcBef>
                <a:buNone/>
              </a:pPr>
              <a:endParaRPr/>
            </a:p>
          </p:txBody>
        </p:sp>
        <p:sp>
          <p:nvSpPr>
            <p:cNvPr id="9" name="Shape 546"/>
            <p:cNvSpPr/>
            <p:nvPr/>
          </p:nvSpPr>
          <p:spPr>
            <a:xfrm>
              <a:off x="3384400" y="3091350"/>
              <a:ext cx="208850" cy="208825"/>
            </a:xfrm>
            <a:custGeom>
              <a:avLst/>
              <a:gdLst/>
              <a:ahLst/>
              <a:cxnLst/>
              <a:rect l="0" t="0" r="0" b="0"/>
              <a:pathLst>
                <a:path w="8354" h="8353" extrusionOk="0">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rgbClr val="FFB600"/>
            </a:solidFill>
            <a:ln>
              <a:noFill/>
            </a:ln>
          </p:spPr>
          <p:txBody>
            <a:bodyPr wrap="square"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16736160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9333" y="1189033"/>
            <a:ext cx="10252514" cy="1143200"/>
          </a:xfrm>
        </p:spPr>
        <p:txBody>
          <a:bodyPr/>
          <a:lstStyle/>
          <a:p>
            <a:r>
              <a:rPr lang="en-US" dirty="0" smtClean="0"/>
              <a:t>Parallelism comparison</a:t>
            </a:r>
            <a:endParaRPr lang="en-US" dirty="0"/>
          </a:p>
        </p:txBody>
      </p:sp>
      <p:sp>
        <p:nvSpPr>
          <p:cNvPr id="3" name="Text Placeholder 2"/>
          <p:cNvSpPr>
            <a:spLocks noGrp="1"/>
          </p:cNvSpPr>
          <p:nvPr>
            <p:ph type="body" idx="1"/>
          </p:nvPr>
        </p:nvSpPr>
        <p:spPr>
          <a:xfrm>
            <a:off x="642358" y="4365983"/>
            <a:ext cx="5592146" cy="1971876"/>
          </a:xfrm>
        </p:spPr>
        <p:txBody>
          <a:bodyPr/>
          <a:lstStyle/>
          <a:p>
            <a:pPr marL="227013" indent="-227013"/>
            <a:r>
              <a:rPr lang="en-US" dirty="0" smtClean="0"/>
              <a:t>In order languages</a:t>
            </a:r>
          </a:p>
          <a:p>
            <a:pPr marL="687388" lvl="1" indent="-227013"/>
            <a:r>
              <a:rPr lang="en-US" dirty="0" smtClean="0"/>
              <a:t>Parallelism can be achieved with multithreading</a:t>
            </a:r>
          </a:p>
          <a:p>
            <a:pPr marL="687388" lvl="1" indent="-227013"/>
            <a:r>
              <a:rPr lang="en-US" dirty="0" smtClean="0"/>
              <a:t>Threads are 2</a:t>
            </a:r>
            <a:r>
              <a:rPr lang="en-US" baseline="30000" dirty="0" smtClean="0"/>
              <a:t>nd</a:t>
            </a:r>
            <a:r>
              <a:rPr lang="en-US" dirty="0" smtClean="0"/>
              <a:t> class citizens, having less authority, power</a:t>
            </a:r>
          </a:p>
          <a:p>
            <a:pPr marL="687388" lvl="1" indent="-227013"/>
            <a:r>
              <a:rPr lang="en-US" dirty="0" smtClean="0"/>
              <a:t>Threads can talk to processes, but processes do not intercommunicate</a:t>
            </a:r>
            <a:endParaRPr lang="en-US" dirty="0"/>
          </a:p>
        </p:txBody>
      </p:sp>
      <p:sp>
        <p:nvSpPr>
          <p:cNvPr id="4" name="Text Placeholder 3"/>
          <p:cNvSpPr>
            <a:spLocks noGrp="1"/>
          </p:cNvSpPr>
          <p:nvPr>
            <p:ph type="body" idx="2"/>
          </p:nvPr>
        </p:nvSpPr>
        <p:spPr>
          <a:xfrm>
            <a:off x="6234504" y="4430787"/>
            <a:ext cx="5347293" cy="1971877"/>
          </a:xfrm>
        </p:spPr>
        <p:txBody>
          <a:bodyPr/>
          <a:lstStyle/>
          <a:p>
            <a:pPr marL="227013" indent="-227013"/>
            <a:r>
              <a:rPr lang="en-US" dirty="0" smtClean="0"/>
              <a:t>In </a:t>
            </a:r>
            <a:r>
              <a:rPr lang="en-US" dirty="0" err="1" smtClean="0"/>
              <a:t>NodeJS</a:t>
            </a:r>
            <a:endParaRPr lang="en-US" dirty="0" smtClean="0"/>
          </a:p>
          <a:p>
            <a:pPr marL="687388" lvl="1" indent="-227013"/>
            <a:r>
              <a:rPr lang="en-US" dirty="0" smtClean="0"/>
              <a:t>No multithreading – all are single-threaded</a:t>
            </a:r>
          </a:p>
          <a:p>
            <a:pPr marL="687388" lvl="1" indent="-227013"/>
            <a:r>
              <a:rPr lang="en-US" dirty="0" smtClean="0"/>
              <a:t>Parallelize by spawning child processes</a:t>
            </a:r>
          </a:p>
          <a:p>
            <a:pPr marL="687388" lvl="1" indent="-227013"/>
            <a:r>
              <a:rPr lang="en-US" dirty="0" smtClean="0"/>
              <a:t>All child processes can communicate with their parent</a:t>
            </a:r>
          </a:p>
          <a:p>
            <a:pPr marL="687388" lvl="1" indent="-227013"/>
            <a:r>
              <a:rPr lang="en-US" dirty="0" smtClean="0"/>
              <a:t>Horizontal scaling can be done this way</a:t>
            </a:r>
            <a:endParaRPr lang="en-US" dirty="0"/>
          </a:p>
          <a:p>
            <a:pPr marL="227013" indent="-227013"/>
            <a:endParaRPr lang="en-US" dirty="0"/>
          </a:p>
        </p:txBody>
      </p:sp>
      <p:sp>
        <p:nvSpPr>
          <p:cNvPr id="6" name="Rectangle 5"/>
          <p:cNvSpPr/>
          <p:nvPr/>
        </p:nvSpPr>
        <p:spPr>
          <a:xfrm>
            <a:off x="2595213" y="3128544"/>
            <a:ext cx="188536" cy="8802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Rectangle 15"/>
          <p:cNvSpPr/>
          <p:nvPr/>
        </p:nvSpPr>
        <p:spPr>
          <a:xfrm>
            <a:off x="2852578" y="3135552"/>
            <a:ext cx="188536" cy="8802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Rectangle 16"/>
          <p:cNvSpPr/>
          <p:nvPr/>
        </p:nvSpPr>
        <p:spPr>
          <a:xfrm>
            <a:off x="3123114" y="3128544"/>
            <a:ext cx="188536" cy="8802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 name="Rectangle 17"/>
          <p:cNvSpPr/>
          <p:nvPr/>
        </p:nvSpPr>
        <p:spPr>
          <a:xfrm>
            <a:off x="3397364" y="3136435"/>
            <a:ext cx="188536" cy="8802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Rounded Rectangle 9"/>
          <p:cNvSpPr/>
          <p:nvPr/>
        </p:nvSpPr>
        <p:spPr>
          <a:xfrm>
            <a:off x="2422689" y="2458806"/>
            <a:ext cx="1310325" cy="77458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Process</a:t>
            </a:r>
            <a:endParaRPr lang="en-US" dirty="0"/>
          </a:p>
        </p:txBody>
      </p:sp>
      <p:cxnSp>
        <p:nvCxnSpPr>
          <p:cNvPr id="19" name="Straight Connector 18"/>
          <p:cNvCxnSpPr/>
          <p:nvPr/>
        </p:nvCxnSpPr>
        <p:spPr>
          <a:xfrm>
            <a:off x="1229333" y="3299383"/>
            <a:ext cx="3757446" cy="0"/>
          </a:xfrm>
          <a:prstGeom prst="line">
            <a:avLst/>
          </a:prstGeom>
        </p:spPr>
        <p:style>
          <a:lnRef idx="2">
            <a:schemeClr val="dk1"/>
          </a:lnRef>
          <a:fillRef idx="0">
            <a:schemeClr val="dk1"/>
          </a:fillRef>
          <a:effectRef idx="1">
            <a:schemeClr val="dk1"/>
          </a:effectRef>
          <a:fontRef idx="minor">
            <a:schemeClr val="tx1"/>
          </a:fontRef>
        </p:style>
      </p:cxnSp>
      <p:sp>
        <p:nvSpPr>
          <p:cNvPr id="24" name="Left Brace 23"/>
          <p:cNvSpPr/>
          <p:nvPr/>
        </p:nvSpPr>
        <p:spPr>
          <a:xfrm rot="16200000">
            <a:off x="2996851" y="3693676"/>
            <a:ext cx="174394" cy="1028491"/>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5" name="TextBox 24"/>
          <p:cNvSpPr txBox="1"/>
          <p:nvPr/>
        </p:nvSpPr>
        <p:spPr>
          <a:xfrm>
            <a:off x="2717564" y="4216641"/>
            <a:ext cx="780983" cy="307777"/>
          </a:xfrm>
          <a:prstGeom prst="rect">
            <a:avLst/>
          </a:prstGeom>
          <a:noFill/>
        </p:spPr>
        <p:txBody>
          <a:bodyPr wrap="none" rtlCol="0">
            <a:spAutoFit/>
          </a:bodyPr>
          <a:lstStyle/>
          <a:p>
            <a:r>
              <a:rPr lang="en-US" dirty="0" smtClean="0"/>
              <a:t>threads</a:t>
            </a:r>
            <a:endParaRPr lang="en-US" dirty="0"/>
          </a:p>
        </p:txBody>
      </p:sp>
      <p:sp>
        <p:nvSpPr>
          <p:cNvPr id="26" name="TextBox 25"/>
          <p:cNvSpPr txBox="1"/>
          <p:nvPr/>
        </p:nvSpPr>
        <p:spPr>
          <a:xfrm>
            <a:off x="642358" y="2449850"/>
            <a:ext cx="1620075" cy="738664"/>
          </a:xfrm>
          <a:prstGeom prst="rect">
            <a:avLst/>
          </a:prstGeom>
          <a:noFill/>
        </p:spPr>
        <p:txBody>
          <a:bodyPr wrap="square" rtlCol="0">
            <a:spAutoFit/>
          </a:bodyPr>
          <a:lstStyle/>
          <a:p>
            <a:r>
              <a:rPr lang="en-US" dirty="0" smtClean="0"/>
              <a:t>- 1</a:t>
            </a:r>
            <a:r>
              <a:rPr lang="en-US" baseline="30000" dirty="0" smtClean="0"/>
              <a:t>st</a:t>
            </a:r>
            <a:r>
              <a:rPr lang="en-US" dirty="0" smtClean="0"/>
              <a:t> class citizens</a:t>
            </a:r>
          </a:p>
          <a:p>
            <a:r>
              <a:rPr lang="en-US" dirty="0" smtClean="0"/>
              <a:t>- has private memory space</a:t>
            </a:r>
            <a:endParaRPr lang="en-US" dirty="0"/>
          </a:p>
        </p:txBody>
      </p:sp>
      <p:sp>
        <p:nvSpPr>
          <p:cNvPr id="27" name="TextBox 26"/>
          <p:cNvSpPr txBox="1"/>
          <p:nvPr/>
        </p:nvSpPr>
        <p:spPr>
          <a:xfrm>
            <a:off x="660171" y="3365373"/>
            <a:ext cx="1620075" cy="954107"/>
          </a:xfrm>
          <a:prstGeom prst="rect">
            <a:avLst/>
          </a:prstGeom>
          <a:noFill/>
        </p:spPr>
        <p:txBody>
          <a:bodyPr wrap="square" rtlCol="0">
            <a:spAutoFit/>
          </a:bodyPr>
          <a:lstStyle/>
          <a:p>
            <a:r>
              <a:rPr lang="en-US" dirty="0" smtClean="0"/>
              <a:t>- children of processes</a:t>
            </a:r>
          </a:p>
          <a:p>
            <a:r>
              <a:rPr lang="en-US" dirty="0" smtClean="0"/>
              <a:t>- no private memory space</a:t>
            </a:r>
            <a:endParaRPr lang="en-US" dirty="0"/>
          </a:p>
        </p:txBody>
      </p:sp>
      <p:sp>
        <p:nvSpPr>
          <p:cNvPr id="32" name="Rounded Rectangle 31"/>
          <p:cNvSpPr/>
          <p:nvPr/>
        </p:nvSpPr>
        <p:spPr>
          <a:xfrm>
            <a:off x="8552165" y="2388954"/>
            <a:ext cx="1310325" cy="77458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Main Process</a:t>
            </a:r>
            <a:endParaRPr lang="en-US" dirty="0"/>
          </a:p>
        </p:txBody>
      </p:sp>
      <p:cxnSp>
        <p:nvCxnSpPr>
          <p:cNvPr id="33" name="Straight Connector 32"/>
          <p:cNvCxnSpPr/>
          <p:nvPr/>
        </p:nvCxnSpPr>
        <p:spPr>
          <a:xfrm>
            <a:off x="6840332" y="4266840"/>
            <a:ext cx="4641515" cy="28279"/>
          </a:xfrm>
          <a:prstGeom prst="line">
            <a:avLst/>
          </a:prstGeom>
        </p:spPr>
        <p:style>
          <a:lnRef idx="2">
            <a:schemeClr val="dk1"/>
          </a:lnRef>
          <a:fillRef idx="0">
            <a:schemeClr val="dk1"/>
          </a:fillRef>
          <a:effectRef idx="1">
            <a:schemeClr val="dk1"/>
          </a:effectRef>
          <a:fontRef idx="minor">
            <a:schemeClr val="tx1"/>
          </a:fontRef>
        </p:style>
      </p:cxnSp>
      <p:sp>
        <p:nvSpPr>
          <p:cNvPr id="36" name="TextBox 35"/>
          <p:cNvSpPr txBox="1"/>
          <p:nvPr/>
        </p:nvSpPr>
        <p:spPr>
          <a:xfrm>
            <a:off x="6234504" y="2449850"/>
            <a:ext cx="1620075" cy="954107"/>
          </a:xfrm>
          <a:prstGeom prst="rect">
            <a:avLst/>
          </a:prstGeom>
          <a:noFill/>
        </p:spPr>
        <p:txBody>
          <a:bodyPr wrap="square" rtlCol="0">
            <a:spAutoFit/>
          </a:bodyPr>
          <a:lstStyle/>
          <a:p>
            <a:r>
              <a:rPr lang="en-US" dirty="0" smtClean="0"/>
              <a:t>- All 1</a:t>
            </a:r>
            <a:r>
              <a:rPr lang="en-US" baseline="30000" dirty="0" smtClean="0"/>
              <a:t>st</a:t>
            </a:r>
            <a:r>
              <a:rPr lang="en-US" dirty="0" smtClean="0"/>
              <a:t> class citizens</a:t>
            </a:r>
          </a:p>
          <a:p>
            <a:r>
              <a:rPr lang="en-US" dirty="0" smtClean="0"/>
              <a:t>- All have private memory space</a:t>
            </a:r>
            <a:endParaRPr lang="en-US" dirty="0"/>
          </a:p>
        </p:txBody>
      </p:sp>
      <p:sp>
        <p:nvSpPr>
          <p:cNvPr id="38" name="Rounded Rectangle 37"/>
          <p:cNvSpPr/>
          <p:nvPr/>
        </p:nvSpPr>
        <p:spPr>
          <a:xfrm>
            <a:off x="7237082" y="3604247"/>
            <a:ext cx="1032276" cy="47701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Child Process</a:t>
            </a:r>
            <a:endParaRPr lang="en-US" dirty="0"/>
          </a:p>
        </p:txBody>
      </p:sp>
      <p:sp>
        <p:nvSpPr>
          <p:cNvPr id="41" name="Rounded Rectangle 40"/>
          <p:cNvSpPr/>
          <p:nvPr/>
        </p:nvSpPr>
        <p:spPr>
          <a:xfrm>
            <a:off x="8686192" y="3603916"/>
            <a:ext cx="1042270" cy="47701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Child Process</a:t>
            </a:r>
            <a:endParaRPr lang="en-US" dirty="0"/>
          </a:p>
        </p:txBody>
      </p:sp>
      <p:sp>
        <p:nvSpPr>
          <p:cNvPr id="42" name="Rounded Rectangle 41"/>
          <p:cNvSpPr/>
          <p:nvPr/>
        </p:nvSpPr>
        <p:spPr>
          <a:xfrm>
            <a:off x="10076643" y="3603915"/>
            <a:ext cx="1042270" cy="47701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Child Process</a:t>
            </a:r>
            <a:endParaRPr lang="en-US" dirty="0"/>
          </a:p>
        </p:txBody>
      </p:sp>
      <p:cxnSp>
        <p:nvCxnSpPr>
          <p:cNvPr id="45" name="Elbow Connector 44"/>
          <p:cNvCxnSpPr>
            <a:stCxn id="32" idx="2"/>
            <a:endCxn id="38" idx="0"/>
          </p:cNvCxnSpPr>
          <p:nvPr/>
        </p:nvCxnSpPr>
        <p:spPr>
          <a:xfrm rot="5400000">
            <a:off x="8259922" y="2656840"/>
            <a:ext cx="440705" cy="1454108"/>
          </a:xfrm>
          <a:prstGeom prst="bentConnector3">
            <a:avLst/>
          </a:prstGeom>
          <a:ln>
            <a:headEnd type="triangle"/>
            <a:tailEnd type="triangle"/>
          </a:ln>
        </p:spPr>
        <p:style>
          <a:lnRef idx="2">
            <a:schemeClr val="accent4"/>
          </a:lnRef>
          <a:fillRef idx="0">
            <a:schemeClr val="accent4"/>
          </a:fillRef>
          <a:effectRef idx="1">
            <a:schemeClr val="accent4"/>
          </a:effectRef>
          <a:fontRef idx="minor">
            <a:schemeClr val="tx1"/>
          </a:fontRef>
        </p:style>
      </p:cxnSp>
      <p:cxnSp>
        <p:nvCxnSpPr>
          <p:cNvPr id="47" name="Elbow Connector 46"/>
          <p:cNvCxnSpPr>
            <a:stCxn id="32" idx="2"/>
            <a:endCxn id="41" idx="0"/>
          </p:cNvCxnSpPr>
          <p:nvPr/>
        </p:nvCxnSpPr>
        <p:spPr>
          <a:xfrm rot="5400000">
            <a:off x="8987141" y="3383729"/>
            <a:ext cx="440374" cy="1"/>
          </a:xfrm>
          <a:prstGeom prst="bentConnector3">
            <a:avLst/>
          </a:prstGeom>
          <a:ln>
            <a:headEnd type="triangle"/>
            <a:tailEnd type="triangle"/>
          </a:ln>
        </p:spPr>
        <p:style>
          <a:lnRef idx="2">
            <a:schemeClr val="accent4"/>
          </a:lnRef>
          <a:fillRef idx="0">
            <a:schemeClr val="accent4"/>
          </a:fillRef>
          <a:effectRef idx="1">
            <a:schemeClr val="accent4"/>
          </a:effectRef>
          <a:fontRef idx="minor">
            <a:schemeClr val="tx1"/>
          </a:fontRef>
        </p:style>
      </p:cxnSp>
      <p:cxnSp>
        <p:nvCxnSpPr>
          <p:cNvPr id="49" name="Elbow Connector 48"/>
          <p:cNvCxnSpPr>
            <a:stCxn id="32" idx="2"/>
            <a:endCxn id="42" idx="0"/>
          </p:cNvCxnSpPr>
          <p:nvPr/>
        </p:nvCxnSpPr>
        <p:spPr>
          <a:xfrm rot="16200000" flipH="1">
            <a:off x="9682367" y="2688503"/>
            <a:ext cx="440373" cy="1390450"/>
          </a:xfrm>
          <a:prstGeom prst="bentConnector3">
            <a:avLst/>
          </a:prstGeom>
          <a:ln>
            <a:headEnd type="triangle"/>
            <a:tailEnd type="triangle"/>
          </a:ln>
        </p:spPr>
        <p:style>
          <a:lnRef idx="2">
            <a:schemeClr val="accent4"/>
          </a:lnRef>
          <a:fillRef idx="0">
            <a:schemeClr val="accent4"/>
          </a:fillRef>
          <a:effectRef idx="1">
            <a:schemeClr val="accent4"/>
          </a:effectRef>
          <a:fontRef idx="minor">
            <a:schemeClr val="tx1"/>
          </a:fontRef>
        </p:style>
      </p:cxnSp>
      <p:sp>
        <p:nvSpPr>
          <p:cNvPr id="50" name="TextBox 49"/>
          <p:cNvSpPr txBox="1"/>
          <p:nvPr/>
        </p:nvSpPr>
        <p:spPr>
          <a:xfrm>
            <a:off x="9831073" y="3141425"/>
            <a:ext cx="484428" cy="307777"/>
          </a:xfrm>
          <a:prstGeom prst="rect">
            <a:avLst/>
          </a:prstGeom>
          <a:noFill/>
        </p:spPr>
        <p:txBody>
          <a:bodyPr wrap="none" rtlCol="0">
            <a:spAutoFit/>
          </a:bodyPr>
          <a:lstStyle/>
          <a:p>
            <a:r>
              <a:rPr lang="en-US" dirty="0" smtClean="0"/>
              <a:t>IPC</a:t>
            </a:r>
            <a:endParaRPr lang="en-US" dirty="0"/>
          </a:p>
        </p:txBody>
      </p:sp>
      <p:sp>
        <p:nvSpPr>
          <p:cNvPr id="51" name="TextBox 50"/>
          <p:cNvSpPr txBox="1"/>
          <p:nvPr/>
        </p:nvSpPr>
        <p:spPr>
          <a:xfrm>
            <a:off x="7990703" y="3118896"/>
            <a:ext cx="484428" cy="307777"/>
          </a:xfrm>
          <a:prstGeom prst="rect">
            <a:avLst/>
          </a:prstGeom>
          <a:noFill/>
        </p:spPr>
        <p:txBody>
          <a:bodyPr wrap="none" rtlCol="0">
            <a:spAutoFit/>
          </a:bodyPr>
          <a:lstStyle/>
          <a:p>
            <a:r>
              <a:rPr lang="en-US" dirty="0" smtClean="0"/>
              <a:t>IPC</a:t>
            </a:r>
            <a:endParaRPr lang="en-US" dirty="0"/>
          </a:p>
        </p:txBody>
      </p:sp>
      <p:grpSp>
        <p:nvGrpSpPr>
          <p:cNvPr id="52" name="Shape 544"/>
          <p:cNvGrpSpPr/>
          <p:nvPr/>
        </p:nvGrpSpPr>
        <p:grpSpPr>
          <a:xfrm>
            <a:off x="10488830" y="467360"/>
            <a:ext cx="1347570" cy="843611"/>
            <a:chOff x="3241525" y="3039450"/>
            <a:chExt cx="494600" cy="312625"/>
          </a:xfrm>
        </p:grpSpPr>
        <p:sp>
          <p:nvSpPr>
            <p:cNvPr id="53" name="Shape 545"/>
            <p:cNvSpPr/>
            <p:nvPr/>
          </p:nvSpPr>
          <p:spPr>
            <a:xfrm>
              <a:off x="3241525" y="3039450"/>
              <a:ext cx="494600" cy="312625"/>
            </a:xfrm>
            <a:custGeom>
              <a:avLst/>
              <a:gdLst/>
              <a:ahLst/>
              <a:cxnLst/>
              <a:rect l="0" t="0" r="0" b="0"/>
              <a:pathLst>
                <a:path w="19784" h="12505" extrusionOk="0">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rgbClr val="FFB600"/>
            </a:solidFill>
            <a:ln>
              <a:noFill/>
            </a:ln>
          </p:spPr>
          <p:txBody>
            <a:bodyPr wrap="square" lIns="91425" tIns="91425" rIns="91425" bIns="91425" anchor="ctr" anchorCtr="0">
              <a:noAutofit/>
            </a:bodyPr>
            <a:lstStyle/>
            <a:p>
              <a:pPr lvl="0">
                <a:spcBef>
                  <a:spcPts val="0"/>
                </a:spcBef>
                <a:buNone/>
              </a:pPr>
              <a:endParaRPr/>
            </a:p>
          </p:txBody>
        </p:sp>
        <p:sp>
          <p:nvSpPr>
            <p:cNvPr id="54" name="Shape 546"/>
            <p:cNvSpPr/>
            <p:nvPr/>
          </p:nvSpPr>
          <p:spPr>
            <a:xfrm>
              <a:off x="3384400" y="3091350"/>
              <a:ext cx="208850" cy="208825"/>
            </a:xfrm>
            <a:custGeom>
              <a:avLst/>
              <a:gdLst/>
              <a:ahLst/>
              <a:cxnLst/>
              <a:rect l="0" t="0" r="0" b="0"/>
              <a:pathLst>
                <a:path w="8354" h="8353" extrusionOk="0">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rgbClr val="FFB600"/>
            </a:solidFill>
            <a:ln>
              <a:noFill/>
            </a:ln>
          </p:spPr>
          <p:txBody>
            <a:bodyPr wrap="square"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34457064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9333" y="1189033"/>
            <a:ext cx="10252514" cy="1143200"/>
          </a:xfrm>
        </p:spPr>
        <p:txBody>
          <a:bodyPr/>
          <a:lstStyle/>
          <a:p>
            <a:r>
              <a:rPr lang="en-US" dirty="0" smtClean="0"/>
              <a:t>Multithreading vs non-blocking</a:t>
            </a:r>
            <a:endParaRPr lang="en-US" dirty="0"/>
          </a:p>
        </p:txBody>
      </p:sp>
      <p:sp>
        <p:nvSpPr>
          <p:cNvPr id="3" name="Text Placeholder 2"/>
          <p:cNvSpPr>
            <a:spLocks noGrp="1"/>
          </p:cNvSpPr>
          <p:nvPr>
            <p:ph type="body" idx="1"/>
          </p:nvPr>
        </p:nvSpPr>
        <p:spPr>
          <a:xfrm>
            <a:off x="1229332" y="4581427"/>
            <a:ext cx="4752367" cy="1971876"/>
          </a:xfrm>
        </p:spPr>
        <p:txBody>
          <a:bodyPr/>
          <a:lstStyle/>
          <a:p>
            <a:pPr marL="227013" indent="-227013"/>
            <a:r>
              <a:rPr lang="en-US" dirty="0" smtClean="0"/>
              <a:t>In order languages</a:t>
            </a:r>
          </a:p>
          <a:p>
            <a:pPr marL="687388" lvl="1" indent="-227013"/>
            <a:r>
              <a:rPr lang="en-US" dirty="0" smtClean="0"/>
              <a:t>Multithreading to parallelize tasks</a:t>
            </a:r>
          </a:p>
          <a:p>
            <a:pPr marL="687388" lvl="1" indent="-227013"/>
            <a:r>
              <a:rPr lang="en-US" dirty="0" smtClean="0">
                <a:solidFill>
                  <a:srgbClr val="C24A4A"/>
                </a:solidFill>
              </a:rPr>
              <a:t>During IO operations, other threads will still need to wait for the </a:t>
            </a:r>
            <a:r>
              <a:rPr lang="en-US" dirty="0" smtClean="0">
                <a:solidFill>
                  <a:srgbClr val="C24A4A"/>
                </a:solidFill>
              </a:rPr>
              <a:t>unblocking</a:t>
            </a:r>
          </a:p>
          <a:p>
            <a:pPr marL="687388" lvl="1" indent="-227013"/>
            <a:r>
              <a:rPr lang="en-US" dirty="0" smtClean="0">
                <a:solidFill>
                  <a:srgbClr val="C24A4A"/>
                </a:solidFill>
              </a:rPr>
              <a:t>Context switching between threads adds overhead</a:t>
            </a:r>
            <a:endParaRPr lang="en-US" dirty="0">
              <a:solidFill>
                <a:srgbClr val="C24A4A"/>
              </a:solidFill>
            </a:endParaRPr>
          </a:p>
        </p:txBody>
      </p:sp>
      <p:sp>
        <p:nvSpPr>
          <p:cNvPr id="4" name="Text Placeholder 3"/>
          <p:cNvSpPr>
            <a:spLocks noGrp="1"/>
          </p:cNvSpPr>
          <p:nvPr>
            <p:ph type="body" idx="2"/>
          </p:nvPr>
        </p:nvSpPr>
        <p:spPr>
          <a:xfrm>
            <a:off x="6238248" y="4581426"/>
            <a:ext cx="5347293" cy="1971877"/>
          </a:xfrm>
        </p:spPr>
        <p:txBody>
          <a:bodyPr/>
          <a:lstStyle/>
          <a:p>
            <a:pPr marL="227013" indent="-227013"/>
            <a:r>
              <a:rPr lang="en-US" dirty="0" smtClean="0"/>
              <a:t>In </a:t>
            </a:r>
            <a:r>
              <a:rPr lang="en-US" dirty="0" err="1" smtClean="0"/>
              <a:t>NodeJS</a:t>
            </a:r>
            <a:endParaRPr lang="en-US" dirty="0" smtClean="0"/>
          </a:p>
          <a:p>
            <a:pPr marL="687388" lvl="1" indent="-227013"/>
            <a:r>
              <a:rPr lang="en-US" dirty="0" smtClean="0"/>
              <a:t>Fire and “forget” until callback</a:t>
            </a:r>
          </a:p>
          <a:p>
            <a:pPr marL="687388" lvl="1" indent="-227013"/>
            <a:r>
              <a:rPr lang="en-US" dirty="0" smtClean="0"/>
              <a:t>Offload long running tasks to system kernel</a:t>
            </a:r>
          </a:p>
          <a:p>
            <a:pPr marL="687388" lvl="1" indent="-227013"/>
            <a:r>
              <a:rPr lang="en-US" dirty="0" smtClean="0"/>
              <a:t>When tasks are done, callbacks will be added poll queue and eventually be executed.</a:t>
            </a:r>
            <a:endParaRPr lang="en-US" dirty="0"/>
          </a:p>
          <a:p>
            <a:pPr marL="227013" indent="-227013"/>
            <a:endParaRPr lang="en-US" dirty="0"/>
          </a:p>
        </p:txBody>
      </p:sp>
      <p:pic>
        <p:nvPicPr>
          <p:cNvPr id="7" name="Picture 6"/>
          <p:cNvPicPr>
            <a:picLocks noChangeAspect="1"/>
          </p:cNvPicPr>
          <p:nvPr/>
        </p:nvPicPr>
        <p:blipFill>
          <a:blip r:embed="rId2"/>
          <a:stretch>
            <a:fillRect/>
          </a:stretch>
        </p:blipFill>
        <p:spPr>
          <a:xfrm>
            <a:off x="1514947" y="2332233"/>
            <a:ext cx="1492203" cy="2232778"/>
          </a:xfrm>
          <a:prstGeom prst="rect">
            <a:avLst/>
          </a:prstGeom>
        </p:spPr>
      </p:pic>
      <p:sp>
        <p:nvSpPr>
          <p:cNvPr id="8" name="Flowchart: Magnetic Disk 7"/>
          <p:cNvSpPr/>
          <p:nvPr/>
        </p:nvSpPr>
        <p:spPr>
          <a:xfrm>
            <a:off x="3346515" y="2535810"/>
            <a:ext cx="867266" cy="1084083"/>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ight Arrow 8"/>
          <p:cNvSpPr/>
          <p:nvPr/>
        </p:nvSpPr>
        <p:spPr>
          <a:xfrm>
            <a:off x="2073897" y="2855472"/>
            <a:ext cx="1272618" cy="49803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Blocking I/O</a:t>
            </a:r>
            <a:endParaRPr lang="en-US" dirty="0"/>
          </a:p>
        </p:txBody>
      </p:sp>
      <p:sp>
        <p:nvSpPr>
          <p:cNvPr id="12" name="Flowchart: Magnetic Disk 11"/>
          <p:cNvSpPr/>
          <p:nvPr/>
        </p:nvSpPr>
        <p:spPr>
          <a:xfrm>
            <a:off x="9516866" y="2458806"/>
            <a:ext cx="867266" cy="1084083"/>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 name="TextBox 13"/>
          <p:cNvSpPr txBox="1"/>
          <p:nvPr/>
        </p:nvSpPr>
        <p:spPr>
          <a:xfrm>
            <a:off x="7814894" y="2366662"/>
            <a:ext cx="1665841" cy="246221"/>
          </a:xfrm>
          <a:prstGeom prst="rect">
            <a:avLst/>
          </a:prstGeom>
          <a:noFill/>
        </p:spPr>
        <p:txBody>
          <a:bodyPr wrap="none" rtlCol="0">
            <a:spAutoFit/>
          </a:bodyPr>
          <a:lstStyle/>
          <a:p>
            <a:r>
              <a:rPr lang="en-US" sz="1000" dirty="0" err="1" smtClean="0"/>
              <a:t>NodeJS</a:t>
            </a:r>
            <a:r>
              <a:rPr lang="en-US" sz="1000" dirty="0" smtClean="0"/>
              <a:t> with single thread</a:t>
            </a:r>
            <a:endParaRPr lang="en-US" sz="1000" dirty="0"/>
          </a:p>
        </p:txBody>
      </p:sp>
      <p:pic>
        <p:nvPicPr>
          <p:cNvPr id="15" name="Picture 14"/>
          <p:cNvPicPr>
            <a:picLocks noChangeAspect="1"/>
          </p:cNvPicPr>
          <p:nvPr/>
        </p:nvPicPr>
        <p:blipFill>
          <a:blip r:embed="rId3"/>
          <a:stretch>
            <a:fillRect/>
          </a:stretch>
        </p:blipFill>
        <p:spPr>
          <a:xfrm>
            <a:off x="6995744" y="2308604"/>
            <a:ext cx="819150" cy="2114550"/>
          </a:xfrm>
          <a:prstGeom prst="rect">
            <a:avLst/>
          </a:prstGeom>
        </p:spPr>
      </p:pic>
      <p:sp>
        <p:nvSpPr>
          <p:cNvPr id="13" name="Right Arrow 12"/>
          <p:cNvSpPr/>
          <p:nvPr/>
        </p:nvSpPr>
        <p:spPr>
          <a:xfrm>
            <a:off x="7659334" y="2799266"/>
            <a:ext cx="1857532" cy="566613"/>
          </a:xfrm>
          <a:prstGeom prst="right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Non-blocking I/O</a:t>
            </a:r>
            <a:endParaRPr lang="en-US" dirty="0"/>
          </a:p>
        </p:txBody>
      </p:sp>
      <p:grpSp>
        <p:nvGrpSpPr>
          <p:cNvPr id="17" name="Shape 544"/>
          <p:cNvGrpSpPr/>
          <p:nvPr/>
        </p:nvGrpSpPr>
        <p:grpSpPr>
          <a:xfrm>
            <a:off x="10488830" y="467360"/>
            <a:ext cx="1347570" cy="843611"/>
            <a:chOff x="3241525" y="3039450"/>
            <a:chExt cx="494600" cy="312625"/>
          </a:xfrm>
        </p:grpSpPr>
        <p:sp>
          <p:nvSpPr>
            <p:cNvPr id="18" name="Shape 545"/>
            <p:cNvSpPr/>
            <p:nvPr/>
          </p:nvSpPr>
          <p:spPr>
            <a:xfrm>
              <a:off x="3241525" y="3039450"/>
              <a:ext cx="494600" cy="312625"/>
            </a:xfrm>
            <a:custGeom>
              <a:avLst/>
              <a:gdLst/>
              <a:ahLst/>
              <a:cxnLst/>
              <a:rect l="0" t="0" r="0" b="0"/>
              <a:pathLst>
                <a:path w="19784" h="12505" extrusionOk="0">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rgbClr val="FFB600"/>
            </a:solidFill>
            <a:ln>
              <a:noFill/>
            </a:ln>
          </p:spPr>
          <p:txBody>
            <a:bodyPr wrap="square" lIns="91425" tIns="91425" rIns="91425" bIns="91425" anchor="ctr" anchorCtr="0">
              <a:noAutofit/>
            </a:bodyPr>
            <a:lstStyle/>
            <a:p>
              <a:pPr lvl="0">
                <a:spcBef>
                  <a:spcPts val="0"/>
                </a:spcBef>
                <a:buNone/>
              </a:pPr>
              <a:endParaRPr/>
            </a:p>
          </p:txBody>
        </p:sp>
        <p:sp>
          <p:nvSpPr>
            <p:cNvPr id="19" name="Shape 546"/>
            <p:cNvSpPr/>
            <p:nvPr/>
          </p:nvSpPr>
          <p:spPr>
            <a:xfrm>
              <a:off x="3384400" y="3091350"/>
              <a:ext cx="208850" cy="208825"/>
            </a:xfrm>
            <a:custGeom>
              <a:avLst/>
              <a:gdLst/>
              <a:ahLst/>
              <a:cxnLst/>
              <a:rect l="0" t="0" r="0" b="0"/>
              <a:pathLst>
                <a:path w="8354" h="8353" extrusionOk="0">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rgbClr val="FFB600"/>
            </a:solidFill>
            <a:ln>
              <a:noFill/>
            </a:ln>
          </p:spPr>
          <p:txBody>
            <a:bodyPr wrap="square"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8751104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Compiled vs interpreted</a:t>
            </a:r>
            <a:endParaRPr lang="en-US" dirty="0"/>
          </a:p>
        </p:txBody>
      </p:sp>
      <p:sp>
        <p:nvSpPr>
          <p:cNvPr id="3" name="Text Placeholder 2"/>
          <p:cNvSpPr>
            <a:spLocks noGrp="1"/>
          </p:cNvSpPr>
          <p:nvPr>
            <p:ph type="body" idx="1"/>
          </p:nvPr>
        </p:nvSpPr>
        <p:spPr>
          <a:xfrm>
            <a:off x="1229333" y="4581427"/>
            <a:ext cx="4724400" cy="1971876"/>
          </a:xfrm>
        </p:spPr>
        <p:txBody>
          <a:bodyPr/>
          <a:lstStyle/>
          <a:p>
            <a:pPr marL="227013" indent="-227013"/>
            <a:r>
              <a:rPr lang="en-US" dirty="0" smtClean="0"/>
              <a:t>With interpreted JS or other script </a:t>
            </a:r>
            <a:r>
              <a:rPr lang="en-US" dirty="0" err="1" smtClean="0"/>
              <a:t>langs</a:t>
            </a:r>
            <a:endParaRPr lang="en-US" dirty="0" smtClean="0"/>
          </a:p>
          <a:p>
            <a:pPr marL="687388" lvl="1" indent="-227013"/>
            <a:r>
              <a:rPr lang="en-US" dirty="0" smtClean="0">
                <a:solidFill>
                  <a:srgbClr val="00A249"/>
                </a:solidFill>
              </a:rPr>
              <a:t>Flexible (dynamic) typing</a:t>
            </a:r>
          </a:p>
          <a:p>
            <a:pPr marL="687388" lvl="1" indent="-227013"/>
            <a:r>
              <a:rPr lang="en-US" dirty="0" smtClean="0">
                <a:solidFill>
                  <a:srgbClr val="00A249"/>
                </a:solidFill>
              </a:rPr>
              <a:t>Platform independence</a:t>
            </a:r>
          </a:p>
          <a:p>
            <a:pPr marL="687388" lvl="1" indent="-227013"/>
            <a:r>
              <a:rPr lang="en-US" dirty="0" smtClean="0">
                <a:solidFill>
                  <a:srgbClr val="00A249"/>
                </a:solidFill>
              </a:rPr>
              <a:t>Simple reflection through evaluation</a:t>
            </a:r>
          </a:p>
          <a:p>
            <a:pPr marL="687388" lvl="1" indent="-227013"/>
            <a:r>
              <a:rPr lang="en-US" dirty="0" smtClean="0">
                <a:solidFill>
                  <a:srgbClr val="C24A4A"/>
                </a:solidFill>
              </a:rPr>
              <a:t>Slow execution</a:t>
            </a:r>
          </a:p>
          <a:p>
            <a:pPr marL="687388" lvl="1" indent="-227013"/>
            <a:r>
              <a:rPr lang="en-US" dirty="0" smtClean="0">
                <a:solidFill>
                  <a:srgbClr val="C24A4A"/>
                </a:solidFill>
              </a:rPr>
              <a:t>Susceptible to code injection</a:t>
            </a:r>
            <a:endParaRPr lang="en-US" dirty="0">
              <a:solidFill>
                <a:srgbClr val="C24A4A"/>
              </a:solidFill>
            </a:endParaRPr>
          </a:p>
        </p:txBody>
      </p:sp>
      <p:sp>
        <p:nvSpPr>
          <p:cNvPr id="4" name="Text Placeholder 3"/>
          <p:cNvSpPr>
            <a:spLocks noGrp="1"/>
          </p:cNvSpPr>
          <p:nvPr>
            <p:ph type="body" idx="2"/>
          </p:nvPr>
        </p:nvSpPr>
        <p:spPr>
          <a:xfrm>
            <a:off x="6238248" y="4581426"/>
            <a:ext cx="5301479" cy="1971877"/>
          </a:xfrm>
        </p:spPr>
        <p:txBody>
          <a:bodyPr/>
          <a:lstStyle/>
          <a:p>
            <a:pPr marL="227013" indent="-227013"/>
            <a:r>
              <a:rPr lang="en-US" dirty="0" smtClean="0"/>
              <a:t>In </a:t>
            </a:r>
            <a:r>
              <a:rPr lang="en-US" dirty="0" err="1" smtClean="0"/>
              <a:t>NodeJS</a:t>
            </a:r>
            <a:r>
              <a:rPr lang="en-US" dirty="0" smtClean="0"/>
              <a:t> (has all adv. on the left)</a:t>
            </a:r>
          </a:p>
          <a:p>
            <a:pPr marL="687388" lvl="1" indent="-227013"/>
            <a:r>
              <a:rPr lang="en-US" dirty="0" smtClean="0">
                <a:solidFill>
                  <a:srgbClr val="00A249"/>
                </a:solidFill>
              </a:rPr>
              <a:t>Fewer dictionary or method lookups</a:t>
            </a:r>
          </a:p>
          <a:p>
            <a:pPr marL="687388" lvl="1" indent="-227013"/>
            <a:r>
              <a:rPr lang="en-US" dirty="0" smtClean="0">
                <a:solidFill>
                  <a:srgbClr val="00A249"/>
                </a:solidFill>
              </a:rPr>
              <a:t>Replacing original code with optimized code</a:t>
            </a:r>
          </a:p>
          <a:p>
            <a:pPr marL="687388" lvl="1" indent="-227013"/>
            <a:r>
              <a:rPr lang="en-US" dirty="0" smtClean="0">
                <a:solidFill>
                  <a:srgbClr val="00A249"/>
                </a:solidFill>
              </a:rPr>
              <a:t>Reducing no. of method calls</a:t>
            </a:r>
          </a:p>
          <a:p>
            <a:pPr marL="687388" lvl="1" indent="-227013"/>
            <a:r>
              <a:rPr lang="en-US" dirty="0" smtClean="0">
                <a:solidFill>
                  <a:srgbClr val="00A249"/>
                </a:solidFill>
              </a:rPr>
              <a:t>Remove unnecessary or ineffective code</a:t>
            </a:r>
            <a:endParaRPr lang="en-US" dirty="0">
              <a:solidFill>
                <a:srgbClr val="00A249"/>
              </a:solidFill>
            </a:endParaRPr>
          </a:p>
          <a:p>
            <a:pPr marL="227013" indent="-227013"/>
            <a:endParaRPr lang="en-US" dirty="0"/>
          </a:p>
        </p:txBody>
      </p:sp>
      <p:grpSp>
        <p:nvGrpSpPr>
          <p:cNvPr id="59" name="Group 58"/>
          <p:cNvGrpSpPr/>
          <p:nvPr/>
        </p:nvGrpSpPr>
        <p:grpSpPr>
          <a:xfrm>
            <a:off x="1316735" y="2194560"/>
            <a:ext cx="4636997" cy="2212848"/>
            <a:chOff x="1316735" y="2194560"/>
            <a:chExt cx="4636997" cy="2212848"/>
          </a:xfrm>
        </p:grpSpPr>
        <p:sp>
          <p:nvSpPr>
            <p:cNvPr id="5" name="Rectangle 4"/>
            <p:cNvSpPr/>
            <p:nvPr/>
          </p:nvSpPr>
          <p:spPr>
            <a:xfrm>
              <a:off x="1316735" y="2194560"/>
              <a:ext cx="4636997" cy="221284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8" name="Straight Connector 7"/>
            <p:cNvCxnSpPr/>
            <p:nvPr/>
          </p:nvCxnSpPr>
          <p:spPr>
            <a:xfrm>
              <a:off x="1572768" y="2423956"/>
              <a:ext cx="150876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1" name="Straight Connector 10"/>
            <p:cNvCxnSpPr/>
            <p:nvPr/>
          </p:nvCxnSpPr>
          <p:spPr>
            <a:xfrm flipV="1">
              <a:off x="1581912" y="2596896"/>
              <a:ext cx="3867912" cy="9940"/>
            </a:xfrm>
            <a:prstGeom prst="line">
              <a:avLst/>
            </a:prstGeom>
          </p:spPr>
          <p:style>
            <a:lnRef idx="2">
              <a:schemeClr val="accent2"/>
            </a:lnRef>
            <a:fillRef idx="0">
              <a:schemeClr val="accent2"/>
            </a:fillRef>
            <a:effectRef idx="1">
              <a:schemeClr val="accent2"/>
            </a:effectRef>
            <a:fontRef idx="minor">
              <a:schemeClr val="tx1"/>
            </a:fontRef>
          </p:style>
        </p:cxnSp>
        <p:cxnSp>
          <p:nvCxnSpPr>
            <p:cNvPr id="12" name="Straight Connector 11"/>
            <p:cNvCxnSpPr/>
            <p:nvPr/>
          </p:nvCxnSpPr>
          <p:spPr>
            <a:xfrm flipV="1">
              <a:off x="1572768" y="2798064"/>
              <a:ext cx="3575304" cy="9940"/>
            </a:xfrm>
            <a:prstGeom prst="line">
              <a:avLst/>
            </a:prstGeom>
          </p:spPr>
          <p:style>
            <a:lnRef idx="2">
              <a:schemeClr val="accent2"/>
            </a:lnRef>
            <a:fillRef idx="0">
              <a:schemeClr val="accent2"/>
            </a:fillRef>
            <a:effectRef idx="1">
              <a:schemeClr val="accent2"/>
            </a:effectRef>
            <a:fontRef idx="minor">
              <a:schemeClr val="tx1"/>
            </a:fontRef>
          </p:style>
        </p:cxnSp>
        <p:cxnSp>
          <p:nvCxnSpPr>
            <p:cNvPr id="13" name="Straight Connector 12"/>
            <p:cNvCxnSpPr/>
            <p:nvPr/>
          </p:nvCxnSpPr>
          <p:spPr>
            <a:xfrm flipV="1">
              <a:off x="1572768" y="3008376"/>
              <a:ext cx="3575304" cy="9940"/>
            </a:xfrm>
            <a:prstGeom prst="line">
              <a:avLst/>
            </a:prstGeom>
          </p:spPr>
          <p:style>
            <a:lnRef idx="2">
              <a:schemeClr val="accent2"/>
            </a:lnRef>
            <a:fillRef idx="0">
              <a:schemeClr val="accent2"/>
            </a:fillRef>
            <a:effectRef idx="1">
              <a:schemeClr val="accent2"/>
            </a:effectRef>
            <a:fontRef idx="minor">
              <a:schemeClr val="tx1"/>
            </a:fontRef>
          </p:style>
        </p:cxnSp>
        <p:cxnSp>
          <p:nvCxnSpPr>
            <p:cNvPr id="14" name="Straight Connector 13"/>
            <p:cNvCxnSpPr/>
            <p:nvPr/>
          </p:nvCxnSpPr>
          <p:spPr>
            <a:xfrm flipV="1">
              <a:off x="1572768" y="3209544"/>
              <a:ext cx="3575304" cy="28228"/>
            </a:xfrm>
            <a:prstGeom prst="line">
              <a:avLst/>
            </a:prstGeom>
          </p:spPr>
          <p:style>
            <a:lnRef idx="2">
              <a:schemeClr val="accent2"/>
            </a:lnRef>
            <a:fillRef idx="0">
              <a:schemeClr val="accent2"/>
            </a:fillRef>
            <a:effectRef idx="1">
              <a:schemeClr val="accent2"/>
            </a:effectRef>
            <a:fontRef idx="minor">
              <a:schemeClr val="tx1"/>
            </a:fontRef>
          </p:style>
        </p:cxnSp>
        <p:cxnSp>
          <p:nvCxnSpPr>
            <p:cNvPr id="15" name="Straight Connector 14"/>
            <p:cNvCxnSpPr/>
            <p:nvPr/>
          </p:nvCxnSpPr>
          <p:spPr>
            <a:xfrm flipV="1">
              <a:off x="1581912" y="3410712"/>
              <a:ext cx="3108960" cy="19084"/>
            </a:xfrm>
            <a:prstGeom prst="line">
              <a:avLst/>
            </a:prstGeom>
          </p:spPr>
          <p:style>
            <a:lnRef idx="2">
              <a:schemeClr val="accent2"/>
            </a:lnRef>
            <a:fillRef idx="0">
              <a:schemeClr val="accent2"/>
            </a:fillRef>
            <a:effectRef idx="1">
              <a:schemeClr val="accent2"/>
            </a:effectRef>
            <a:fontRef idx="minor">
              <a:schemeClr val="tx1"/>
            </a:fontRef>
          </p:style>
        </p:cxnSp>
        <p:cxnSp>
          <p:nvCxnSpPr>
            <p:cNvPr id="16" name="Straight Connector 15"/>
            <p:cNvCxnSpPr/>
            <p:nvPr/>
          </p:nvCxnSpPr>
          <p:spPr>
            <a:xfrm flipV="1">
              <a:off x="1581912" y="3611880"/>
              <a:ext cx="2606040" cy="19084"/>
            </a:xfrm>
            <a:prstGeom prst="line">
              <a:avLst/>
            </a:prstGeom>
          </p:spPr>
          <p:style>
            <a:lnRef idx="2">
              <a:schemeClr val="accent2"/>
            </a:lnRef>
            <a:fillRef idx="0">
              <a:schemeClr val="accent2"/>
            </a:fillRef>
            <a:effectRef idx="1">
              <a:schemeClr val="accent2"/>
            </a:effectRef>
            <a:fontRef idx="minor">
              <a:schemeClr val="tx1"/>
            </a:fontRef>
          </p:style>
        </p:cxnSp>
        <p:cxnSp>
          <p:nvCxnSpPr>
            <p:cNvPr id="18" name="Straight Connector 17"/>
            <p:cNvCxnSpPr/>
            <p:nvPr/>
          </p:nvCxnSpPr>
          <p:spPr>
            <a:xfrm flipV="1">
              <a:off x="1581912" y="4059936"/>
              <a:ext cx="3291840" cy="796"/>
            </a:xfrm>
            <a:prstGeom prst="line">
              <a:avLst/>
            </a:prstGeom>
          </p:spPr>
          <p:style>
            <a:lnRef idx="2">
              <a:schemeClr val="accent2"/>
            </a:lnRef>
            <a:fillRef idx="0">
              <a:schemeClr val="accent2"/>
            </a:fillRef>
            <a:effectRef idx="1">
              <a:schemeClr val="accent2"/>
            </a:effectRef>
            <a:fontRef idx="minor">
              <a:schemeClr val="tx1"/>
            </a:fontRef>
          </p:style>
        </p:cxnSp>
        <p:cxnSp>
          <p:nvCxnSpPr>
            <p:cNvPr id="19" name="Straight Connector 18"/>
            <p:cNvCxnSpPr/>
            <p:nvPr/>
          </p:nvCxnSpPr>
          <p:spPr>
            <a:xfrm flipV="1">
              <a:off x="1581912" y="4251960"/>
              <a:ext cx="3218688" cy="9940"/>
            </a:xfrm>
            <a:prstGeom prst="line">
              <a:avLst/>
            </a:prstGeom>
          </p:spPr>
          <p:style>
            <a:lnRef idx="2">
              <a:schemeClr val="accent2"/>
            </a:lnRef>
            <a:fillRef idx="0">
              <a:schemeClr val="accent2"/>
            </a:fillRef>
            <a:effectRef idx="1">
              <a:schemeClr val="accent2"/>
            </a:effectRef>
            <a:fontRef idx="minor">
              <a:schemeClr val="tx1"/>
            </a:fontRef>
          </p:style>
        </p:cxnSp>
        <p:cxnSp>
          <p:nvCxnSpPr>
            <p:cNvPr id="28" name="Straight Connector 27"/>
            <p:cNvCxnSpPr/>
            <p:nvPr/>
          </p:nvCxnSpPr>
          <p:spPr>
            <a:xfrm>
              <a:off x="1551432" y="2521492"/>
              <a:ext cx="150876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29" name="Straight Connector 28"/>
            <p:cNvCxnSpPr/>
            <p:nvPr/>
          </p:nvCxnSpPr>
          <p:spPr>
            <a:xfrm flipV="1">
              <a:off x="1560576" y="2694432"/>
              <a:ext cx="3867912" cy="9940"/>
            </a:xfrm>
            <a:prstGeom prst="line">
              <a:avLst/>
            </a:prstGeom>
          </p:spPr>
          <p:style>
            <a:lnRef idx="2">
              <a:schemeClr val="accent2"/>
            </a:lnRef>
            <a:fillRef idx="0">
              <a:schemeClr val="accent2"/>
            </a:fillRef>
            <a:effectRef idx="1">
              <a:schemeClr val="accent2"/>
            </a:effectRef>
            <a:fontRef idx="minor">
              <a:schemeClr val="tx1"/>
            </a:fontRef>
          </p:style>
        </p:cxnSp>
        <p:cxnSp>
          <p:nvCxnSpPr>
            <p:cNvPr id="30" name="Straight Connector 29"/>
            <p:cNvCxnSpPr/>
            <p:nvPr/>
          </p:nvCxnSpPr>
          <p:spPr>
            <a:xfrm flipV="1">
              <a:off x="1551432" y="2895600"/>
              <a:ext cx="3575304" cy="9940"/>
            </a:xfrm>
            <a:prstGeom prst="line">
              <a:avLst/>
            </a:prstGeom>
          </p:spPr>
          <p:style>
            <a:lnRef idx="2">
              <a:schemeClr val="accent2"/>
            </a:lnRef>
            <a:fillRef idx="0">
              <a:schemeClr val="accent2"/>
            </a:fillRef>
            <a:effectRef idx="1">
              <a:schemeClr val="accent2"/>
            </a:effectRef>
            <a:fontRef idx="minor">
              <a:schemeClr val="tx1"/>
            </a:fontRef>
          </p:style>
        </p:cxnSp>
        <p:cxnSp>
          <p:nvCxnSpPr>
            <p:cNvPr id="31" name="Straight Connector 30"/>
            <p:cNvCxnSpPr/>
            <p:nvPr/>
          </p:nvCxnSpPr>
          <p:spPr>
            <a:xfrm flipV="1">
              <a:off x="1551432" y="3105912"/>
              <a:ext cx="3575304" cy="9940"/>
            </a:xfrm>
            <a:prstGeom prst="line">
              <a:avLst/>
            </a:prstGeom>
          </p:spPr>
          <p:style>
            <a:lnRef idx="2">
              <a:schemeClr val="accent2"/>
            </a:lnRef>
            <a:fillRef idx="0">
              <a:schemeClr val="accent2"/>
            </a:fillRef>
            <a:effectRef idx="1">
              <a:schemeClr val="accent2"/>
            </a:effectRef>
            <a:fontRef idx="minor">
              <a:schemeClr val="tx1"/>
            </a:fontRef>
          </p:style>
        </p:cxnSp>
        <p:cxnSp>
          <p:nvCxnSpPr>
            <p:cNvPr id="32" name="Straight Connector 31"/>
            <p:cNvCxnSpPr/>
            <p:nvPr/>
          </p:nvCxnSpPr>
          <p:spPr>
            <a:xfrm flipV="1">
              <a:off x="1551432" y="3307080"/>
              <a:ext cx="3575304" cy="28228"/>
            </a:xfrm>
            <a:prstGeom prst="line">
              <a:avLst/>
            </a:prstGeom>
          </p:spPr>
          <p:style>
            <a:lnRef idx="2">
              <a:schemeClr val="accent2"/>
            </a:lnRef>
            <a:fillRef idx="0">
              <a:schemeClr val="accent2"/>
            </a:fillRef>
            <a:effectRef idx="1">
              <a:schemeClr val="accent2"/>
            </a:effectRef>
            <a:fontRef idx="minor">
              <a:schemeClr val="tx1"/>
            </a:fontRef>
          </p:style>
        </p:cxnSp>
        <p:cxnSp>
          <p:nvCxnSpPr>
            <p:cNvPr id="33" name="Straight Connector 32"/>
            <p:cNvCxnSpPr/>
            <p:nvPr/>
          </p:nvCxnSpPr>
          <p:spPr>
            <a:xfrm flipV="1">
              <a:off x="1560576" y="3508248"/>
              <a:ext cx="3108960" cy="19084"/>
            </a:xfrm>
            <a:prstGeom prst="line">
              <a:avLst/>
            </a:prstGeom>
          </p:spPr>
          <p:style>
            <a:lnRef idx="2">
              <a:schemeClr val="accent2"/>
            </a:lnRef>
            <a:fillRef idx="0">
              <a:schemeClr val="accent2"/>
            </a:fillRef>
            <a:effectRef idx="1">
              <a:schemeClr val="accent2"/>
            </a:effectRef>
            <a:fontRef idx="minor">
              <a:schemeClr val="tx1"/>
            </a:fontRef>
          </p:style>
        </p:cxnSp>
        <p:cxnSp>
          <p:nvCxnSpPr>
            <p:cNvPr id="34" name="Straight Connector 33"/>
            <p:cNvCxnSpPr/>
            <p:nvPr/>
          </p:nvCxnSpPr>
          <p:spPr>
            <a:xfrm flipV="1">
              <a:off x="1560576" y="3709416"/>
              <a:ext cx="2606040" cy="19084"/>
            </a:xfrm>
            <a:prstGeom prst="line">
              <a:avLst/>
            </a:prstGeom>
          </p:spPr>
          <p:style>
            <a:lnRef idx="2">
              <a:schemeClr val="accent2"/>
            </a:lnRef>
            <a:fillRef idx="0">
              <a:schemeClr val="accent2"/>
            </a:fillRef>
            <a:effectRef idx="1">
              <a:schemeClr val="accent2"/>
            </a:effectRef>
            <a:fontRef idx="minor">
              <a:schemeClr val="tx1"/>
            </a:fontRef>
          </p:style>
        </p:cxnSp>
        <p:cxnSp>
          <p:nvCxnSpPr>
            <p:cNvPr id="35" name="Straight Connector 34"/>
            <p:cNvCxnSpPr/>
            <p:nvPr/>
          </p:nvCxnSpPr>
          <p:spPr>
            <a:xfrm flipV="1">
              <a:off x="1588008" y="4157472"/>
              <a:ext cx="3291840" cy="796"/>
            </a:xfrm>
            <a:prstGeom prst="line">
              <a:avLst/>
            </a:prstGeom>
          </p:spPr>
          <p:style>
            <a:lnRef idx="2">
              <a:schemeClr val="accent2"/>
            </a:lnRef>
            <a:fillRef idx="0">
              <a:schemeClr val="accent2"/>
            </a:fillRef>
            <a:effectRef idx="1">
              <a:schemeClr val="accent2"/>
            </a:effectRef>
            <a:fontRef idx="minor">
              <a:schemeClr val="tx1"/>
            </a:fontRef>
          </p:style>
        </p:cxnSp>
        <p:cxnSp>
          <p:nvCxnSpPr>
            <p:cNvPr id="36" name="Straight Connector 35"/>
            <p:cNvCxnSpPr/>
            <p:nvPr/>
          </p:nvCxnSpPr>
          <p:spPr>
            <a:xfrm flipV="1">
              <a:off x="1578864" y="3938016"/>
              <a:ext cx="3291840" cy="796"/>
            </a:xfrm>
            <a:prstGeom prst="line">
              <a:avLst/>
            </a:prstGeom>
          </p:spPr>
          <p:style>
            <a:lnRef idx="2">
              <a:schemeClr val="accent2"/>
            </a:lnRef>
            <a:fillRef idx="0">
              <a:schemeClr val="accent2"/>
            </a:fillRef>
            <a:effectRef idx="1">
              <a:schemeClr val="accent2"/>
            </a:effectRef>
            <a:fontRef idx="minor">
              <a:schemeClr val="tx1"/>
            </a:fontRef>
          </p:style>
        </p:cxnSp>
      </p:grpSp>
      <p:grpSp>
        <p:nvGrpSpPr>
          <p:cNvPr id="58" name="Group 57"/>
          <p:cNvGrpSpPr/>
          <p:nvPr/>
        </p:nvGrpSpPr>
        <p:grpSpPr>
          <a:xfrm>
            <a:off x="6630026" y="2194560"/>
            <a:ext cx="4636997" cy="1216152"/>
            <a:chOff x="6630026" y="2194560"/>
            <a:chExt cx="4636997" cy="1216152"/>
          </a:xfrm>
        </p:grpSpPr>
        <p:sp>
          <p:nvSpPr>
            <p:cNvPr id="37" name="Rectangle 36"/>
            <p:cNvSpPr/>
            <p:nvPr/>
          </p:nvSpPr>
          <p:spPr>
            <a:xfrm>
              <a:off x="6630026" y="2194560"/>
              <a:ext cx="4636997" cy="12161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8" name="Straight Connector 37"/>
            <p:cNvCxnSpPr/>
            <p:nvPr/>
          </p:nvCxnSpPr>
          <p:spPr>
            <a:xfrm>
              <a:off x="6886059" y="2423956"/>
              <a:ext cx="1508760"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39" name="Straight Connector 38"/>
            <p:cNvCxnSpPr/>
            <p:nvPr/>
          </p:nvCxnSpPr>
          <p:spPr>
            <a:xfrm flipV="1">
              <a:off x="6895203" y="2596896"/>
              <a:ext cx="3867912" cy="9940"/>
            </a:xfrm>
            <a:prstGeom prst="line">
              <a:avLst/>
            </a:prstGeom>
          </p:spPr>
          <p:style>
            <a:lnRef idx="2">
              <a:schemeClr val="accent3"/>
            </a:lnRef>
            <a:fillRef idx="0">
              <a:schemeClr val="accent3"/>
            </a:fillRef>
            <a:effectRef idx="1">
              <a:schemeClr val="accent3"/>
            </a:effectRef>
            <a:fontRef idx="minor">
              <a:schemeClr val="tx1"/>
            </a:fontRef>
          </p:style>
        </p:cxnSp>
        <p:cxnSp>
          <p:nvCxnSpPr>
            <p:cNvPr id="40" name="Straight Connector 39"/>
            <p:cNvCxnSpPr/>
            <p:nvPr/>
          </p:nvCxnSpPr>
          <p:spPr>
            <a:xfrm flipV="1">
              <a:off x="6886059" y="2697480"/>
              <a:ext cx="3575304" cy="9940"/>
            </a:xfrm>
            <a:prstGeom prst="line">
              <a:avLst/>
            </a:prstGeom>
          </p:spPr>
          <p:style>
            <a:lnRef idx="2">
              <a:schemeClr val="accent3"/>
            </a:lnRef>
            <a:fillRef idx="0">
              <a:schemeClr val="accent3"/>
            </a:fillRef>
            <a:effectRef idx="1">
              <a:schemeClr val="accent3"/>
            </a:effectRef>
            <a:fontRef idx="minor">
              <a:schemeClr val="tx1"/>
            </a:fontRef>
          </p:style>
        </p:cxnSp>
        <p:cxnSp>
          <p:nvCxnSpPr>
            <p:cNvPr id="41" name="Straight Connector 40"/>
            <p:cNvCxnSpPr/>
            <p:nvPr/>
          </p:nvCxnSpPr>
          <p:spPr>
            <a:xfrm flipV="1">
              <a:off x="6886059" y="2788920"/>
              <a:ext cx="3575304" cy="9940"/>
            </a:xfrm>
            <a:prstGeom prst="line">
              <a:avLst/>
            </a:prstGeom>
          </p:spPr>
          <p:style>
            <a:lnRef idx="2">
              <a:schemeClr val="accent3"/>
            </a:lnRef>
            <a:fillRef idx="0">
              <a:schemeClr val="accent3"/>
            </a:fillRef>
            <a:effectRef idx="1">
              <a:schemeClr val="accent3"/>
            </a:effectRef>
            <a:fontRef idx="minor">
              <a:schemeClr val="tx1"/>
            </a:fontRef>
          </p:style>
        </p:cxnSp>
        <p:cxnSp>
          <p:nvCxnSpPr>
            <p:cNvPr id="43" name="Straight Connector 42"/>
            <p:cNvCxnSpPr/>
            <p:nvPr/>
          </p:nvCxnSpPr>
          <p:spPr>
            <a:xfrm flipV="1">
              <a:off x="6895203" y="2898648"/>
              <a:ext cx="3108960" cy="19084"/>
            </a:xfrm>
            <a:prstGeom prst="line">
              <a:avLst/>
            </a:prstGeom>
          </p:spPr>
          <p:style>
            <a:lnRef idx="2">
              <a:schemeClr val="accent3"/>
            </a:lnRef>
            <a:fillRef idx="0">
              <a:schemeClr val="accent3"/>
            </a:fillRef>
            <a:effectRef idx="1">
              <a:schemeClr val="accent3"/>
            </a:effectRef>
            <a:fontRef idx="minor">
              <a:schemeClr val="tx1"/>
            </a:fontRef>
          </p:style>
        </p:cxnSp>
        <p:cxnSp>
          <p:nvCxnSpPr>
            <p:cNvPr id="44" name="Straight Connector 43"/>
            <p:cNvCxnSpPr/>
            <p:nvPr/>
          </p:nvCxnSpPr>
          <p:spPr>
            <a:xfrm flipV="1">
              <a:off x="6895203" y="3008376"/>
              <a:ext cx="2606040" cy="19084"/>
            </a:xfrm>
            <a:prstGeom prst="line">
              <a:avLst/>
            </a:prstGeom>
          </p:spPr>
          <p:style>
            <a:lnRef idx="2">
              <a:schemeClr val="accent3"/>
            </a:lnRef>
            <a:fillRef idx="0">
              <a:schemeClr val="accent3"/>
            </a:fillRef>
            <a:effectRef idx="1">
              <a:schemeClr val="accent3"/>
            </a:effectRef>
            <a:fontRef idx="minor">
              <a:schemeClr val="tx1"/>
            </a:fontRef>
          </p:style>
        </p:cxnSp>
        <p:cxnSp>
          <p:nvCxnSpPr>
            <p:cNvPr id="47" name="Straight Connector 46"/>
            <p:cNvCxnSpPr/>
            <p:nvPr/>
          </p:nvCxnSpPr>
          <p:spPr>
            <a:xfrm>
              <a:off x="6864723" y="2521492"/>
              <a:ext cx="1508760"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V="1">
              <a:off x="6901299" y="3270504"/>
              <a:ext cx="3291840" cy="796"/>
            </a:xfrm>
            <a:prstGeom prst="line">
              <a:avLst/>
            </a:prstGeom>
          </p:spPr>
          <p:style>
            <a:lnRef idx="2">
              <a:schemeClr val="accent3"/>
            </a:lnRef>
            <a:fillRef idx="0">
              <a:schemeClr val="accent3"/>
            </a:fillRef>
            <a:effectRef idx="1">
              <a:schemeClr val="accent3"/>
            </a:effectRef>
            <a:fontRef idx="minor">
              <a:schemeClr val="tx1"/>
            </a:fontRef>
          </p:style>
        </p:cxnSp>
      </p:grpSp>
      <p:sp>
        <p:nvSpPr>
          <p:cNvPr id="56" name="Striped Right Arrow 55"/>
          <p:cNvSpPr/>
          <p:nvPr/>
        </p:nvSpPr>
        <p:spPr>
          <a:xfrm>
            <a:off x="5953732" y="2596896"/>
            <a:ext cx="657360" cy="691896"/>
          </a:xfrm>
          <a:prstGeom prst="striped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7" name="TextBox 56"/>
          <p:cNvSpPr txBox="1"/>
          <p:nvPr/>
        </p:nvSpPr>
        <p:spPr>
          <a:xfrm>
            <a:off x="6620558" y="3464779"/>
            <a:ext cx="4655931" cy="95410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smtClean="0"/>
              <a:t>Scripting languages including JS are mostly interpreted. Codes are executed from the top line by line.</a:t>
            </a:r>
          </a:p>
          <a:p>
            <a:r>
              <a:rPr lang="en-US" dirty="0" smtClean="0"/>
              <a:t>V8 compiles and optimizes </a:t>
            </a:r>
            <a:r>
              <a:rPr lang="en-US" dirty="0" err="1" smtClean="0"/>
              <a:t>NodeJS</a:t>
            </a:r>
            <a:r>
              <a:rPr lang="en-US" dirty="0" smtClean="0"/>
              <a:t> scripts before execution</a:t>
            </a:r>
            <a:endParaRPr lang="en-US" dirty="0"/>
          </a:p>
        </p:txBody>
      </p:sp>
      <p:grpSp>
        <p:nvGrpSpPr>
          <p:cNvPr id="60" name="Shape 544"/>
          <p:cNvGrpSpPr/>
          <p:nvPr/>
        </p:nvGrpSpPr>
        <p:grpSpPr>
          <a:xfrm>
            <a:off x="10488830" y="467360"/>
            <a:ext cx="1347570" cy="843611"/>
            <a:chOff x="3241525" y="3039450"/>
            <a:chExt cx="494600" cy="312625"/>
          </a:xfrm>
        </p:grpSpPr>
        <p:sp>
          <p:nvSpPr>
            <p:cNvPr id="61" name="Shape 545"/>
            <p:cNvSpPr/>
            <p:nvPr/>
          </p:nvSpPr>
          <p:spPr>
            <a:xfrm>
              <a:off x="3241525" y="3039450"/>
              <a:ext cx="494600" cy="312625"/>
            </a:xfrm>
            <a:custGeom>
              <a:avLst/>
              <a:gdLst/>
              <a:ahLst/>
              <a:cxnLst/>
              <a:rect l="0" t="0" r="0" b="0"/>
              <a:pathLst>
                <a:path w="19784" h="12505" extrusionOk="0">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rgbClr val="FFB600"/>
            </a:solidFill>
            <a:ln>
              <a:noFill/>
            </a:ln>
          </p:spPr>
          <p:txBody>
            <a:bodyPr wrap="square" lIns="91425" tIns="91425" rIns="91425" bIns="91425" anchor="ctr" anchorCtr="0">
              <a:noAutofit/>
            </a:bodyPr>
            <a:lstStyle/>
            <a:p>
              <a:pPr lvl="0">
                <a:spcBef>
                  <a:spcPts val="0"/>
                </a:spcBef>
                <a:buNone/>
              </a:pPr>
              <a:endParaRPr/>
            </a:p>
          </p:txBody>
        </p:sp>
        <p:sp>
          <p:nvSpPr>
            <p:cNvPr id="62" name="Shape 546"/>
            <p:cNvSpPr/>
            <p:nvPr/>
          </p:nvSpPr>
          <p:spPr>
            <a:xfrm>
              <a:off x="3384400" y="3091350"/>
              <a:ext cx="208850" cy="208825"/>
            </a:xfrm>
            <a:custGeom>
              <a:avLst/>
              <a:gdLst/>
              <a:ahLst/>
              <a:cxnLst/>
              <a:rect l="0" t="0" r="0" b="0"/>
              <a:pathLst>
                <a:path w="8354" h="8353" extrusionOk="0">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rgbClr val="FFB600"/>
            </a:solidFill>
            <a:ln>
              <a:noFill/>
            </a:ln>
          </p:spPr>
          <p:txBody>
            <a:bodyPr wrap="square"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34266539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229333" y="673467"/>
            <a:ext cx="9154800" cy="1143200"/>
          </a:xfrm>
        </p:spPr>
        <p:txBody>
          <a:bodyPr/>
          <a:lstStyle/>
          <a:p>
            <a:r>
              <a:rPr lang="en-US" sz="4000" dirty="0"/>
              <a:t>What is </a:t>
            </a:r>
            <a:r>
              <a:rPr lang="en-US" sz="4000" dirty="0" err="1"/>
              <a:t>NodeJS</a:t>
            </a:r>
            <a:r>
              <a:rPr lang="en-US" sz="4000" dirty="0"/>
              <a:t>? </a:t>
            </a:r>
            <a:r>
              <a:rPr lang="en-US" sz="4000" dirty="0" smtClean="0"/>
              <a:t>(developer edition)</a:t>
            </a:r>
            <a:endParaRPr lang="en-US" sz="4000" dirty="0"/>
          </a:p>
        </p:txBody>
      </p:sp>
      <p:sp>
        <p:nvSpPr>
          <p:cNvPr id="3" name="Text Placeholder 2"/>
          <p:cNvSpPr>
            <a:spLocks noGrp="1"/>
          </p:cNvSpPr>
          <p:nvPr>
            <p:ph type="body" idx="1"/>
          </p:nvPr>
        </p:nvSpPr>
        <p:spPr>
          <a:xfrm>
            <a:off x="1229333" y="1650742"/>
            <a:ext cx="4724400" cy="3660560"/>
          </a:xfrm>
        </p:spPr>
        <p:txBody>
          <a:bodyPr/>
          <a:lstStyle/>
          <a:p>
            <a:pPr marL="285750" indent="-285750">
              <a:buFontTx/>
              <a:buChar char="☺"/>
            </a:pPr>
            <a:r>
              <a:rPr lang="en-US" b="1" dirty="0" smtClean="0"/>
              <a:t>What language is it?</a:t>
            </a:r>
            <a:r>
              <a:rPr lang="en-US" dirty="0" smtClean="0"/>
              <a:t> </a:t>
            </a:r>
            <a:endParaRPr lang="en-US" dirty="0"/>
          </a:p>
          <a:p>
            <a:pPr>
              <a:buNone/>
            </a:pPr>
            <a:r>
              <a:rPr lang="en-US" dirty="0" smtClean="0"/>
              <a:t>	</a:t>
            </a:r>
          </a:p>
          <a:p>
            <a:pPr marL="339725">
              <a:buNone/>
            </a:pPr>
            <a:r>
              <a:rPr lang="en-US" dirty="0" smtClean="0">
                <a:solidFill>
                  <a:schemeClr val="accent2">
                    <a:lumMod val="75000"/>
                  </a:schemeClr>
                </a:solidFill>
              </a:rPr>
              <a:t>JavaScript (on the server-side)</a:t>
            </a:r>
          </a:p>
          <a:p>
            <a:pPr marL="285750" indent="-285750">
              <a:buFontTx/>
              <a:buChar char="☺"/>
            </a:pPr>
            <a:endParaRPr lang="en-US" dirty="0" smtClean="0"/>
          </a:p>
          <a:p>
            <a:pPr marL="285750" indent="-285750">
              <a:buFontTx/>
              <a:buChar char="☺"/>
            </a:pPr>
            <a:r>
              <a:rPr lang="en-US" b="1" dirty="0" smtClean="0"/>
              <a:t>What so special about it?</a:t>
            </a:r>
          </a:p>
          <a:p>
            <a:pPr marL="285750" indent="-285750">
              <a:buFontTx/>
              <a:buChar char="☺"/>
            </a:pPr>
            <a:endParaRPr lang="en-US" dirty="0"/>
          </a:p>
          <a:p>
            <a:pPr marL="339725">
              <a:buNone/>
            </a:pPr>
            <a:r>
              <a:rPr lang="en-US" dirty="0" smtClean="0">
                <a:solidFill>
                  <a:schemeClr val="accent2">
                    <a:lumMod val="75000"/>
                  </a:schemeClr>
                </a:solidFill>
              </a:rPr>
              <a:t>High IO performance, good for web, network, distributed applications.</a:t>
            </a:r>
          </a:p>
          <a:p>
            <a:pPr marL="285750" indent="-285750">
              <a:buFontTx/>
              <a:buChar char="☺"/>
            </a:pPr>
            <a:endParaRPr lang="en-US" dirty="0"/>
          </a:p>
          <a:p>
            <a:pPr marL="285750" indent="-285750">
              <a:buFontTx/>
              <a:buChar char="☺"/>
            </a:pPr>
            <a:r>
              <a:rPr lang="en-US" b="1" dirty="0" smtClean="0"/>
              <a:t>What’s the difference between browser and server side JS?</a:t>
            </a:r>
          </a:p>
          <a:p>
            <a:pPr>
              <a:buNone/>
            </a:pPr>
            <a:endParaRPr lang="en-US" dirty="0"/>
          </a:p>
          <a:p>
            <a:pPr marL="339725">
              <a:buNone/>
            </a:pPr>
            <a:r>
              <a:rPr lang="en-US" dirty="0" smtClean="0">
                <a:solidFill>
                  <a:schemeClr val="accent2">
                    <a:lumMod val="75000"/>
                  </a:schemeClr>
                </a:solidFill>
              </a:rPr>
              <a:t>Browser JS uses HTML to make different JavaScript codes work together. </a:t>
            </a:r>
            <a:r>
              <a:rPr lang="en-US" dirty="0" err="1" smtClean="0">
                <a:solidFill>
                  <a:schemeClr val="accent2">
                    <a:lumMod val="75000"/>
                  </a:schemeClr>
                </a:solidFill>
              </a:rPr>
              <a:t>NodeJS</a:t>
            </a:r>
            <a:r>
              <a:rPr lang="en-US" dirty="0" smtClean="0">
                <a:solidFill>
                  <a:schemeClr val="accent2">
                    <a:lumMod val="75000"/>
                  </a:schemeClr>
                </a:solidFill>
              </a:rPr>
              <a:t> uses the “require” keyword.</a:t>
            </a:r>
          </a:p>
          <a:p>
            <a:pPr marL="285750" indent="-285750">
              <a:buFontTx/>
              <a:buChar char="☺"/>
            </a:pPr>
            <a:endParaRPr lang="en-US" dirty="0"/>
          </a:p>
        </p:txBody>
      </p:sp>
      <p:sp>
        <p:nvSpPr>
          <p:cNvPr id="4" name="Text Placeholder 3"/>
          <p:cNvSpPr>
            <a:spLocks noGrp="1"/>
          </p:cNvSpPr>
          <p:nvPr>
            <p:ph type="body" idx="2"/>
          </p:nvPr>
        </p:nvSpPr>
        <p:spPr>
          <a:xfrm>
            <a:off x="6306343" y="1650742"/>
            <a:ext cx="4724400" cy="3660560"/>
          </a:xfrm>
        </p:spPr>
        <p:txBody>
          <a:bodyPr/>
          <a:lstStyle/>
          <a:p>
            <a:pPr marL="285750" indent="-285750">
              <a:buFontTx/>
              <a:buChar char="☺"/>
            </a:pPr>
            <a:r>
              <a:rPr lang="en-US" b="1" dirty="0"/>
              <a:t>What OS platform supports it?</a:t>
            </a:r>
          </a:p>
          <a:p>
            <a:pPr>
              <a:buNone/>
            </a:pPr>
            <a:r>
              <a:rPr lang="en-US" dirty="0"/>
              <a:t>	</a:t>
            </a:r>
          </a:p>
          <a:p>
            <a:pPr marL="339725">
              <a:buNone/>
            </a:pPr>
            <a:r>
              <a:rPr lang="en-US" dirty="0" smtClean="0">
                <a:solidFill>
                  <a:schemeClr val="accent2">
                    <a:lumMod val="75000"/>
                  </a:schemeClr>
                </a:solidFill>
              </a:rPr>
              <a:t>Linux, Windows, Mac, AIX, Solaris, 32 / 64 bit</a:t>
            </a:r>
            <a:endParaRPr lang="en-US" dirty="0">
              <a:solidFill>
                <a:schemeClr val="accent2">
                  <a:lumMod val="75000"/>
                </a:schemeClr>
              </a:solidFill>
            </a:endParaRPr>
          </a:p>
          <a:p>
            <a:pPr marL="285750" indent="-285750">
              <a:buFontTx/>
              <a:buChar char="☺"/>
            </a:pPr>
            <a:endParaRPr lang="en-US" dirty="0" smtClean="0"/>
          </a:p>
          <a:p>
            <a:pPr marL="285750" indent="-285750">
              <a:buFontTx/>
              <a:buChar char="☺"/>
            </a:pPr>
            <a:endParaRPr lang="en-US" dirty="0"/>
          </a:p>
          <a:p>
            <a:pPr marL="285750" indent="-285750">
              <a:buFontTx/>
              <a:buChar char="☺"/>
            </a:pPr>
            <a:r>
              <a:rPr lang="en-US" b="1" dirty="0"/>
              <a:t>How to use open </a:t>
            </a:r>
            <a:r>
              <a:rPr lang="en-US" b="1" dirty="0" smtClean="0"/>
              <a:t>source </a:t>
            </a:r>
            <a:r>
              <a:rPr lang="en-US" b="1" dirty="0"/>
              <a:t>libraries</a:t>
            </a:r>
            <a:r>
              <a:rPr lang="en-US" b="1" dirty="0" smtClean="0"/>
              <a:t>?</a:t>
            </a:r>
          </a:p>
          <a:p>
            <a:pPr>
              <a:buNone/>
            </a:pPr>
            <a:r>
              <a:rPr lang="en-US" dirty="0"/>
              <a:t>	</a:t>
            </a:r>
          </a:p>
          <a:p>
            <a:pPr marL="339725">
              <a:buNone/>
            </a:pPr>
            <a:r>
              <a:rPr lang="en-US" dirty="0" smtClean="0">
                <a:solidFill>
                  <a:schemeClr val="accent2">
                    <a:lumMod val="75000"/>
                  </a:schemeClr>
                </a:solidFill>
              </a:rPr>
              <a:t>NPM (node package manager)</a:t>
            </a:r>
            <a:endParaRPr lang="en-US" dirty="0">
              <a:solidFill>
                <a:schemeClr val="accent2">
                  <a:lumMod val="75000"/>
                </a:schemeClr>
              </a:solidFill>
            </a:endParaRPr>
          </a:p>
          <a:p>
            <a:pPr marL="285750" indent="-285750">
              <a:buFontTx/>
              <a:buChar char="☺"/>
            </a:pPr>
            <a:endParaRPr lang="en-US" dirty="0"/>
          </a:p>
          <a:p>
            <a:pPr marL="285750" indent="-285750">
              <a:buFontTx/>
              <a:buChar char="☺"/>
            </a:pPr>
            <a:r>
              <a:rPr lang="en-US" b="1" dirty="0" smtClean="0"/>
              <a:t>How to create a </a:t>
            </a:r>
            <a:r>
              <a:rPr lang="en-US" b="1" dirty="0" err="1" smtClean="0"/>
              <a:t>NodeJS</a:t>
            </a:r>
            <a:r>
              <a:rPr lang="en-US" b="1" dirty="0" smtClean="0"/>
              <a:t> app and run it? </a:t>
            </a:r>
          </a:p>
          <a:p>
            <a:pPr>
              <a:buNone/>
            </a:pPr>
            <a:r>
              <a:rPr lang="en-US" dirty="0"/>
              <a:t>	</a:t>
            </a:r>
          </a:p>
          <a:p>
            <a:pPr marL="339725">
              <a:buNone/>
            </a:pPr>
            <a:r>
              <a:rPr lang="en-US" dirty="0" smtClean="0">
                <a:solidFill>
                  <a:schemeClr val="accent2">
                    <a:lumMod val="75000"/>
                  </a:schemeClr>
                </a:solidFill>
              </a:rPr>
              <a:t>Just create it with text editor and type “node &lt;</a:t>
            </a:r>
            <a:r>
              <a:rPr lang="en-US" dirty="0" err="1" smtClean="0">
                <a:solidFill>
                  <a:schemeClr val="accent2">
                    <a:lumMod val="75000"/>
                  </a:schemeClr>
                </a:solidFill>
              </a:rPr>
              <a:t>js</a:t>
            </a:r>
            <a:r>
              <a:rPr lang="en-US" dirty="0" smtClean="0">
                <a:solidFill>
                  <a:schemeClr val="accent2">
                    <a:lumMod val="75000"/>
                  </a:schemeClr>
                </a:solidFill>
              </a:rPr>
              <a:t> filename&gt;”</a:t>
            </a:r>
            <a:endParaRPr lang="en-US" dirty="0">
              <a:solidFill>
                <a:schemeClr val="accent2">
                  <a:lumMod val="75000"/>
                </a:schemeClr>
              </a:solidFill>
            </a:endParaRPr>
          </a:p>
          <a:p>
            <a:pPr marL="285750" indent="-285750">
              <a:buFontTx/>
              <a:buChar char="☺"/>
            </a:pPr>
            <a:endParaRPr lang="en-US" dirty="0"/>
          </a:p>
        </p:txBody>
      </p:sp>
      <p:sp>
        <p:nvSpPr>
          <p:cNvPr id="5" name="Shape 514"/>
          <p:cNvSpPr/>
          <p:nvPr/>
        </p:nvSpPr>
        <p:spPr>
          <a:xfrm>
            <a:off x="10651787" y="343770"/>
            <a:ext cx="1108952" cy="1047284"/>
          </a:xfrm>
          <a:custGeom>
            <a:avLst/>
            <a:gdLst/>
            <a:ahLst/>
            <a:cxnLst/>
            <a:rect l="0" t="0" r="0" b="0"/>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B600"/>
          </a:solidFill>
          <a:ln>
            <a:noFill/>
          </a:ln>
        </p:spPr>
        <p:txBody>
          <a:bodyPr wrap="square" lIns="91425" tIns="91425" rIns="91425" bIns="91425" anchor="ctr" anchorCtr="0">
            <a:noAutofit/>
          </a:bodyPr>
          <a:lstStyle/>
          <a:p>
            <a:pPr lvl="0">
              <a:spcBef>
                <a:spcPts val="0"/>
              </a:spcBef>
              <a:buNone/>
            </a:pPr>
            <a:endParaRPr/>
          </a:p>
        </p:txBody>
      </p:sp>
      <p:sp>
        <p:nvSpPr>
          <p:cNvPr id="6" name="TextBox 5"/>
          <p:cNvSpPr txBox="1"/>
          <p:nvPr/>
        </p:nvSpPr>
        <p:spPr>
          <a:xfrm>
            <a:off x="1229333" y="519578"/>
            <a:ext cx="6481823" cy="307777"/>
          </a:xfrm>
          <a:prstGeom prst="rect">
            <a:avLst/>
          </a:prstGeom>
          <a:noFill/>
        </p:spPr>
        <p:txBody>
          <a:bodyPr wrap="square" rtlCol="0">
            <a:spAutoFit/>
          </a:bodyPr>
          <a:lstStyle/>
          <a:p>
            <a:r>
              <a:rPr lang="en-US" dirty="0" smtClean="0"/>
              <a:t>“Ask the right questions”</a:t>
            </a:r>
            <a:endParaRPr lang="en-US" dirty="0"/>
          </a:p>
        </p:txBody>
      </p:sp>
    </p:spTree>
    <p:extLst>
      <p:ext uri="{BB962C8B-B14F-4D97-AF65-F5344CB8AC3E}">
        <p14:creationId xmlns:p14="http://schemas.microsoft.com/office/powerpoint/2010/main" val="2334278356"/>
      </p:ext>
    </p:extLst>
  </p:cSld>
  <p:clrMapOvr>
    <a:masterClrMapping/>
  </p:clrMapOvr>
  <p:transition>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9333" y="673467"/>
            <a:ext cx="9154800" cy="1143200"/>
          </a:xfrm>
        </p:spPr>
        <p:txBody>
          <a:bodyPr/>
          <a:lstStyle/>
          <a:p>
            <a:r>
              <a:rPr lang="en-US" sz="4000" dirty="0" smtClean="0"/>
              <a:t>What can/can’t you build with </a:t>
            </a:r>
            <a:r>
              <a:rPr lang="en-US" sz="4000" dirty="0" err="1" smtClean="0"/>
              <a:t>NodeJS</a:t>
            </a:r>
            <a:r>
              <a:rPr lang="en-US" sz="4000" dirty="0" smtClean="0"/>
              <a:t>?</a:t>
            </a:r>
            <a:endParaRPr lang="en-US" sz="4000" dirty="0"/>
          </a:p>
        </p:txBody>
      </p:sp>
      <p:sp>
        <p:nvSpPr>
          <p:cNvPr id="3" name="Text Placeholder 2"/>
          <p:cNvSpPr>
            <a:spLocks noGrp="1"/>
          </p:cNvSpPr>
          <p:nvPr>
            <p:ph type="body" idx="1"/>
          </p:nvPr>
        </p:nvSpPr>
        <p:spPr>
          <a:xfrm>
            <a:off x="1229333" y="1548600"/>
            <a:ext cx="4724400" cy="4594416"/>
          </a:xfrm>
        </p:spPr>
        <p:txBody>
          <a:bodyPr/>
          <a:lstStyle/>
          <a:p>
            <a:pPr algn="ctr">
              <a:spcAft>
                <a:spcPts val="1200"/>
              </a:spcAft>
              <a:buNone/>
            </a:pPr>
            <a:r>
              <a:rPr lang="en-US" sz="2200" b="1" dirty="0" smtClean="0">
                <a:solidFill>
                  <a:srgbClr val="00B050"/>
                </a:solidFill>
              </a:rPr>
              <a:t>When to use</a:t>
            </a:r>
          </a:p>
          <a:p>
            <a:pPr marL="285750" indent="-285750">
              <a:buFontTx/>
              <a:buChar char="☺"/>
            </a:pPr>
            <a:r>
              <a:rPr lang="en-US" dirty="0" smtClean="0"/>
              <a:t>Real-time applications</a:t>
            </a:r>
          </a:p>
          <a:p>
            <a:pPr marL="339725">
              <a:buNone/>
            </a:pPr>
            <a:r>
              <a:rPr lang="en-US" dirty="0" smtClean="0">
                <a:solidFill>
                  <a:schemeClr val="accent6">
                    <a:lumMod val="60000"/>
                    <a:lumOff val="40000"/>
                  </a:schemeClr>
                </a:solidFill>
              </a:rPr>
              <a:t>Event monitoring dashboards, trading screens, most web apps</a:t>
            </a:r>
            <a:endParaRPr lang="en-US" dirty="0" smtClean="0"/>
          </a:p>
          <a:p>
            <a:pPr marL="285750" indent="-285750">
              <a:buFontTx/>
              <a:buChar char="☺"/>
            </a:pPr>
            <a:endParaRPr lang="en-US" dirty="0"/>
          </a:p>
          <a:p>
            <a:pPr marL="285750" indent="-285750">
              <a:buFontTx/>
              <a:buChar char="☺"/>
            </a:pPr>
            <a:r>
              <a:rPr lang="en-US" dirty="0" smtClean="0"/>
              <a:t>Data streaming services</a:t>
            </a:r>
          </a:p>
          <a:p>
            <a:pPr marL="339725">
              <a:buNone/>
            </a:pPr>
            <a:r>
              <a:rPr lang="en-US" dirty="0" smtClean="0">
                <a:solidFill>
                  <a:schemeClr val="accent6">
                    <a:lumMod val="60000"/>
                    <a:lumOff val="40000"/>
                  </a:schemeClr>
                </a:solidFill>
              </a:rPr>
              <a:t>Media transcoder, video streaming, </a:t>
            </a:r>
            <a:r>
              <a:rPr lang="en-US" dirty="0" err="1" smtClean="0">
                <a:solidFill>
                  <a:schemeClr val="accent6">
                    <a:lumMod val="60000"/>
                    <a:lumOff val="40000"/>
                  </a:schemeClr>
                </a:solidFill>
              </a:rPr>
              <a:t>IoT</a:t>
            </a:r>
            <a:endParaRPr lang="en-US" dirty="0"/>
          </a:p>
          <a:p>
            <a:pPr marL="285750" indent="-285750">
              <a:buFontTx/>
              <a:buChar char="☺"/>
            </a:pPr>
            <a:endParaRPr lang="en-US" dirty="0"/>
          </a:p>
          <a:p>
            <a:pPr marL="285750" indent="-285750">
              <a:buFontTx/>
              <a:buChar char="☺"/>
            </a:pPr>
            <a:r>
              <a:rPr lang="en-US" dirty="0" smtClean="0"/>
              <a:t>Messaging applications</a:t>
            </a:r>
          </a:p>
          <a:p>
            <a:pPr marL="339725">
              <a:buNone/>
            </a:pPr>
            <a:r>
              <a:rPr lang="en-US" dirty="0" smtClean="0">
                <a:solidFill>
                  <a:schemeClr val="accent6">
                    <a:lumMod val="60000"/>
                    <a:lumOff val="40000"/>
                  </a:schemeClr>
                </a:solidFill>
              </a:rPr>
              <a:t>Chat systems</a:t>
            </a:r>
            <a:endParaRPr lang="en-US" dirty="0" smtClean="0"/>
          </a:p>
          <a:p>
            <a:pPr marL="285750" indent="-285750">
              <a:buFontTx/>
              <a:buChar char="☺"/>
            </a:pPr>
            <a:endParaRPr lang="en-US" dirty="0"/>
          </a:p>
          <a:p>
            <a:pPr marL="285750" indent="-285750">
              <a:buFontTx/>
              <a:buChar char="☺"/>
            </a:pPr>
            <a:r>
              <a:rPr lang="en-US" dirty="0" smtClean="0"/>
              <a:t>APIs fronting DB / Services</a:t>
            </a:r>
          </a:p>
          <a:p>
            <a:pPr marL="339725">
              <a:buNone/>
            </a:pPr>
            <a:r>
              <a:rPr lang="en-US" dirty="0" smtClean="0">
                <a:solidFill>
                  <a:schemeClr val="accent6">
                    <a:lumMod val="60000"/>
                    <a:lumOff val="40000"/>
                  </a:schemeClr>
                </a:solidFill>
              </a:rPr>
              <a:t>Restful APIs</a:t>
            </a:r>
            <a:endParaRPr lang="en-US" dirty="0"/>
          </a:p>
          <a:p>
            <a:pPr marL="285750" indent="-285750">
              <a:buFontTx/>
              <a:buChar char="☺"/>
            </a:pPr>
            <a:endParaRPr lang="en-US" dirty="0"/>
          </a:p>
          <a:p>
            <a:pPr marL="285750" indent="-285750">
              <a:buFontTx/>
              <a:buChar char="☺"/>
            </a:pPr>
            <a:r>
              <a:rPr lang="en-US" dirty="0" smtClean="0"/>
              <a:t>Network services</a:t>
            </a:r>
          </a:p>
          <a:p>
            <a:pPr marL="339725">
              <a:buNone/>
            </a:pPr>
            <a:r>
              <a:rPr lang="en-US" dirty="0" smtClean="0">
                <a:solidFill>
                  <a:schemeClr val="accent6">
                    <a:lumMod val="60000"/>
                    <a:lumOff val="40000"/>
                  </a:schemeClr>
                </a:solidFill>
              </a:rPr>
              <a:t>Reverse proxies</a:t>
            </a:r>
            <a:endParaRPr lang="en-US" dirty="0"/>
          </a:p>
          <a:p>
            <a:pPr marL="285750" indent="-285750">
              <a:buFontTx/>
              <a:buChar char="☺"/>
            </a:pPr>
            <a:endParaRPr lang="en-US" dirty="0"/>
          </a:p>
          <a:p>
            <a:pPr marL="285750" indent="-285750">
              <a:buFontTx/>
              <a:buChar char="☺"/>
            </a:pPr>
            <a:endParaRPr lang="en-US" dirty="0"/>
          </a:p>
        </p:txBody>
      </p:sp>
      <p:sp>
        <p:nvSpPr>
          <p:cNvPr id="7" name="Text Placeholder 2"/>
          <p:cNvSpPr>
            <a:spLocks noGrp="1"/>
          </p:cNvSpPr>
          <p:nvPr>
            <p:ph type="body" idx="1"/>
          </p:nvPr>
        </p:nvSpPr>
        <p:spPr>
          <a:xfrm>
            <a:off x="6605486" y="1650741"/>
            <a:ext cx="4724400" cy="4390135"/>
          </a:xfrm>
        </p:spPr>
        <p:txBody>
          <a:bodyPr/>
          <a:lstStyle/>
          <a:p>
            <a:pPr algn="ctr">
              <a:buNone/>
            </a:pPr>
            <a:r>
              <a:rPr lang="en-US" b="1" dirty="0" smtClean="0">
                <a:solidFill>
                  <a:srgbClr val="C00000"/>
                </a:solidFill>
              </a:rPr>
              <a:t>When NOT </a:t>
            </a:r>
            <a:r>
              <a:rPr lang="en-US" b="1" dirty="0">
                <a:solidFill>
                  <a:srgbClr val="C00000"/>
                </a:solidFill>
              </a:rPr>
              <a:t>to use</a:t>
            </a:r>
          </a:p>
          <a:p>
            <a:pPr>
              <a:buNone/>
            </a:pPr>
            <a:endParaRPr lang="en" dirty="0">
              <a:solidFill>
                <a:srgbClr val="FFB600"/>
              </a:solidFill>
            </a:endParaRPr>
          </a:p>
          <a:p>
            <a:pPr>
              <a:buNone/>
            </a:pPr>
            <a:r>
              <a:rPr lang="en" dirty="0" smtClean="0">
                <a:solidFill>
                  <a:srgbClr val="FFB600"/>
                </a:solidFill>
              </a:rPr>
              <a:t>😒  </a:t>
            </a:r>
            <a:r>
              <a:rPr lang="en-US" dirty="0" smtClean="0"/>
              <a:t>CPU intensive applications</a:t>
            </a:r>
          </a:p>
          <a:p>
            <a:pPr marL="339725">
              <a:buNone/>
            </a:pPr>
            <a:r>
              <a:rPr lang="en-US" dirty="0" smtClean="0">
                <a:solidFill>
                  <a:schemeClr val="accent6">
                    <a:lumMod val="60000"/>
                    <a:lumOff val="40000"/>
                  </a:schemeClr>
                </a:solidFill>
              </a:rPr>
              <a:t>Mining </a:t>
            </a:r>
            <a:endParaRPr lang="en-US" dirty="0" smtClean="0"/>
          </a:p>
          <a:p>
            <a:pPr marL="285750" indent="-285750">
              <a:buFontTx/>
              <a:buChar char="☺"/>
            </a:pPr>
            <a:endParaRPr lang="en-US" dirty="0"/>
          </a:p>
          <a:p>
            <a:pPr>
              <a:buNone/>
            </a:pPr>
            <a:r>
              <a:rPr lang="en" dirty="0" smtClean="0">
                <a:solidFill>
                  <a:srgbClr val="FFB600"/>
                </a:solidFill>
              </a:rPr>
              <a:t>😒  </a:t>
            </a:r>
            <a:r>
              <a:rPr lang="en-US" dirty="0" smtClean="0"/>
              <a:t>Relational database applications</a:t>
            </a:r>
          </a:p>
          <a:p>
            <a:pPr marL="339725">
              <a:buNone/>
            </a:pPr>
            <a:r>
              <a:rPr lang="en-US" dirty="0" smtClean="0">
                <a:solidFill>
                  <a:schemeClr val="accent6">
                    <a:lumMod val="60000"/>
                    <a:lumOff val="40000"/>
                  </a:schemeClr>
                </a:solidFill>
              </a:rPr>
              <a:t> </a:t>
            </a:r>
            <a:endParaRPr lang="en-US" dirty="0"/>
          </a:p>
          <a:p>
            <a:pPr marL="285750" indent="-285750">
              <a:buFontTx/>
              <a:buChar char="☺"/>
            </a:pPr>
            <a:endParaRPr lang="en-US" dirty="0"/>
          </a:p>
          <a:p>
            <a:pPr marL="285750" indent="-285750">
              <a:buFontTx/>
              <a:buChar char="☺"/>
            </a:pPr>
            <a:endParaRPr lang="en-US" dirty="0"/>
          </a:p>
        </p:txBody>
      </p:sp>
      <p:sp>
        <p:nvSpPr>
          <p:cNvPr id="8" name="Shape 516"/>
          <p:cNvSpPr/>
          <p:nvPr/>
        </p:nvSpPr>
        <p:spPr>
          <a:xfrm>
            <a:off x="10384010" y="380050"/>
            <a:ext cx="1350789" cy="1326829"/>
          </a:xfrm>
          <a:custGeom>
            <a:avLst/>
            <a:gdLst/>
            <a:ahLst/>
            <a:cxnLst/>
            <a:rect l="0" t="0" r="0" b="0"/>
            <a:pathLst>
              <a:path w="15290" h="15290" extrusionOk="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rgbClr val="FFB600"/>
          </a:solidFill>
          <a:ln>
            <a:noFill/>
          </a:ln>
        </p:spPr>
        <p:txBody>
          <a:bodyPr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10" name="Straight Connector 9"/>
          <p:cNvCxnSpPr/>
          <p:nvPr/>
        </p:nvCxnSpPr>
        <p:spPr>
          <a:xfrm>
            <a:off x="6148286" y="1816667"/>
            <a:ext cx="0" cy="4326349"/>
          </a:xfrm>
          <a:prstGeom prst="line">
            <a:avLst/>
          </a:prstGeom>
          <a:ln>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80848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33247" y="3800153"/>
            <a:ext cx="9154800" cy="1143200"/>
          </a:xfrm>
        </p:spPr>
        <p:txBody>
          <a:bodyPr/>
          <a:lstStyle/>
          <a:p>
            <a:r>
              <a:rPr lang="en-US" dirty="0" smtClean="0"/>
              <a:t>What is MEAN Stack?</a:t>
            </a:r>
            <a:endParaRPr lang="en-US" dirty="0"/>
          </a:p>
        </p:txBody>
      </p:sp>
      <p:sp>
        <p:nvSpPr>
          <p:cNvPr id="11" name="Shape 516"/>
          <p:cNvSpPr/>
          <p:nvPr/>
        </p:nvSpPr>
        <p:spPr>
          <a:xfrm>
            <a:off x="10384010" y="380050"/>
            <a:ext cx="1350789" cy="1326829"/>
          </a:xfrm>
          <a:custGeom>
            <a:avLst/>
            <a:gdLst/>
            <a:ahLst/>
            <a:cxnLst/>
            <a:rect l="0" t="0" r="0" b="0"/>
            <a:pathLst>
              <a:path w="15290" h="15290" extrusionOk="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rgbClr val="FFB600"/>
          </a:solidFill>
          <a:ln>
            <a:noFill/>
          </a:ln>
        </p:spPr>
        <p:txBody>
          <a:bodyPr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3640274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4000" dirty="0"/>
              <a:t>How to Create a </a:t>
            </a:r>
            <a:r>
              <a:rPr lang="en-US" sz="4000" dirty="0" err="1"/>
              <a:t>WebApp</a:t>
            </a:r>
            <a:r>
              <a:rPr lang="en-US" sz="4000" dirty="0"/>
              <a:t> with </a:t>
            </a:r>
            <a:r>
              <a:rPr lang="en-US" sz="4000" b="1" dirty="0" err="1"/>
              <a:t>NodeJS</a:t>
            </a:r>
            <a:r>
              <a:rPr lang="en-US" sz="4000" dirty="0"/>
              <a:t> and Why Should I </a:t>
            </a:r>
            <a:r>
              <a:rPr lang="en-US" sz="4000" dirty="0" smtClean="0"/>
              <a:t>Care?</a:t>
            </a:r>
            <a:endParaRPr lang="en-US" dirty="0"/>
          </a:p>
        </p:txBody>
      </p:sp>
      <p:sp>
        <p:nvSpPr>
          <p:cNvPr id="2" name="TextBox 1"/>
          <p:cNvSpPr txBox="1"/>
          <p:nvPr/>
        </p:nvSpPr>
        <p:spPr>
          <a:xfrm rot="20621973">
            <a:off x="6882677" y="4777037"/>
            <a:ext cx="1523174" cy="461665"/>
          </a:xfrm>
          <a:prstGeom prst="rect">
            <a:avLst/>
          </a:prstGeom>
          <a:noFill/>
        </p:spPr>
        <p:txBody>
          <a:bodyPr wrap="none" rtlCol="0">
            <a:spAutoFit/>
          </a:bodyPr>
          <a:lstStyle/>
          <a:p>
            <a:r>
              <a:rPr lang="en-US" sz="2400" dirty="0" smtClean="0">
                <a:latin typeface="Beauty" panose="02000500000000000000" pitchFamily="2" charset="0"/>
              </a:rPr>
              <a:t>Francis Leung</a:t>
            </a:r>
            <a:endParaRPr lang="en-US" sz="2400" dirty="0">
              <a:latin typeface="Beauty" panose="02000500000000000000" pitchFamily="2" charset="0"/>
            </a:endParaRPr>
          </a:p>
        </p:txBody>
      </p:sp>
      <p:sp>
        <p:nvSpPr>
          <p:cNvPr id="5" name="TextBox 4"/>
          <p:cNvSpPr txBox="1"/>
          <p:nvPr/>
        </p:nvSpPr>
        <p:spPr>
          <a:xfrm>
            <a:off x="3784982" y="1709159"/>
            <a:ext cx="683200" cy="461665"/>
          </a:xfrm>
          <a:prstGeom prst="rect">
            <a:avLst/>
          </a:prstGeom>
          <a:noFill/>
        </p:spPr>
        <p:txBody>
          <a:bodyPr wrap="none" rtlCol="0">
            <a:spAutoFit/>
          </a:bodyPr>
          <a:lstStyle/>
          <a:p>
            <a:r>
              <a:rPr lang="en-US" sz="2400" dirty="0" smtClean="0">
                <a:latin typeface="Beauty" panose="02000500000000000000" pitchFamily="2" charset="0"/>
              </a:rPr>
              <a:t>29.</a:t>
            </a:r>
            <a:r>
              <a:rPr lang="en-US" sz="2400" dirty="0" smtClean="0">
                <a:latin typeface="Arial Narrow" panose="020B0606020202030204" pitchFamily="34" charset="0"/>
              </a:rPr>
              <a:t>.</a:t>
            </a:r>
            <a:r>
              <a:rPr lang="en-US" sz="2400" dirty="0" smtClean="0">
                <a:latin typeface="Beauty" panose="02000500000000000000" pitchFamily="2" charset="0"/>
              </a:rPr>
              <a:t>11..</a:t>
            </a:r>
            <a:endParaRPr lang="en-US" sz="2400" dirty="0">
              <a:latin typeface="Beauty" panose="02000500000000000000" pitchFamily="2" charset="0"/>
            </a:endParaRPr>
          </a:p>
        </p:txBody>
      </p:sp>
    </p:spTree>
    <p:extLst>
      <p:ext uri="{BB962C8B-B14F-4D97-AF65-F5344CB8AC3E}">
        <p14:creationId xmlns:p14="http://schemas.microsoft.com/office/powerpoint/2010/main" val="3088628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9333" y="673467"/>
            <a:ext cx="9154800" cy="1143200"/>
          </a:xfrm>
        </p:spPr>
        <p:txBody>
          <a:bodyPr/>
          <a:lstStyle/>
          <a:p>
            <a:r>
              <a:rPr lang="en-US" sz="4000" dirty="0" err="1" smtClean="0"/>
              <a:t>NodeJS</a:t>
            </a:r>
            <a:r>
              <a:rPr lang="en-US" sz="4000" dirty="0" smtClean="0"/>
              <a:t> and Friends</a:t>
            </a:r>
            <a:endParaRPr lang="en-US" sz="4000" dirty="0"/>
          </a:p>
        </p:txBody>
      </p:sp>
      <p:sp>
        <p:nvSpPr>
          <p:cNvPr id="8" name="Shape 516"/>
          <p:cNvSpPr/>
          <p:nvPr/>
        </p:nvSpPr>
        <p:spPr>
          <a:xfrm>
            <a:off x="10384010" y="380050"/>
            <a:ext cx="1350789" cy="1326829"/>
          </a:xfrm>
          <a:custGeom>
            <a:avLst/>
            <a:gdLst/>
            <a:ahLst/>
            <a:cxnLst/>
            <a:rect l="0" t="0" r="0" b="0"/>
            <a:pathLst>
              <a:path w="15290" h="15290" extrusionOk="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rgbClr val="FFB600"/>
          </a:solidFill>
          <a:ln>
            <a:noFill/>
          </a:ln>
        </p:spPr>
        <p:txBody>
          <a:bodyPr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 name="Content Placeholder 2"/>
          <p:cNvSpPr txBox="1">
            <a:spLocks/>
          </p:cNvSpPr>
          <p:nvPr/>
        </p:nvSpPr>
        <p:spPr>
          <a:xfrm>
            <a:off x="2694304" y="1816667"/>
            <a:ext cx="7876041" cy="4419600"/>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FFB600"/>
              </a:buClr>
              <a:buSzPct val="100000"/>
              <a:buFont typeface="Raleway Light"/>
              <a:buChar char="●"/>
              <a:defRPr sz="1800" b="0" i="0" u="none" strike="noStrike" cap="none">
                <a:solidFill>
                  <a:srgbClr val="666666"/>
                </a:solidFill>
                <a:latin typeface="Raleway Light"/>
                <a:ea typeface="Raleway Light"/>
                <a:cs typeface="Raleway Light"/>
                <a:sym typeface="Raleway Light"/>
              </a:defRPr>
            </a:lvl1pPr>
            <a:lvl2pPr marR="0" lvl="1" algn="l" rtl="0" eaLnBrk="1" hangingPunct="1">
              <a:lnSpc>
                <a:spcPct val="100000"/>
              </a:lnSpc>
              <a:spcBef>
                <a:spcPts val="0"/>
              </a:spcBef>
              <a:spcAft>
                <a:spcPts val="0"/>
              </a:spcAft>
              <a:buClr>
                <a:srgbClr val="FFB600"/>
              </a:buClr>
              <a:buSzPct val="100000"/>
              <a:buFont typeface="Raleway Light"/>
              <a:buChar char="○"/>
              <a:defRPr sz="1800" b="0" i="0" u="none" strike="noStrike" cap="none">
                <a:solidFill>
                  <a:srgbClr val="666666"/>
                </a:solidFill>
                <a:latin typeface="Raleway Light"/>
                <a:ea typeface="Raleway Light"/>
                <a:cs typeface="Raleway Light"/>
                <a:sym typeface="Raleway Light"/>
              </a:defRPr>
            </a:lvl2pPr>
            <a:lvl3pPr marR="0" lvl="2" algn="l" rtl="0" eaLnBrk="1" hangingPunct="1">
              <a:lnSpc>
                <a:spcPct val="100000"/>
              </a:lnSpc>
              <a:spcBef>
                <a:spcPts val="0"/>
              </a:spcBef>
              <a:spcAft>
                <a:spcPts val="0"/>
              </a:spcAft>
              <a:buClr>
                <a:srgbClr val="FFB600"/>
              </a:buClr>
              <a:buSzPct val="100000"/>
              <a:buFont typeface="Raleway Light"/>
              <a:buChar char="■"/>
              <a:defRPr sz="1800" b="0" i="0" u="none" strike="noStrike" cap="none">
                <a:solidFill>
                  <a:srgbClr val="666666"/>
                </a:solidFill>
                <a:latin typeface="Raleway Light"/>
                <a:ea typeface="Raleway Light"/>
                <a:cs typeface="Raleway Light"/>
                <a:sym typeface="Raleway Light"/>
              </a:defRPr>
            </a:lvl3pPr>
            <a:lvl4pPr marR="0" lvl="3" algn="l" rtl="0" eaLnBrk="1" hangingPunct="1">
              <a:lnSpc>
                <a:spcPct val="100000"/>
              </a:lnSpc>
              <a:spcBef>
                <a:spcPts val="0"/>
              </a:spcBef>
              <a:spcAft>
                <a:spcPts val="0"/>
              </a:spcAft>
              <a:buClr>
                <a:srgbClr val="666666"/>
              </a:buClr>
              <a:buSzPct val="100000"/>
              <a:buFont typeface="Raleway Light"/>
              <a:buChar char="●"/>
              <a:defRPr sz="1800" b="0" i="0" u="none" strike="noStrike" cap="none">
                <a:solidFill>
                  <a:srgbClr val="666666"/>
                </a:solidFill>
                <a:latin typeface="Raleway Light"/>
                <a:ea typeface="Raleway Light"/>
                <a:cs typeface="Raleway Light"/>
                <a:sym typeface="Raleway Light"/>
              </a:defRPr>
            </a:lvl4pPr>
            <a:lvl5pPr marR="0" lvl="4" algn="l" rtl="0" eaLnBrk="1" hangingPunct="1">
              <a:lnSpc>
                <a:spcPct val="100000"/>
              </a:lnSpc>
              <a:spcBef>
                <a:spcPts val="0"/>
              </a:spcBef>
              <a:spcAft>
                <a:spcPts val="0"/>
              </a:spcAft>
              <a:buClr>
                <a:srgbClr val="666666"/>
              </a:buClr>
              <a:buSzPct val="100000"/>
              <a:buFont typeface="Raleway Light"/>
              <a:buChar char="○"/>
              <a:defRPr sz="1800" b="0" i="0" u="none" strike="noStrike" cap="none">
                <a:solidFill>
                  <a:srgbClr val="666666"/>
                </a:solidFill>
                <a:latin typeface="Raleway Light"/>
                <a:ea typeface="Raleway Light"/>
                <a:cs typeface="Raleway Light"/>
                <a:sym typeface="Raleway Light"/>
              </a:defRPr>
            </a:lvl5pPr>
            <a:lvl6pPr marR="0" lvl="5" algn="l" rtl="0" eaLnBrk="1" hangingPunct="1">
              <a:lnSpc>
                <a:spcPct val="100000"/>
              </a:lnSpc>
              <a:spcBef>
                <a:spcPts val="0"/>
              </a:spcBef>
              <a:spcAft>
                <a:spcPts val="0"/>
              </a:spcAft>
              <a:buClr>
                <a:srgbClr val="666666"/>
              </a:buClr>
              <a:buSzPct val="100000"/>
              <a:buFont typeface="Raleway Light"/>
              <a:buChar char="■"/>
              <a:defRPr sz="1800" b="0" i="0" u="none" strike="noStrike" cap="none">
                <a:solidFill>
                  <a:srgbClr val="666666"/>
                </a:solidFill>
                <a:latin typeface="Raleway Light"/>
                <a:ea typeface="Raleway Light"/>
                <a:cs typeface="Raleway Light"/>
                <a:sym typeface="Raleway Light"/>
              </a:defRPr>
            </a:lvl6pPr>
            <a:lvl7pPr marR="0" lvl="6" algn="l" rtl="0" eaLnBrk="1" hangingPunct="1">
              <a:lnSpc>
                <a:spcPct val="100000"/>
              </a:lnSpc>
              <a:spcBef>
                <a:spcPts val="0"/>
              </a:spcBef>
              <a:spcAft>
                <a:spcPts val="0"/>
              </a:spcAft>
              <a:buClr>
                <a:srgbClr val="666666"/>
              </a:buClr>
              <a:buSzPct val="100000"/>
              <a:buFont typeface="Raleway Light"/>
              <a:buChar char="●"/>
              <a:defRPr sz="1800" b="0" i="0" u="none" strike="noStrike" cap="none">
                <a:solidFill>
                  <a:srgbClr val="666666"/>
                </a:solidFill>
                <a:latin typeface="Raleway Light"/>
                <a:ea typeface="Raleway Light"/>
                <a:cs typeface="Raleway Light"/>
                <a:sym typeface="Raleway Light"/>
              </a:defRPr>
            </a:lvl7pPr>
            <a:lvl8pPr marR="0" lvl="7" algn="l" rtl="0" eaLnBrk="1" hangingPunct="1">
              <a:lnSpc>
                <a:spcPct val="100000"/>
              </a:lnSpc>
              <a:spcBef>
                <a:spcPts val="0"/>
              </a:spcBef>
              <a:spcAft>
                <a:spcPts val="0"/>
              </a:spcAft>
              <a:buClr>
                <a:srgbClr val="666666"/>
              </a:buClr>
              <a:buSzPct val="100000"/>
              <a:buFont typeface="Raleway Light"/>
              <a:buChar char="○"/>
              <a:defRPr sz="1800" b="0" i="0" u="none" strike="noStrike" cap="none">
                <a:solidFill>
                  <a:srgbClr val="666666"/>
                </a:solidFill>
                <a:latin typeface="Raleway Light"/>
                <a:ea typeface="Raleway Light"/>
                <a:cs typeface="Raleway Light"/>
                <a:sym typeface="Raleway Light"/>
              </a:defRPr>
            </a:lvl8pPr>
            <a:lvl9pPr marR="0" lvl="8" algn="l" rtl="0" eaLnBrk="1" hangingPunct="1">
              <a:lnSpc>
                <a:spcPct val="100000"/>
              </a:lnSpc>
              <a:spcBef>
                <a:spcPts val="0"/>
              </a:spcBef>
              <a:spcAft>
                <a:spcPts val="0"/>
              </a:spcAft>
              <a:buClr>
                <a:srgbClr val="666666"/>
              </a:buClr>
              <a:buSzPct val="100000"/>
              <a:buFont typeface="Raleway Light"/>
              <a:buChar char="■"/>
              <a:defRPr sz="1800" b="0" i="0" u="none" strike="noStrike" cap="none">
                <a:solidFill>
                  <a:srgbClr val="666666"/>
                </a:solidFill>
                <a:latin typeface="Raleway Light"/>
                <a:ea typeface="Raleway Light"/>
                <a:cs typeface="Raleway Light"/>
                <a:sym typeface="Raleway Light"/>
              </a:defRPr>
            </a:lvl9pPr>
          </a:lstStyle>
          <a:p>
            <a:pPr marL="2062163" indent="-2062163">
              <a:spcAft>
                <a:spcPts val="600"/>
              </a:spcAft>
              <a:buFont typeface="Raleway Light"/>
              <a:buNone/>
              <a:tabLst>
                <a:tab pos="914400" algn="l"/>
              </a:tabLst>
            </a:pPr>
            <a:r>
              <a:rPr lang="en-US" sz="3200" dirty="0" smtClean="0">
                <a:solidFill>
                  <a:schemeClr val="accent6">
                    <a:lumMod val="75000"/>
                  </a:schemeClr>
                </a:solidFill>
              </a:rPr>
              <a:t>MongoDB</a:t>
            </a:r>
            <a:r>
              <a:rPr lang="en-US" dirty="0" smtClean="0"/>
              <a:t> – </a:t>
            </a:r>
            <a:r>
              <a:rPr lang="en-US" sz="2000" dirty="0" smtClean="0"/>
              <a:t>One of the most efficient non-SQL DB, supports versatile and complex single-collection queries</a:t>
            </a:r>
            <a:endParaRPr lang="en-US" sz="1600" dirty="0" smtClean="0"/>
          </a:p>
          <a:p>
            <a:pPr marL="2003425" indent="-2003425">
              <a:spcAft>
                <a:spcPts val="600"/>
              </a:spcAft>
              <a:buFont typeface="Raleway Light"/>
              <a:buNone/>
            </a:pPr>
            <a:r>
              <a:rPr lang="en-US" sz="3200" dirty="0" err="1" smtClean="0">
                <a:solidFill>
                  <a:srgbClr val="002060"/>
                </a:solidFill>
              </a:rPr>
              <a:t>Expressjs</a:t>
            </a:r>
            <a:r>
              <a:rPr lang="en-US" dirty="0" smtClean="0"/>
              <a:t> – </a:t>
            </a:r>
            <a:r>
              <a:rPr lang="en-US" sz="2000" dirty="0" smtClean="0"/>
              <a:t>an unpretentious yet elegant framework for creating / managing servers for dynamic web pages and RESTful APIs</a:t>
            </a:r>
            <a:endParaRPr lang="en-US" sz="1600" dirty="0" smtClean="0"/>
          </a:p>
          <a:p>
            <a:pPr marL="1946275" indent="-1946275">
              <a:spcAft>
                <a:spcPts val="600"/>
              </a:spcAft>
              <a:buFont typeface="Raleway Light"/>
              <a:buNone/>
            </a:pPr>
            <a:r>
              <a:rPr lang="en-US" sz="3200" dirty="0" err="1" smtClean="0">
                <a:solidFill>
                  <a:schemeClr val="accent1">
                    <a:lumMod val="75000"/>
                  </a:schemeClr>
                </a:solidFill>
              </a:rPr>
              <a:t>Angularjs</a:t>
            </a:r>
            <a:r>
              <a:rPr lang="en-US" dirty="0" smtClean="0"/>
              <a:t> – </a:t>
            </a:r>
            <a:r>
              <a:rPr lang="en-US" sz="2000" dirty="0" smtClean="0"/>
              <a:t>a browser side framework that combines MVC and MVVM design patterns - a perfect combination of control and no-fuss presentation</a:t>
            </a:r>
          </a:p>
          <a:p>
            <a:pPr marL="1546225" indent="-1546225">
              <a:buFont typeface="Raleway Light"/>
              <a:buNone/>
            </a:pPr>
            <a:r>
              <a:rPr lang="en-US" sz="3200" dirty="0" err="1" smtClean="0">
                <a:solidFill>
                  <a:srgbClr val="00B050"/>
                </a:solidFill>
              </a:rPr>
              <a:t>Nodejs</a:t>
            </a:r>
            <a:r>
              <a:rPr lang="en-US" dirty="0" smtClean="0"/>
              <a:t> – </a:t>
            </a:r>
            <a:r>
              <a:rPr lang="en-US" sz="2000" dirty="0" smtClean="0"/>
              <a:t>a server side framework that most notably makes use of JS’ asynchronous nature</a:t>
            </a:r>
            <a:endParaRPr lang="en-US" sz="2000" dirty="0"/>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0547" y="1685164"/>
            <a:ext cx="899067" cy="899067"/>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8773" y="2616818"/>
            <a:ext cx="844377" cy="850408"/>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59760" y="3747145"/>
            <a:ext cx="860640" cy="966892"/>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94562" y="5055142"/>
            <a:ext cx="1791035" cy="967159"/>
          </a:xfrm>
          <a:prstGeom prst="rect">
            <a:avLst/>
          </a:prstGeom>
        </p:spPr>
      </p:pic>
    </p:spTree>
    <p:extLst>
      <p:ext uri="{BB962C8B-B14F-4D97-AF65-F5344CB8AC3E}">
        <p14:creationId xmlns:p14="http://schemas.microsoft.com/office/powerpoint/2010/main" val="37900421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9333" y="679747"/>
            <a:ext cx="9154800" cy="1143200"/>
          </a:xfrm>
        </p:spPr>
        <p:txBody>
          <a:bodyPr/>
          <a:lstStyle/>
          <a:p>
            <a:r>
              <a:rPr lang="en-US" dirty="0" smtClean="0"/>
              <a:t>MongoDB</a:t>
            </a:r>
            <a:endParaRPr lang="en-US" dirty="0"/>
          </a:p>
        </p:txBody>
      </p:sp>
      <p:sp>
        <p:nvSpPr>
          <p:cNvPr id="3" name="Text Placeholder 2"/>
          <p:cNvSpPr>
            <a:spLocks noGrp="1"/>
          </p:cNvSpPr>
          <p:nvPr>
            <p:ph type="body" idx="1"/>
          </p:nvPr>
        </p:nvSpPr>
        <p:spPr>
          <a:xfrm>
            <a:off x="1229333" y="1822946"/>
            <a:ext cx="4724400" cy="4438957"/>
          </a:xfrm>
        </p:spPr>
        <p:txBody>
          <a:bodyPr/>
          <a:lstStyle/>
          <a:p>
            <a:pPr>
              <a:spcAft>
                <a:spcPts val="600"/>
              </a:spcAft>
            </a:pPr>
            <a:r>
              <a:rPr lang="en-US" dirty="0" smtClean="0"/>
              <a:t> Basic facts:</a:t>
            </a:r>
          </a:p>
          <a:p>
            <a:pPr marL="682625" indent="-276225">
              <a:spcAft>
                <a:spcPts val="600"/>
              </a:spcAft>
            </a:pPr>
            <a:r>
              <a:rPr lang="en-US" dirty="0" smtClean="0"/>
              <a:t>A “NoSQL” database, queries in JS and data in JSON</a:t>
            </a:r>
          </a:p>
          <a:p>
            <a:pPr marL="682625" indent="-276225">
              <a:spcAft>
                <a:spcPts val="600"/>
              </a:spcAft>
            </a:pPr>
            <a:r>
              <a:rPr lang="en-US" dirty="0" smtClean="0">
                <a:solidFill>
                  <a:srgbClr val="00A249"/>
                </a:solidFill>
              </a:rPr>
              <a:t>Allows the storage of </a:t>
            </a:r>
            <a:r>
              <a:rPr lang="en-US" b="1" dirty="0" smtClean="0">
                <a:solidFill>
                  <a:srgbClr val="00A249"/>
                </a:solidFill>
              </a:rPr>
              <a:t>unstructured</a:t>
            </a:r>
            <a:r>
              <a:rPr lang="en-US" dirty="0" smtClean="0">
                <a:solidFill>
                  <a:srgbClr val="00A249"/>
                </a:solidFill>
              </a:rPr>
              <a:t> datasets (as well as structured)</a:t>
            </a:r>
          </a:p>
          <a:p>
            <a:pPr marL="682625" indent="-276225">
              <a:spcAft>
                <a:spcPts val="600"/>
              </a:spcAft>
            </a:pPr>
            <a:r>
              <a:rPr lang="en-US" dirty="0" smtClean="0">
                <a:solidFill>
                  <a:srgbClr val="00A249"/>
                </a:solidFill>
              </a:rPr>
              <a:t>Good for </a:t>
            </a:r>
            <a:r>
              <a:rPr lang="en-US" b="1" dirty="0" smtClean="0">
                <a:solidFill>
                  <a:srgbClr val="00A249"/>
                </a:solidFill>
              </a:rPr>
              <a:t>fast random</a:t>
            </a:r>
            <a:r>
              <a:rPr lang="en-US" dirty="0" smtClean="0">
                <a:solidFill>
                  <a:srgbClr val="00A249"/>
                </a:solidFill>
              </a:rPr>
              <a:t> access</a:t>
            </a:r>
          </a:p>
          <a:p>
            <a:pPr marL="682625" indent="-276225">
              <a:spcAft>
                <a:spcPts val="600"/>
              </a:spcAft>
            </a:pPr>
            <a:r>
              <a:rPr lang="en-US" dirty="0" smtClean="0">
                <a:solidFill>
                  <a:srgbClr val="00A249"/>
                </a:solidFill>
              </a:rPr>
              <a:t>Good for storing </a:t>
            </a:r>
            <a:r>
              <a:rPr lang="en-US" b="1" dirty="0" smtClean="0">
                <a:solidFill>
                  <a:srgbClr val="00A249"/>
                </a:solidFill>
              </a:rPr>
              <a:t>voluminous</a:t>
            </a:r>
            <a:r>
              <a:rPr lang="en-US" dirty="0" smtClean="0">
                <a:solidFill>
                  <a:srgbClr val="00A249"/>
                </a:solidFill>
              </a:rPr>
              <a:t> / </a:t>
            </a:r>
            <a:r>
              <a:rPr lang="en-US" b="1" dirty="0" smtClean="0">
                <a:solidFill>
                  <a:srgbClr val="00A249"/>
                </a:solidFill>
              </a:rPr>
              <a:t>rapidly growing</a:t>
            </a:r>
            <a:r>
              <a:rPr lang="en-US" dirty="0" smtClean="0">
                <a:solidFill>
                  <a:srgbClr val="00A249"/>
                </a:solidFill>
              </a:rPr>
              <a:t> datasets</a:t>
            </a:r>
          </a:p>
          <a:p>
            <a:pPr marL="682625" indent="-276225">
              <a:spcAft>
                <a:spcPts val="600"/>
              </a:spcAft>
            </a:pPr>
            <a:r>
              <a:rPr lang="en-US" dirty="0" smtClean="0">
                <a:solidFill>
                  <a:srgbClr val="00A249"/>
                </a:solidFill>
              </a:rPr>
              <a:t>Improves </a:t>
            </a:r>
            <a:r>
              <a:rPr lang="en-US" b="1" dirty="0" smtClean="0">
                <a:solidFill>
                  <a:srgbClr val="00A249"/>
                </a:solidFill>
              </a:rPr>
              <a:t>performance</a:t>
            </a:r>
            <a:r>
              <a:rPr lang="en-US" dirty="0" smtClean="0">
                <a:solidFill>
                  <a:srgbClr val="00A249"/>
                </a:solidFill>
              </a:rPr>
              <a:t> without costly hardware via </a:t>
            </a:r>
            <a:r>
              <a:rPr lang="en-US" dirty="0" err="1" smtClean="0">
                <a:solidFill>
                  <a:srgbClr val="00A249"/>
                </a:solidFill>
              </a:rPr>
              <a:t>sharding</a:t>
            </a:r>
            <a:endParaRPr lang="en-US" dirty="0" smtClean="0">
              <a:solidFill>
                <a:srgbClr val="00A249"/>
              </a:solidFill>
            </a:endParaRPr>
          </a:p>
          <a:p>
            <a:pPr marL="682625" indent="-276225">
              <a:spcAft>
                <a:spcPts val="600"/>
              </a:spcAft>
            </a:pPr>
            <a:r>
              <a:rPr lang="en-US" dirty="0" smtClean="0">
                <a:solidFill>
                  <a:srgbClr val="00A249"/>
                </a:solidFill>
              </a:rPr>
              <a:t>Ensure </a:t>
            </a:r>
            <a:r>
              <a:rPr lang="en-US" b="1" dirty="0" smtClean="0">
                <a:solidFill>
                  <a:srgbClr val="00A249"/>
                </a:solidFill>
              </a:rPr>
              <a:t>resilience</a:t>
            </a:r>
            <a:r>
              <a:rPr lang="en-US" dirty="0" smtClean="0">
                <a:solidFill>
                  <a:srgbClr val="00A249"/>
                </a:solidFill>
              </a:rPr>
              <a:t> with read replica</a:t>
            </a:r>
          </a:p>
          <a:p>
            <a:pPr marL="682625" indent="-276225">
              <a:spcAft>
                <a:spcPts val="600"/>
              </a:spcAft>
            </a:pPr>
            <a:r>
              <a:rPr lang="en-US" dirty="0" smtClean="0">
                <a:solidFill>
                  <a:srgbClr val="C00000"/>
                </a:solidFill>
              </a:rPr>
              <a:t>Not so good with </a:t>
            </a:r>
            <a:r>
              <a:rPr lang="en-US" b="1" dirty="0" smtClean="0">
                <a:solidFill>
                  <a:srgbClr val="C00000"/>
                </a:solidFill>
              </a:rPr>
              <a:t>complex</a:t>
            </a:r>
            <a:r>
              <a:rPr lang="en-US" dirty="0" smtClean="0">
                <a:solidFill>
                  <a:srgbClr val="C00000"/>
                </a:solidFill>
              </a:rPr>
              <a:t> queries</a:t>
            </a:r>
          </a:p>
          <a:p>
            <a:pPr marL="682625" indent="-276225">
              <a:spcAft>
                <a:spcPts val="600"/>
              </a:spcAft>
            </a:pPr>
            <a:r>
              <a:rPr lang="en-US" b="1" dirty="0" smtClean="0">
                <a:solidFill>
                  <a:srgbClr val="C00000"/>
                </a:solidFill>
              </a:rPr>
              <a:t>ACID</a:t>
            </a:r>
            <a:r>
              <a:rPr lang="en-US" dirty="0" smtClean="0">
                <a:solidFill>
                  <a:srgbClr val="C00000"/>
                </a:solidFill>
              </a:rPr>
              <a:t> only at document level</a:t>
            </a:r>
          </a:p>
          <a:p>
            <a:pPr marL="682625" indent="-276225">
              <a:spcAft>
                <a:spcPts val="600"/>
              </a:spcAft>
            </a:pPr>
            <a:endParaRPr lang="en-US" dirty="0" smtClean="0">
              <a:solidFill>
                <a:srgbClr val="C00000"/>
              </a:solidFill>
            </a:endParaRPr>
          </a:p>
          <a:p>
            <a:pPr marL="682625" indent="-276225">
              <a:spcAft>
                <a:spcPts val="600"/>
              </a:spcAft>
            </a:pPr>
            <a:endParaRPr lang="en-US" dirty="0"/>
          </a:p>
        </p:txBody>
      </p:sp>
      <p:sp>
        <p:nvSpPr>
          <p:cNvPr id="5" name="Text Placeholder 2"/>
          <p:cNvSpPr>
            <a:spLocks noGrp="1"/>
          </p:cNvSpPr>
          <p:nvPr>
            <p:ph type="body" idx="1"/>
          </p:nvPr>
        </p:nvSpPr>
        <p:spPr>
          <a:xfrm>
            <a:off x="6484239" y="1822947"/>
            <a:ext cx="4724400" cy="4036800"/>
          </a:xfrm>
        </p:spPr>
        <p:txBody>
          <a:bodyPr/>
          <a:lstStyle/>
          <a:p>
            <a:pPr>
              <a:spcAft>
                <a:spcPts val="600"/>
              </a:spcAft>
              <a:buNone/>
            </a:pPr>
            <a:r>
              <a:rPr lang="en-US" dirty="0" smtClean="0"/>
              <a:t>Analogy with Relational Database:</a:t>
            </a:r>
          </a:p>
        </p:txBody>
      </p:sp>
      <p:graphicFrame>
        <p:nvGraphicFramePr>
          <p:cNvPr id="6" name="Table 5"/>
          <p:cNvGraphicFramePr>
            <a:graphicFrameLocks noGrp="1"/>
          </p:cNvGraphicFramePr>
          <p:nvPr>
            <p:extLst>
              <p:ext uri="{D42A27DB-BD31-4B8C-83A1-F6EECF244321}">
                <p14:modId xmlns:p14="http://schemas.microsoft.com/office/powerpoint/2010/main" val="3130609996"/>
              </p:ext>
            </p:extLst>
          </p:nvPr>
        </p:nvGraphicFramePr>
        <p:xfrm>
          <a:off x="6484239" y="2282789"/>
          <a:ext cx="4986272" cy="3576958"/>
        </p:xfrm>
        <a:graphic>
          <a:graphicData uri="http://schemas.openxmlformats.org/drawingml/2006/table">
            <a:tbl>
              <a:tblPr firstRow="1" bandRow="1">
                <a:tableStyleId>{5DA37D80-6434-44D0-A028-1B22A696006F}</a:tableStyleId>
              </a:tblPr>
              <a:tblGrid>
                <a:gridCol w="2219923">
                  <a:extLst>
                    <a:ext uri="{9D8B030D-6E8A-4147-A177-3AD203B41FA5}">
                      <a16:colId xmlns:a16="http://schemas.microsoft.com/office/drawing/2014/main" val="3684545886"/>
                    </a:ext>
                  </a:extLst>
                </a:gridCol>
                <a:gridCol w="706056">
                  <a:extLst>
                    <a:ext uri="{9D8B030D-6E8A-4147-A177-3AD203B41FA5}">
                      <a16:colId xmlns:a16="http://schemas.microsoft.com/office/drawing/2014/main" val="1031718861"/>
                    </a:ext>
                  </a:extLst>
                </a:gridCol>
                <a:gridCol w="2060293">
                  <a:extLst>
                    <a:ext uri="{9D8B030D-6E8A-4147-A177-3AD203B41FA5}">
                      <a16:colId xmlns:a16="http://schemas.microsoft.com/office/drawing/2014/main" val="3474861357"/>
                    </a:ext>
                  </a:extLst>
                </a:gridCol>
              </a:tblGrid>
              <a:tr h="370840">
                <a:tc>
                  <a:txBody>
                    <a:bodyPr/>
                    <a:lstStyle/>
                    <a:p>
                      <a:r>
                        <a:rPr lang="en-US" dirty="0" smtClean="0"/>
                        <a:t>Relational</a:t>
                      </a:r>
                      <a:r>
                        <a:rPr lang="en-US" baseline="0" dirty="0" smtClean="0"/>
                        <a:t> DB</a:t>
                      </a:r>
                      <a:endParaRPr lang="en-US" dirty="0"/>
                    </a:p>
                  </a:txBody>
                  <a:tcPr>
                    <a:lnR w="12700" cap="flat" cmpd="sng" algn="ctr">
                      <a:solidFill>
                        <a:schemeClr val="bg1"/>
                      </a:solidFill>
                      <a:prstDash val="solid"/>
                      <a:round/>
                      <a:headEnd type="none" w="med" len="med"/>
                      <a:tailEnd type="none" w="med" len="med"/>
                    </a:lnR>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r"/>
                      <a:r>
                        <a:rPr lang="en-US" dirty="0" smtClean="0"/>
                        <a:t>MongoDB</a:t>
                      </a:r>
                      <a:endParaRPr lang="en-US" dirty="0"/>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408355074"/>
                  </a:ext>
                </a:extLst>
              </a:tr>
              <a:tr h="370840">
                <a:tc>
                  <a:txBody>
                    <a:bodyPr/>
                    <a:lstStyle/>
                    <a:p>
                      <a:r>
                        <a:rPr lang="en-US" dirty="0" smtClean="0"/>
                        <a:t>Tables</a:t>
                      </a:r>
                      <a:endParaRPr lang="en-US" dirty="0"/>
                    </a:p>
                  </a:txBody>
                  <a:tcPr/>
                </a:tc>
                <a:tc>
                  <a:txBody>
                    <a:bodyPr/>
                    <a:lstStyle/>
                    <a:p>
                      <a:pPr algn="ctr"/>
                      <a:r>
                        <a:rPr lang="en-US" dirty="0" smtClean="0"/>
                        <a:t>~=</a:t>
                      </a:r>
                      <a:endParaRPr lang="en-US" dirty="0"/>
                    </a:p>
                  </a:txBody>
                  <a:tcPr/>
                </a:tc>
                <a:tc>
                  <a:txBody>
                    <a:bodyPr/>
                    <a:lstStyle/>
                    <a:p>
                      <a:pPr algn="r"/>
                      <a:r>
                        <a:rPr lang="en-US" dirty="0" smtClean="0"/>
                        <a:t>Collections</a:t>
                      </a:r>
                      <a:endParaRPr lang="en-US" dirty="0"/>
                    </a:p>
                  </a:txBody>
                  <a:tcPr/>
                </a:tc>
                <a:extLst>
                  <a:ext uri="{0D108BD9-81ED-4DB2-BD59-A6C34878D82A}">
                    <a16:rowId xmlns:a16="http://schemas.microsoft.com/office/drawing/2014/main" val="3915704694"/>
                  </a:ext>
                </a:extLst>
              </a:tr>
              <a:tr h="370840">
                <a:tc>
                  <a:txBody>
                    <a:bodyPr/>
                    <a:lstStyle/>
                    <a:p>
                      <a:r>
                        <a:rPr lang="en-US" dirty="0" smtClean="0"/>
                        <a:t>Records</a:t>
                      </a:r>
                      <a:endParaRPr lang="en-US" dirty="0"/>
                    </a:p>
                  </a:txBody>
                  <a:tcPr/>
                </a:tc>
                <a:tc>
                  <a:txBody>
                    <a:bodyPr/>
                    <a:lstStyle/>
                    <a:p>
                      <a:pPr algn="ctr"/>
                      <a:r>
                        <a:rPr lang="en-US" dirty="0" smtClean="0"/>
                        <a:t>~=</a:t>
                      </a:r>
                      <a:endParaRPr lang="en-US" dirty="0"/>
                    </a:p>
                  </a:txBody>
                  <a:tcPr/>
                </a:tc>
                <a:tc>
                  <a:txBody>
                    <a:bodyPr/>
                    <a:lstStyle/>
                    <a:p>
                      <a:pPr algn="r"/>
                      <a:r>
                        <a:rPr lang="en-US" dirty="0" smtClean="0"/>
                        <a:t>Documents</a:t>
                      </a:r>
                      <a:endParaRPr lang="en-US" dirty="0"/>
                    </a:p>
                  </a:txBody>
                  <a:tcPr/>
                </a:tc>
                <a:extLst>
                  <a:ext uri="{0D108BD9-81ED-4DB2-BD59-A6C34878D82A}">
                    <a16:rowId xmlns:a16="http://schemas.microsoft.com/office/drawing/2014/main" val="3388203861"/>
                  </a:ext>
                </a:extLst>
              </a:tr>
              <a:tr h="370840">
                <a:tc>
                  <a:txBody>
                    <a:bodyPr/>
                    <a:lstStyle/>
                    <a:p>
                      <a:r>
                        <a:rPr lang="en-US" dirty="0" smtClean="0"/>
                        <a:t>Columns</a:t>
                      </a:r>
                      <a:endParaRPr lang="en-US" dirty="0"/>
                    </a:p>
                  </a:txBody>
                  <a:tcPr/>
                </a:tc>
                <a:tc>
                  <a:txBody>
                    <a:bodyPr/>
                    <a:lstStyle/>
                    <a:p>
                      <a:pPr algn="ctr"/>
                      <a:r>
                        <a:rPr lang="en-US" dirty="0" smtClean="0"/>
                        <a:t>~=</a:t>
                      </a:r>
                      <a:endParaRPr lang="en-US" dirty="0"/>
                    </a:p>
                  </a:txBody>
                  <a:tcPr/>
                </a:tc>
                <a:tc>
                  <a:txBody>
                    <a:bodyPr/>
                    <a:lstStyle/>
                    <a:p>
                      <a:pPr algn="r"/>
                      <a:r>
                        <a:rPr lang="en-US" dirty="0" smtClean="0"/>
                        <a:t>Attributes</a:t>
                      </a:r>
                      <a:endParaRPr lang="en-US" dirty="0"/>
                    </a:p>
                  </a:txBody>
                  <a:tcPr/>
                </a:tc>
                <a:extLst>
                  <a:ext uri="{0D108BD9-81ED-4DB2-BD59-A6C34878D82A}">
                    <a16:rowId xmlns:a16="http://schemas.microsoft.com/office/drawing/2014/main" val="2468833441"/>
                  </a:ext>
                </a:extLst>
              </a:tr>
              <a:tr h="370840">
                <a:tc>
                  <a:txBody>
                    <a:bodyPr/>
                    <a:lstStyle/>
                    <a:p>
                      <a:r>
                        <a:rPr lang="en-US" dirty="0" smtClean="0"/>
                        <a:t>Column Names</a:t>
                      </a:r>
                      <a:endParaRPr lang="en-US" dirty="0"/>
                    </a:p>
                  </a:txBody>
                  <a:tcPr/>
                </a:tc>
                <a:tc>
                  <a:txBody>
                    <a:bodyPr/>
                    <a:lstStyle/>
                    <a:p>
                      <a:pPr algn="ctr"/>
                      <a:r>
                        <a:rPr lang="en-US" dirty="0" smtClean="0"/>
                        <a:t>~=</a:t>
                      </a:r>
                      <a:endParaRPr lang="en-US" dirty="0"/>
                    </a:p>
                  </a:txBody>
                  <a:tcPr/>
                </a:tc>
                <a:tc>
                  <a:txBody>
                    <a:bodyPr/>
                    <a:lstStyle/>
                    <a:p>
                      <a:pPr algn="r"/>
                      <a:r>
                        <a:rPr lang="en-US" dirty="0" smtClean="0"/>
                        <a:t>Attribute</a:t>
                      </a:r>
                      <a:r>
                        <a:rPr lang="en-US" baseline="0" dirty="0" smtClean="0"/>
                        <a:t> Keys</a:t>
                      </a:r>
                      <a:endParaRPr lang="en-US" dirty="0"/>
                    </a:p>
                  </a:txBody>
                  <a:tcPr/>
                </a:tc>
                <a:extLst>
                  <a:ext uri="{0D108BD9-81ED-4DB2-BD59-A6C34878D82A}">
                    <a16:rowId xmlns:a16="http://schemas.microsoft.com/office/drawing/2014/main" val="389069602"/>
                  </a:ext>
                </a:extLst>
              </a:tr>
              <a:tr h="370840">
                <a:tc>
                  <a:txBody>
                    <a:bodyPr/>
                    <a:lstStyle/>
                    <a:p>
                      <a:r>
                        <a:rPr lang="en-US" dirty="0" smtClean="0"/>
                        <a:t>Indexes</a:t>
                      </a:r>
                      <a:endParaRPr lang="en-US" dirty="0"/>
                    </a:p>
                  </a:txBody>
                  <a:tcPr/>
                </a:tc>
                <a:tc>
                  <a:txBody>
                    <a:bodyPr/>
                    <a:lstStyle/>
                    <a:p>
                      <a:pPr algn="ctr"/>
                      <a:r>
                        <a:rPr lang="en-US" dirty="0" smtClean="0"/>
                        <a:t>==</a:t>
                      </a:r>
                      <a:endParaRPr lang="en-US" dirty="0"/>
                    </a:p>
                  </a:txBody>
                  <a:tcPr/>
                </a:tc>
                <a:tc>
                  <a:txBody>
                    <a:bodyPr/>
                    <a:lstStyle/>
                    <a:p>
                      <a:pPr algn="r"/>
                      <a:r>
                        <a:rPr lang="en-US" dirty="0" smtClean="0"/>
                        <a:t>Indexes </a:t>
                      </a:r>
                      <a:endParaRPr lang="en-US" dirty="0"/>
                    </a:p>
                  </a:txBody>
                  <a:tcPr/>
                </a:tc>
                <a:extLst>
                  <a:ext uri="{0D108BD9-81ED-4DB2-BD59-A6C34878D82A}">
                    <a16:rowId xmlns:a16="http://schemas.microsoft.com/office/drawing/2014/main" val="2085463750"/>
                  </a:ext>
                </a:extLst>
              </a:tr>
              <a:tr h="370840">
                <a:tc>
                  <a:txBody>
                    <a:bodyPr/>
                    <a:lstStyle/>
                    <a:p>
                      <a:r>
                        <a:rPr lang="en-US" dirty="0" smtClean="0"/>
                        <a:t>Joins</a:t>
                      </a:r>
                      <a:endParaRPr lang="en-US" dirty="0"/>
                    </a:p>
                  </a:txBody>
                  <a:tcPr/>
                </a:tc>
                <a:tc>
                  <a:txBody>
                    <a:bodyPr/>
                    <a:lstStyle/>
                    <a:p>
                      <a:pPr algn="ctr"/>
                      <a:r>
                        <a:rPr lang="en-US" dirty="0" smtClean="0"/>
                        <a:t>~=</a:t>
                      </a:r>
                      <a:endParaRPr lang="en-US" dirty="0"/>
                    </a:p>
                  </a:txBody>
                  <a:tcPr/>
                </a:tc>
                <a:tc>
                  <a:txBody>
                    <a:bodyPr/>
                    <a:lstStyle/>
                    <a:p>
                      <a:pPr algn="r"/>
                      <a:r>
                        <a:rPr lang="en-US" dirty="0" smtClean="0"/>
                        <a:t>Aggregation</a:t>
                      </a:r>
                      <a:r>
                        <a:rPr lang="en-US" baseline="0" dirty="0" smtClean="0"/>
                        <a:t> with $lookup</a:t>
                      </a:r>
                      <a:endParaRPr lang="en-US" dirty="0"/>
                    </a:p>
                  </a:txBody>
                  <a:tcPr/>
                </a:tc>
                <a:extLst>
                  <a:ext uri="{0D108BD9-81ED-4DB2-BD59-A6C34878D82A}">
                    <a16:rowId xmlns:a16="http://schemas.microsoft.com/office/drawing/2014/main" val="2475314782"/>
                  </a:ext>
                </a:extLst>
              </a:tr>
              <a:tr h="370840">
                <a:tc>
                  <a:txBody>
                    <a:bodyPr/>
                    <a:lstStyle/>
                    <a:p>
                      <a:r>
                        <a:rPr lang="en-US" dirty="0" smtClean="0"/>
                        <a:t>Select</a:t>
                      </a:r>
                      <a:r>
                        <a:rPr lang="en-US" baseline="0" dirty="0" smtClean="0"/>
                        <a:t> clause</a:t>
                      </a:r>
                      <a:endParaRPr lang="en-US" dirty="0"/>
                    </a:p>
                  </a:txBody>
                  <a:tcPr/>
                </a:tc>
                <a:tc>
                  <a:txBody>
                    <a:bodyPr/>
                    <a:lstStyle/>
                    <a:p>
                      <a:pPr algn="ctr"/>
                      <a:r>
                        <a:rPr lang="en-US" dirty="0" smtClean="0"/>
                        <a:t>~=</a:t>
                      </a:r>
                      <a:endParaRPr lang="en-US" dirty="0"/>
                    </a:p>
                  </a:txBody>
                  <a:tcPr/>
                </a:tc>
                <a:tc>
                  <a:txBody>
                    <a:bodyPr/>
                    <a:lstStyle/>
                    <a:p>
                      <a:pPr algn="r"/>
                      <a:r>
                        <a:rPr lang="en-US" dirty="0" smtClean="0"/>
                        <a:t>Aggregation</a:t>
                      </a:r>
                      <a:r>
                        <a:rPr lang="en-US" baseline="0" dirty="0" smtClean="0"/>
                        <a:t> with </a:t>
                      </a:r>
                      <a:r>
                        <a:rPr lang="en-US" dirty="0" smtClean="0"/>
                        <a:t>$project</a:t>
                      </a:r>
                      <a:endParaRPr lang="en-US" dirty="0"/>
                    </a:p>
                  </a:txBody>
                  <a:tcPr/>
                </a:tc>
                <a:extLst>
                  <a:ext uri="{0D108BD9-81ED-4DB2-BD59-A6C34878D82A}">
                    <a16:rowId xmlns:a16="http://schemas.microsoft.com/office/drawing/2014/main" val="1692768883"/>
                  </a:ext>
                </a:extLst>
              </a:tr>
            </a:tbl>
          </a:graphicData>
        </a:graphic>
      </p:graphicFrame>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76202" y="527696"/>
            <a:ext cx="899067" cy="899067"/>
          </a:xfrm>
          <a:prstGeom prst="rect">
            <a:avLst/>
          </a:prstGeom>
        </p:spPr>
      </p:pic>
    </p:spTree>
    <p:extLst>
      <p:ext uri="{BB962C8B-B14F-4D97-AF65-F5344CB8AC3E}">
        <p14:creationId xmlns:p14="http://schemas.microsoft.com/office/powerpoint/2010/main" val="35155157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8249" y="608930"/>
            <a:ext cx="5604387" cy="1143200"/>
          </a:xfrm>
        </p:spPr>
        <p:txBody>
          <a:bodyPr/>
          <a:lstStyle/>
          <a:p>
            <a:r>
              <a:rPr lang="en-US" dirty="0" smtClean="0"/>
              <a:t>Relational DB Revision</a:t>
            </a:r>
            <a:endParaRPr lang="en-US" dirty="0"/>
          </a:p>
        </p:txBody>
      </p:sp>
      <p:sp>
        <p:nvSpPr>
          <p:cNvPr id="4" name="Text Placeholder 3"/>
          <p:cNvSpPr>
            <a:spLocks noGrp="1"/>
          </p:cNvSpPr>
          <p:nvPr>
            <p:ph type="body" idx="2"/>
          </p:nvPr>
        </p:nvSpPr>
        <p:spPr/>
        <p:txBody>
          <a:bodyPr/>
          <a:lstStyle/>
          <a:p>
            <a:pPr marL="225425" indent="-225425"/>
            <a:r>
              <a:rPr lang="en-US" dirty="0" smtClean="0"/>
              <a:t>a row == a record</a:t>
            </a:r>
          </a:p>
          <a:p>
            <a:pPr marL="225425" indent="-225425"/>
            <a:r>
              <a:rPr lang="en-US" dirty="0" smtClean="0"/>
              <a:t>structure – </a:t>
            </a:r>
          </a:p>
          <a:p>
            <a:pPr marL="569913" lvl="1" indent="-225425"/>
            <a:r>
              <a:rPr lang="en-US" dirty="0" smtClean="0"/>
              <a:t>simple structures – each record is just a flat linear row</a:t>
            </a:r>
          </a:p>
          <a:p>
            <a:pPr marL="569913" lvl="1" indent="-225425"/>
            <a:r>
              <a:rPr lang="en-US" dirty="0" smtClean="0"/>
              <a:t>commonly stores in 1NF</a:t>
            </a:r>
          </a:p>
          <a:p>
            <a:pPr marL="569913" lvl="1" indent="-225425"/>
            <a:r>
              <a:rPr lang="en-US" dirty="0" smtClean="0"/>
              <a:t>results of joins are just flat linear rows</a:t>
            </a:r>
          </a:p>
          <a:p>
            <a:pPr marL="569913" lvl="1" indent="-225425"/>
            <a:r>
              <a:rPr lang="en-US" b="1" u="sng" dirty="0" smtClean="0"/>
              <a:t>flat structure allows joins without introducing complexity</a:t>
            </a:r>
          </a:p>
          <a:p>
            <a:pPr marL="569913" lvl="1" indent="-225425"/>
            <a:r>
              <a:rPr lang="en-US" dirty="0" smtClean="0"/>
              <a:t>joins can be accomplished by matching FK (foreign key) to PK (primary key)</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893" y="206691"/>
            <a:ext cx="5762625" cy="4867275"/>
          </a:xfrm>
          <a:prstGeom prst="rect">
            <a:avLst/>
          </a:prstGeom>
        </p:spPr>
      </p:pic>
      <p:pic>
        <p:nvPicPr>
          <p:cNvPr id="10" name="Picture 9"/>
          <p:cNvPicPr>
            <a:picLocks noChangeAspect="1"/>
          </p:cNvPicPr>
          <p:nvPr/>
        </p:nvPicPr>
        <p:blipFill>
          <a:blip r:embed="rId3"/>
          <a:stretch>
            <a:fillRect/>
          </a:stretch>
        </p:blipFill>
        <p:spPr>
          <a:xfrm>
            <a:off x="2050948" y="4069940"/>
            <a:ext cx="4629150" cy="2552700"/>
          </a:xfrm>
          <a:prstGeom prst="rect">
            <a:avLst/>
          </a:prstGeom>
        </p:spPr>
      </p:pic>
      <p:grpSp>
        <p:nvGrpSpPr>
          <p:cNvPr id="11" name="Shape 544"/>
          <p:cNvGrpSpPr/>
          <p:nvPr/>
        </p:nvGrpSpPr>
        <p:grpSpPr>
          <a:xfrm>
            <a:off x="10765919" y="97906"/>
            <a:ext cx="1347570" cy="843611"/>
            <a:chOff x="3241525" y="3039450"/>
            <a:chExt cx="494600" cy="312625"/>
          </a:xfrm>
        </p:grpSpPr>
        <p:sp>
          <p:nvSpPr>
            <p:cNvPr id="12" name="Shape 545"/>
            <p:cNvSpPr/>
            <p:nvPr/>
          </p:nvSpPr>
          <p:spPr>
            <a:xfrm>
              <a:off x="3241525" y="3039450"/>
              <a:ext cx="494600" cy="312625"/>
            </a:xfrm>
            <a:custGeom>
              <a:avLst/>
              <a:gdLst/>
              <a:ahLst/>
              <a:cxnLst/>
              <a:rect l="0" t="0" r="0" b="0"/>
              <a:pathLst>
                <a:path w="19784" h="12505" extrusionOk="0">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rgbClr val="FFB600"/>
            </a:solidFill>
            <a:ln>
              <a:noFill/>
            </a:ln>
          </p:spPr>
          <p:txBody>
            <a:bodyPr wrap="square" lIns="91425" tIns="91425" rIns="91425" bIns="91425" anchor="ctr" anchorCtr="0">
              <a:noAutofit/>
            </a:bodyPr>
            <a:lstStyle/>
            <a:p>
              <a:pPr lvl="0">
                <a:spcBef>
                  <a:spcPts val="0"/>
                </a:spcBef>
                <a:buNone/>
              </a:pPr>
              <a:endParaRPr/>
            </a:p>
          </p:txBody>
        </p:sp>
        <p:sp>
          <p:nvSpPr>
            <p:cNvPr id="13" name="Shape 546"/>
            <p:cNvSpPr/>
            <p:nvPr/>
          </p:nvSpPr>
          <p:spPr>
            <a:xfrm>
              <a:off x="3384400" y="3091350"/>
              <a:ext cx="208850" cy="208825"/>
            </a:xfrm>
            <a:custGeom>
              <a:avLst/>
              <a:gdLst/>
              <a:ahLst/>
              <a:cxnLst/>
              <a:rect l="0" t="0" r="0" b="0"/>
              <a:pathLst>
                <a:path w="8354" h="8353" extrusionOk="0">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rgbClr val="FFB600"/>
            </a:solidFill>
            <a:ln>
              <a:noFill/>
            </a:ln>
          </p:spPr>
          <p:txBody>
            <a:bodyPr wrap="square"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24583068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8249" y="608930"/>
            <a:ext cx="5604387" cy="1143200"/>
          </a:xfrm>
        </p:spPr>
        <p:txBody>
          <a:bodyPr/>
          <a:lstStyle/>
          <a:p>
            <a:r>
              <a:rPr lang="en-US" dirty="0" smtClean="0"/>
              <a:t>Unstructured Dataset</a:t>
            </a:r>
            <a:endParaRPr lang="en-US" dirty="0"/>
          </a:p>
        </p:txBody>
      </p:sp>
      <p:sp>
        <p:nvSpPr>
          <p:cNvPr id="4" name="Text Placeholder 3"/>
          <p:cNvSpPr>
            <a:spLocks noGrp="1"/>
          </p:cNvSpPr>
          <p:nvPr>
            <p:ph type="body" idx="2"/>
          </p:nvPr>
        </p:nvSpPr>
        <p:spPr/>
        <p:txBody>
          <a:bodyPr/>
          <a:lstStyle/>
          <a:p>
            <a:pPr marL="225425" indent="-225425"/>
            <a:r>
              <a:rPr lang="en-US" dirty="0" smtClean="0"/>
              <a:t>a </a:t>
            </a:r>
            <a:r>
              <a:rPr lang="en-US" dirty="0"/>
              <a:t>document </a:t>
            </a:r>
            <a:r>
              <a:rPr lang="en-US" dirty="0" smtClean="0"/>
              <a:t>== a record</a:t>
            </a:r>
          </a:p>
          <a:p>
            <a:pPr marL="225425" indent="-225425"/>
            <a:r>
              <a:rPr lang="en-US" dirty="0" smtClean="0"/>
              <a:t>structure – </a:t>
            </a:r>
          </a:p>
          <a:p>
            <a:pPr marL="569913" lvl="1" indent="-225425"/>
            <a:r>
              <a:rPr lang="en-US" dirty="0" smtClean="0"/>
              <a:t>every object is made up of attributes in key-value pairs</a:t>
            </a:r>
          </a:p>
          <a:p>
            <a:pPr marL="569913" lvl="1" indent="-225425"/>
            <a:r>
              <a:rPr lang="en-US" dirty="0" smtClean="0"/>
              <a:t>no fixed structure</a:t>
            </a:r>
          </a:p>
          <a:p>
            <a:pPr marL="569913" lvl="1" indent="-225425"/>
            <a:r>
              <a:rPr lang="en-US" dirty="0"/>
              <a:t>n</a:t>
            </a:r>
            <a:r>
              <a:rPr lang="en-US" dirty="0" smtClean="0"/>
              <a:t>ested and hierarchical</a:t>
            </a:r>
          </a:p>
          <a:p>
            <a:pPr marL="569913" lvl="1" indent="-225425"/>
            <a:r>
              <a:rPr lang="en-US" dirty="0"/>
              <a:t>j</a:t>
            </a:r>
            <a:r>
              <a:rPr lang="en-US" dirty="0" smtClean="0"/>
              <a:t>oins in queries quickly increase complex </a:t>
            </a:r>
          </a:p>
          <a:p>
            <a:pPr marL="569913" lvl="1" indent="-225425"/>
            <a:r>
              <a:rPr lang="en-US" dirty="0" smtClean="0"/>
              <a:t>imagine joining the main document to the ingredient list and then to the nutrition facts, </a:t>
            </a:r>
            <a:r>
              <a:rPr lang="en-US" b="1" u="sng" dirty="0" smtClean="0"/>
              <a:t>the document tree gets bloated up by a few times</a:t>
            </a:r>
            <a:endParaRPr lang="en-US" b="1" u="sng" dirty="0"/>
          </a:p>
        </p:txBody>
      </p:sp>
      <p:pic>
        <p:nvPicPr>
          <p:cNvPr id="6" name="Picture 5"/>
          <p:cNvPicPr>
            <a:picLocks noChangeAspect="1"/>
          </p:cNvPicPr>
          <p:nvPr/>
        </p:nvPicPr>
        <p:blipFill>
          <a:blip r:embed="rId2"/>
          <a:stretch>
            <a:fillRect/>
          </a:stretch>
        </p:blipFill>
        <p:spPr>
          <a:xfrm>
            <a:off x="0" y="-1"/>
            <a:ext cx="4562168" cy="5274765"/>
          </a:xfrm>
          <a:prstGeom prst="rect">
            <a:avLst/>
          </a:prstGeom>
        </p:spPr>
      </p:pic>
      <p:pic>
        <p:nvPicPr>
          <p:cNvPr id="9" name="Picture 8"/>
          <p:cNvPicPr>
            <a:picLocks noChangeAspect="1"/>
          </p:cNvPicPr>
          <p:nvPr/>
        </p:nvPicPr>
        <p:blipFill>
          <a:blip r:embed="rId3"/>
          <a:stretch>
            <a:fillRect/>
          </a:stretch>
        </p:blipFill>
        <p:spPr>
          <a:xfrm>
            <a:off x="2840918" y="2998838"/>
            <a:ext cx="2765587" cy="1661805"/>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4"/>
          <a:stretch>
            <a:fillRect/>
          </a:stretch>
        </p:blipFill>
        <p:spPr>
          <a:xfrm>
            <a:off x="4029075" y="4206544"/>
            <a:ext cx="2597867" cy="2106379"/>
          </a:xfrm>
          <a:prstGeom prst="rect">
            <a:avLst/>
          </a:prstGeom>
          <a:ln>
            <a:noFill/>
          </a:ln>
          <a:effectLst>
            <a:outerShdw blurRad="292100" dist="139700" dir="2700000" algn="tl" rotWithShape="0">
              <a:srgbClr val="333333">
                <a:alpha val="65000"/>
              </a:srgbClr>
            </a:outerShdw>
          </a:effectLst>
        </p:spPr>
      </p:pic>
      <p:cxnSp>
        <p:nvCxnSpPr>
          <p:cNvPr id="11" name="Elbow Connector 10"/>
          <p:cNvCxnSpPr/>
          <p:nvPr/>
        </p:nvCxnSpPr>
        <p:spPr>
          <a:xfrm rot="16200000" flipH="1">
            <a:off x="3982064" y="2507224"/>
            <a:ext cx="1209369" cy="403123"/>
          </a:xfrm>
          <a:prstGeom prst="bentConnector3">
            <a:avLst>
              <a:gd name="adj1" fmla="val 1220"/>
            </a:avLst>
          </a:prstGeom>
          <a:ln>
            <a:tailEnd type="triangle" w="lg" len="lg"/>
          </a:ln>
        </p:spPr>
        <p:style>
          <a:lnRef idx="2">
            <a:schemeClr val="accent2"/>
          </a:lnRef>
          <a:fillRef idx="0">
            <a:schemeClr val="accent2"/>
          </a:fillRef>
          <a:effectRef idx="1">
            <a:schemeClr val="accent2"/>
          </a:effectRef>
          <a:fontRef idx="minor">
            <a:schemeClr val="tx1"/>
          </a:fontRef>
        </p:style>
      </p:cxnSp>
      <p:cxnSp>
        <p:nvCxnSpPr>
          <p:cNvPr id="13" name="Elbow Connector 12"/>
          <p:cNvCxnSpPr/>
          <p:nvPr/>
        </p:nvCxnSpPr>
        <p:spPr>
          <a:xfrm>
            <a:off x="4788310" y="3677265"/>
            <a:ext cx="1223797" cy="857639"/>
          </a:xfrm>
          <a:prstGeom prst="bentConnector3">
            <a:avLst>
              <a:gd name="adj1" fmla="val 100616"/>
            </a:avLst>
          </a:prstGeom>
          <a:ln>
            <a:tailEnd type="triangle" w="lg" len="lg"/>
          </a:ln>
        </p:spPr>
        <p:style>
          <a:lnRef idx="2">
            <a:schemeClr val="accent2"/>
          </a:lnRef>
          <a:fillRef idx="0">
            <a:schemeClr val="accent2"/>
          </a:fillRef>
          <a:effectRef idx="1">
            <a:schemeClr val="accent2"/>
          </a:effectRef>
          <a:fontRef idx="minor">
            <a:schemeClr val="tx1"/>
          </a:fontRef>
        </p:style>
      </p:cxnSp>
      <p:grpSp>
        <p:nvGrpSpPr>
          <p:cNvPr id="22" name="Shape 544"/>
          <p:cNvGrpSpPr/>
          <p:nvPr/>
        </p:nvGrpSpPr>
        <p:grpSpPr>
          <a:xfrm>
            <a:off x="10765919" y="328813"/>
            <a:ext cx="1347570" cy="843611"/>
            <a:chOff x="3241525" y="3039450"/>
            <a:chExt cx="494600" cy="312625"/>
          </a:xfrm>
        </p:grpSpPr>
        <p:sp>
          <p:nvSpPr>
            <p:cNvPr id="23" name="Shape 545"/>
            <p:cNvSpPr/>
            <p:nvPr/>
          </p:nvSpPr>
          <p:spPr>
            <a:xfrm>
              <a:off x="3241525" y="3039450"/>
              <a:ext cx="494600" cy="312625"/>
            </a:xfrm>
            <a:custGeom>
              <a:avLst/>
              <a:gdLst/>
              <a:ahLst/>
              <a:cxnLst/>
              <a:rect l="0" t="0" r="0" b="0"/>
              <a:pathLst>
                <a:path w="19784" h="12505" extrusionOk="0">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rgbClr val="FFB600"/>
            </a:solidFill>
            <a:ln>
              <a:noFill/>
            </a:ln>
          </p:spPr>
          <p:txBody>
            <a:bodyPr wrap="square" lIns="91425" tIns="91425" rIns="91425" bIns="91425" anchor="ctr" anchorCtr="0">
              <a:noAutofit/>
            </a:bodyPr>
            <a:lstStyle/>
            <a:p>
              <a:pPr lvl="0">
                <a:spcBef>
                  <a:spcPts val="0"/>
                </a:spcBef>
                <a:buNone/>
              </a:pPr>
              <a:endParaRPr/>
            </a:p>
          </p:txBody>
        </p:sp>
        <p:sp>
          <p:nvSpPr>
            <p:cNvPr id="24" name="Shape 546"/>
            <p:cNvSpPr/>
            <p:nvPr/>
          </p:nvSpPr>
          <p:spPr>
            <a:xfrm>
              <a:off x="3384400" y="3091350"/>
              <a:ext cx="208850" cy="208825"/>
            </a:xfrm>
            <a:custGeom>
              <a:avLst/>
              <a:gdLst/>
              <a:ahLst/>
              <a:cxnLst/>
              <a:rect l="0" t="0" r="0" b="0"/>
              <a:pathLst>
                <a:path w="8354" h="8353" extrusionOk="0">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rgbClr val="FFB600"/>
            </a:solidFill>
            <a:ln>
              <a:noFill/>
            </a:ln>
          </p:spPr>
          <p:txBody>
            <a:bodyPr wrap="square"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22238718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4350" y="1096610"/>
            <a:ext cx="10907579" cy="1143200"/>
          </a:xfrm>
        </p:spPr>
        <p:txBody>
          <a:bodyPr/>
          <a:lstStyle/>
          <a:p>
            <a:r>
              <a:rPr lang="en-US" dirty="0" smtClean="0"/>
              <a:t>Shards improves performance</a:t>
            </a:r>
            <a:endParaRPr lang="en-US" dirty="0"/>
          </a:p>
        </p:txBody>
      </p:sp>
      <p:sp>
        <p:nvSpPr>
          <p:cNvPr id="4" name="Text Placeholder 3"/>
          <p:cNvSpPr>
            <a:spLocks noGrp="1"/>
          </p:cNvSpPr>
          <p:nvPr>
            <p:ph type="body" idx="2"/>
          </p:nvPr>
        </p:nvSpPr>
        <p:spPr/>
        <p:txBody>
          <a:bodyPr/>
          <a:lstStyle/>
          <a:p>
            <a:pPr marL="225425" indent="-225425"/>
            <a:r>
              <a:rPr lang="en-US" dirty="0" err="1" smtClean="0"/>
              <a:t>Sharding</a:t>
            </a:r>
            <a:r>
              <a:rPr lang="en-US" dirty="0" smtClean="0"/>
              <a:t> is a </a:t>
            </a:r>
            <a:r>
              <a:rPr lang="en-US" b="1" u="sng" dirty="0" smtClean="0"/>
              <a:t>horizontal scaling</a:t>
            </a:r>
            <a:r>
              <a:rPr lang="en-US" dirty="0" smtClean="0"/>
              <a:t> strategy</a:t>
            </a:r>
          </a:p>
          <a:p>
            <a:pPr marL="225425" indent="-225425"/>
            <a:r>
              <a:rPr lang="en-US" dirty="0" smtClean="0"/>
              <a:t>Cut each collection into partitions, and place them in different servers</a:t>
            </a:r>
          </a:p>
          <a:p>
            <a:pPr marL="225425" indent="-225425"/>
            <a:r>
              <a:rPr lang="en-US" dirty="0" smtClean="0"/>
              <a:t>With each collection spreading across different servers, data access can be done in parallel</a:t>
            </a:r>
          </a:p>
          <a:p>
            <a:pPr marL="225425" indent="-225425"/>
            <a:r>
              <a:rPr lang="en-US" b="1" u="sng" dirty="0" smtClean="0"/>
              <a:t>Overcomes I/O throughput limits with parallel disk read / write</a:t>
            </a:r>
          </a:p>
          <a:p>
            <a:pPr marL="225425" indent="-225425"/>
            <a:r>
              <a:rPr lang="en-US" dirty="0" smtClean="0"/>
              <a:t>Unlike vertical scaling, </a:t>
            </a:r>
            <a:r>
              <a:rPr lang="en-US" u="sng" dirty="0" smtClean="0"/>
              <a:t>no need to purchase expensive hardware to increase throughput</a:t>
            </a:r>
            <a:endParaRPr lang="en-US" u="sng" dirty="0"/>
          </a:p>
        </p:txBody>
      </p:sp>
      <p:pic>
        <p:nvPicPr>
          <p:cNvPr id="5" name="Picture 4"/>
          <p:cNvPicPr>
            <a:picLocks noChangeAspect="1"/>
          </p:cNvPicPr>
          <p:nvPr/>
        </p:nvPicPr>
        <p:blipFill>
          <a:blip r:embed="rId2"/>
          <a:stretch>
            <a:fillRect/>
          </a:stretch>
        </p:blipFill>
        <p:spPr>
          <a:xfrm>
            <a:off x="530945" y="2651760"/>
            <a:ext cx="5799047" cy="3047775"/>
          </a:xfrm>
          <a:prstGeom prst="rect">
            <a:avLst/>
          </a:prstGeom>
        </p:spPr>
      </p:pic>
      <p:grpSp>
        <p:nvGrpSpPr>
          <p:cNvPr id="16" name="Shape 544"/>
          <p:cNvGrpSpPr/>
          <p:nvPr/>
        </p:nvGrpSpPr>
        <p:grpSpPr>
          <a:xfrm>
            <a:off x="10765919" y="328813"/>
            <a:ext cx="1347570" cy="843611"/>
            <a:chOff x="3241525" y="3039450"/>
            <a:chExt cx="494600" cy="312625"/>
          </a:xfrm>
        </p:grpSpPr>
        <p:sp>
          <p:nvSpPr>
            <p:cNvPr id="17" name="Shape 545"/>
            <p:cNvSpPr/>
            <p:nvPr/>
          </p:nvSpPr>
          <p:spPr>
            <a:xfrm>
              <a:off x="3241525" y="3039450"/>
              <a:ext cx="494600" cy="312625"/>
            </a:xfrm>
            <a:custGeom>
              <a:avLst/>
              <a:gdLst/>
              <a:ahLst/>
              <a:cxnLst/>
              <a:rect l="0" t="0" r="0" b="0"/>
              <a:pathLst>
                <a:path w="19784" h="12505" extrusionOk="0">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rgbClr val="FFB600"/>
            </a:solidFill>
            <a:ln>
              <a:noFill/>
            </a:ln>
          </p:spPr>
          <p:txBody>
            <a:bodyPr wrap="square" lIns="91425" tIns="91425" rIns="91425" bIns="91425" anchor="ctr" anchorCtr="0">
              <a:noAutofit/>
            </a:bodyPr>
            <a:lstStyle/>
            <a:p>
              <a:pPr lvl="0">
                <a:spcBef>
                  <a:spcPts val="0"/>
                </a:spcBef>
                <a:buNone/>
              </a:pPr>
              <a:endParaRPr/>
            </a:p>
          </p:txBody>
        </p:sp>
        <p:sp>
          <p:nvSpPr>
            <p:cNvPr id="18" name="Shape 546"/>
            <p:cNvSpPr/>
            <p:nvPr/>
          </p:nvSpPr>
          <p:spPr>
            <a:xfrm>
              <a:off x="3384400" y="3091350"/>
              <a:ext cx="208850" cy="208825"/>
            </a:xfrm>
            <a:custGeom>
              <a:avLst/>
              <a:gdLst/>
              <a:ahLst/>
              <a:cxnLst/>
              <a:rect l="0" t="0" r="0" b="0"/>
              <a:pathLst>
                <a:path w="8354" h="8353" extrusionOk="0">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rgbClr val="FFB600"/>
            </a:solidFill>
            <a:ln>
              <a:noFill/>
            </a:ln>
          </p:spPr>
          <p:txBody>
            <a:bodyPr wrap="square"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3866990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9333" y="679747"/>
            <a:ext cx="9154800" cy="1143200"/>
          </a:xfrm>
        </p:spPr>
        <p:txBody>
          <a:bodyPr/>
          <a:lstStyle/>
          <a:p>
            <a:r>
              <a:rPr lang="en-US" dirty="0" err="1" smtClean="0"/>
              <a:t>ExpressJS</a:t>
            </a:r>
            <a:endParaRPr lang="en-US" dirty="0"/>
          </a:p>
        </p:txBody>
      </p:sp>
      <p:sp>
        <p:nvSpPr>
          <p:cNvPr id="3" name="Text Placeholder 2"/>
          <p:cNvSpPr>
            <a:spLocks noGrp="1"/>
          </p:cNvSpPr>
          <p:nvPr>
            <p:ph type="body" idx="1"/>
          </p:nvPr>
        </p:nvSpPr>
        <p:spPr>
          <a:xfrm>
            <a:off x="1229333" y="1822946"/>
            <a:ext cx="4724400" cy="4438957"/>
          </a:xfrm>
        </p:spPr>
        <p:txBody>
          <a:bodyPr/>
          <a:lstStyle/>
          <a:p>
            <a:pPr>
              <a:spcAft>
                <a:spcPts val="600"/>
              </a:spcAft>
            </a:pPr>
            <a:r>
              <a:rPr lang="en-US" dirty="0" smtClean="0"/>
              <a:t> Basic facts:</a:t>
            </a:r>
          </a:p>
          <a:p>
            <a:pPr marL="682625" indent="-276225">
              <a:spcAft>
                <a:spcPts val="600"/>
              </a:spcAft>
            </a:pPr>
            <a:r>
              <a:rPr lang="en-US" dirty="0" smtClean="0"/>
              <a:t>A Web Application Framework for </a:t>
            </a:r>
            <a:r>
              <a:rPr lang="en-US" dirty="0" err="1" smtClean="0"/>
              <a:t>NodeJS</a:t>
            </a:r>
            <a:endParaRPr lang="en-US" dirty="0" smtClean="0"/>
          </a:p>
          <a:p>
            <a:pPr marL="682625" indent="-276225">
              <a:spcAft>
                <a:spcPts val="600"/>
              </a:spcAft>
            </a:pPr>
            <a:r>
              <a:rPr lang="en-US" dirty="0" smtClean="0">
                <a:solidFill>
                  <a:srgbClr val="00A249"/>
                </a:solidFill>
              </a:rPr>
              <a:t>Allows </a:t>
            </a:r>
            <a:r>
              <a:rPr lang="en-US" b="1" dirty="0" smtClean="0">
                <a:solidFill>
                  <a:srgbClr val="00A249"/>
                </a:solidFill>
              </a:rPr>
              <a:t>rapid developmen</a:t>
            </a:r>
            <a:r>
              <a:rPr lang="en-US" dirty="0" smtClean="0">
                <a:solidFill>
                  <a:srgbClr val="00A249"/>
                </a:solidFill>
              </a:rPr>
              <a:t>t of web applications and APIs</a:t>
            </a:r>
          </a:p>
          <a:p>
            <a:pPr marL="682625" indent="-276225">
              <a:spcAft>
                <a:spcPts val="600"/>
              </a:spcAft>
            </a:pPr>
            <a:r>
              <a:rPr lang="en-US" dirty="0" smtClean="0">
                <a:solidFill>
                  <a:srgbClr val="00A249"/>
                </a:solidFill>
              </a:rPr>
              <a:t>Handles </a:t>
            </a:r>
            <a:r>
              <a:rPr lang="en-US" b="1" dirty="0" smtClean="0">
                <a:solidFill>
                  <a:srgbClr val="00A249"/>
                </a:solidFill>
              </a:rPr>
              <a:t>cross-cutting concerns</a:t>
            </a:r>
            <a:r>
              <a:rPr lang="en-US" dirty="0" smtClean="0">
                <a:solidFill>
                  <a:srgbClr val="00A249"/>
                </a:solidFill>
              </a:rPr>
              <a:t> with middleware</a:t>
            </a:r>
          </a:p>
          <a:p>
            <a:pPr marL="682625" indent="-276225">
              <a:spcAft>
                <a:spcPts val="600"/>
              </a:spcAft>
            </a:pPr>
            <a:r>
              <a:rPr lang="en-US" b="1" dirty="0" smtClean="0">
                <a:solidFill>
                  <a:srgbClr val="00A249"/>
                </a:solidFill>
              </a:rPr>
              <a:t>Simplify</a:t>
            </a:r>
            <a:r>
              <a:rPr lang="en-US" dirty="0" smtClean="0">
                <a:solidFill>
                  <a:srgbClr val="00A249"/>
                </a:solidFill>
              </a:rPr>
              <a:t> UI development with template engines</a:t>
            </a:r>
          </a:p>
          <a:p>
            <a:pPr marL="682625" indent="-276225">
              <a:spcAft>
                <a:spcPts val="600"/>
              </a:spcAft>
            </a:pPr>
            <a:r>
              <a:rPr lang="en-US" b="1" dirty="0" smtClean="0">
                <a:solidFill>
                  <a:srgbClr val="00A249"/>
                </a:solidFill>
              </a:rPr>
              <a:t>High performance, simple, elegant</a:t>
            </a:r>
          </a:p>
          <a:p>
            <a:pPr marL="682625" indent="-276225">
              <a:spcAft>
                <a:spcPts val="600"/>
              </a:spcAft>
            </a:pPr>
            <a:r>
              <a:rPr lang="en-US" b="1" dirty="0" smtClean="0">
                <a:solidFill>
                  <a:schemeClr val="tx1"/>
                </a:solidFill>
              </a:rPr>
              <a:t>Great framework! </a:t>
            </a:r>
            <a:r>
              <a:rPr lang="en-US" dirty="0" smtClean="0">
                <a:solidFill>
                  <a:schemeClr val="tx1"/>
                </a:solidFill>
              </a:rPr>
              <a:t>Most common component of any </a:t>
            </a:r>
            <a:r>
              <a:rPr lang="en-US" dirty="0" err="1" smtClean="0">
                <a:solidFill>
                  <a:schemeClr val="tx1"/>
                </a:solidFill>
              </a:rPr>
              <a:t>NodeJS</a:t>
            </a:r>
            <a:r>
              <a:rPr lang="en-US" dirty="0" smtClean="0">
                <a:solidFill>
                  <a:schemeClr val="tx1"/>
                </a:solidFill>
              </a:rPr>
              <a:t> app</a:t>
            </a:r>
          </a:p>
          <a:p>
            <a:pPr marL="682625" indent="-276225">
              <a:spcAft>
                <a:spcPts val="600"/>
              </a:spcAft>
            </a:pPr>
            <a:endParaRPr lang="en-US" dirty="0" smtClean="0">
              <a:solidFill>
                <a:srgbClr val="C00000"/>
              </a:solidFill>
            </a:endParaRPr>
          </a:p>
          <a:p>
            <a:pPr marL="682625" indent="-276225">
              <a:spcAft>
                <a:spcPts val="600"/>
              </a:spcAft>
            </a:pPr>
            <a:endParaRPr lang="en-US" dirty="0" smtClean="0">
              <a:solidFill>
                <a:srgbClr val="C00000"/>
              </a:solidFill>
            </a:endParaRPr>
          </a:p>
          <a:p>
            <a:pPr marL="682625" indent="-276225">
              <a:spcAft>
                <a:spcPts val="600"/>
              </a:spcAft>
            </a:pPr>
            <a:endParaRPr lang="en-US" dirty="0"/>
          </a:p>
        </p:txBody>
      </p:sp>
      <p:sp>
        <p:nvSpPr>
          <p:cNvPr id="5" name="Text Placeholder 2"/>
          <p:cNvSpPr>
            <a:spLocks noGrp="1"/>
          </p:cNvSpPr>
          <p:nvPr>
            <p:ph type="body" idx="1"/>
          </p:nvPr>
        </p:nvSpPr>
        <p:spPr>
          <a:xfrm>
            <a:off x="6160148" y="1840241"/>
            <a:ext cx="4724400" cy="4036800"/>
          </a:xfrm>
        </p:spPr>
        <p:txBody>
          <a:bodyPr/>
          <a:lstStyle/>
          <a:p>
            <a:pPr>
              <a:spcAft>
                <a:spcPts val="600"/>
              </a:spcAft>
              <a:buNone/>
            </a:pPr>
            <a:r>
              <a:rPr lang="en-US" dirty="0" smtClean="0"/>
              <a:t>Basic component and usage:</a:t>
            </a:r>
          </a:p>
        </p:txBody>
      </p:sp>
      <p:graphicFrame>
        <p:nvGraphicFramePr>
          <p:cNvPr id="6" name="Table 5"/>
          <p:cNvGraphicFramePr>
            <a:graphicFrameLocks noGrp="1"/>
          </p:cNvGraphicFramePr>
          <p:nvPr>
            <p:extLst>
              <p:ext uri="{D42A27DB-BD31-4B8C-83A1-F6EECF244321}">
                <p14:modId xmlns:p14="http://schemas.microsoft.com/office/powerpoint/2010/main" val="1670439679"/>
              </p:ext>
            </p:extLst>
          </p:nvPr>
        </p:nvGraphicFramePr>
        <p:xfrm>
          <a:off x="6261904" y="2282789"/>
          <a:ext cx="5243332" cy="3780283"/>
        </p:xfrm>
        <a:graphic>
          <a:graphicData uri="http://schemas.openxmlformats.org/drawingml/2006/table">
            <a:tbl>
              <a:tblPr firstRow="1" bandRow="1">
                <a:tableStyleId>{5DA37D80-6434-44D0-A028-1B22A696006F}</a:tableStyleId>
              </a:tblPr>
              <a:tblGrid>
                <a:gridCol w="1539433">
                  <a:extLst>
                    <a:ext uri="{9D8B030D-6E8A-4147-A177-3AD203B41FA5}">
                      <a16:colId xmlns:a16="http://schemas.microsoft.com/office/drawing/2014/main" val="3684545886"/>
                    </a:ext>
                  </a:extLst>
                </a:gridCol>
                <a:gridCol w="3703899">
                  <a:extLst>
                    <a:ext uri="{9D8B030D-6E8A-4147-A177-3AD203B41FA5}">
                      <a16:colId xmlns:a16="http://schemas.microsoft.com/office/drawing/2014/main" val="3474861357"/>
                    </a:ext>
                  </a:extLst>
                </a:gridCol>
              </a:tblGrid>
              <a:tr h="370840">
                <a:tc>
                  <a:txBody>
                    <a:bodyPr/>
                    <a:lstStyle/>
                    <a:p>
                      <a:r>
                        <a:rPr lang="en-US" dirty="0" smtClean="0"/>
                        <a:t>Component</a:t>
                      </a:r>
                      <a:endParaRPr lang="en-US" dirty="0"/>
                    </a:p>
                  </a:txBody>
                  <a:tcPr>
                    <a:lnR w="12700" cap="flat" cmpd="sng" algn="ctr">
                      <a:solidFill>
                        <a:schemeClr val="bg1"/>
                      </a:solidFill>
                      <a:prstDash val="solid"/>
                      <a:round/>
                      <a:headEnd type="none" w="med" len="med"/>
                      <a:tailEnd type="none" w="med" len="med"/>
                    </a:lnR>
                  </a:tcPr>
                </a:tc>
                <a:tc>
                  <a:txBody>
                    <a:bodyPr/>
                    <a:lstStyle/>
                    <a:p>
                      <a:pPr algn="ctr"/>
                      <a:r>
                        <a:rPr lang="en-US" dirty="0" smtClean="0"/>
                        <a:t>Usage</a:t>
                      </a:r>
                      <a:endParaRPr lang="en-US" dirty="0"/>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408355074"/>
                  </a:ext>
                </a:extLst>
              </a:tr>
              <a:tr h="385369">
                <a:tc>
                  <a:txBody>
                    <a:bodyPr/>
                    <a:lstStyle/>
                    <a:p>
                      <a:r>
                        <a:rPr lang="en-US" dirty="0" smtClean="0"/>
                        <a:t>Middleware</a:t>
                      </a:r>
                      <a:endParaRPr lang="en-US" dirty="0"/>
                    </a:p>
                  </a:txBody>
                  <a:tcPr/>
                </a:tc>
                <a:tc>
                  <a:txBody>
                    <a:bodyPr/>
                    <a:lstStyle/>
                    <a:p>
                      <a:pPr algn="l"/>
                      <a:r>
                        <a:rPr lang="en-US" dirty="0" smtClean="0"/>
                        <a:t>Process</a:t>
                      </a:r>
                      <a:r>
                        <a:rPr lang="en-US" baseline="0" dirty="0" smtClean="0"/>
                        <a:t> incoming requests in a homogeneous manner. Good for error handling and other basic request handling</a:t>
                      </a:r>
                      <a:endParaRPr lang="en-US" dirty="0"/>
                    </a:p>
                  </a:txBody>
                  <a:tcPr/>
                </a:tc>
                <a:extLst>
                  <a:ext uri="{0D108BD9-81ED-4DB2-BD59-A6C34878D82A}">
                    <a16:rowId xmlns:a16="http://schemas.microsoft.com/office/drawing/2014/main" val="3915704694"/>
                  </a:ext>
                </a:extLst>
              </a:tr>
              <a:tr h="370840">
                <a:tc>
                  <a:txBody>
                    <a:bodyPr/>
                    <a:lstStyle/>
                    <a:p>
                      <a:r>
                        <a:rPr lang="en-US" dirty="0" smtClean="0"/>
                        <a:t>Routing </a:t>
                      </a:r>
                      <a:endParaRPr lang="en-US" dirty="0"/>
                    </a:p>
                  </a:txBody>
                  <a:tcPr/>
                </a:tc>
                <a:tc>
                  <a:txBody>
                    <a:bodyPr/>
                    <a:lstStyle/>
                    <a:p>
                      <a:pPr algn="l"/>
                      <a:r>
                        <a:rPr lang="en-US" dirty="0" smtClean="0"/>
                        <a:t>Used</a:t>
                      </a:r>
                      <a:r>
                        <a:rPr lang="en-US" baseline="0" dirty="0" smtClean="0"/>
                        <a:t> to match requests to their handlers via the request URLs. Same function as </a:t>
                      </a:r>
                      <a:r>
                        <a:rPr lang="en-US" baseline="0" dirty="0" err="1" smtClean="0"/>
                        <a:t>WebRequest</a:t>
                      </a:r>
                      <a:r>
                        <a:rPr lang="en-US" baseline="0" dirty="0" smtClean="0"/>
                        <a:t> annotation in Spring but more powerful.</a:t>
                      </a:r>
                      <a:endParaRPr lang="en-US" dirty="0"/>
                    </a:p>
                  </a:txBody>
                  <a:tcPr/>
                </a:tc>
                <a:extLst>
                  <a:ext uri="{0D108BD9-81ED-4DB2-BD59-A6C34878D82A}">
                    <a16:rowId xmlns:a16="http://schemas.microsoft.com/office/drawing/2014/main" val="3388203861"/>
                  </a:ext>
                </a:extLst>
              </a:tr>
              <a:tr h="370840">
                <a:tc>
                  <a:txBody>
                    <a:bodyPr/>
                    <a:lstStyle/>
                    <a:p>
                      <a:r>
                        <a:rPr lang="en-US" dirty="0" smtClean="0"/>
                        <a:t>Template engine</a:t>
                      </a:r>
                      <a:endParaRPr lang="en-US" dirty="0"/>
                    </a:p>
                  </a:txBody>
                  <a:tcPr/>
                </a:tc>
                <a:tc>
                  <a:txBody>
                    <a:bodyPr/>
                    <a:lstStyle/>
                    <a:p>
                      <a:pPr algn="l"/>
                      <a:r>
                        <a:rPr lang="en-US" dirty="0" smtClean="0"/>
                        <a:t>Render</a:t>
                      </a:r>
                      <a:r>
                        <a:rPr lang="en-US" baseline="0" dirty="0" smtClean="0"/>
                        <a:t> web content dynamically using variables within templates</a:t>
                      </a:r>
                      <a:endParaRPr lang="en-US" dirty="0"/>
                    </a:p>
                  </a:txBody>
                  <a:tcPr/>
                </a:tc>
                <a:extLst>
                  <a:ext uri="{0D108BD9-81ED-4DB2-BD59-A6C34878D82A}">
                    <a16:rowId xmlns:a16="http://schemas.microsoft.com/office/drawing/2014/main" val="2468833441"/>
                  </a:ext>
                </a:extLst>
              </a:tr>
            </a:tbl>
          </a:graphicData>
        </a:graphic>
      </p:graphicFrame>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3406" y="498651"/>
            <a:ext cx="844377" cy="850408"/>
          </a:xfrm>
          <a:prstGeom prst="rect">
            <a:avLst/>
          </a:prstGeom>
        </p:spPr>
      </p:pic>
    </p:spTree>
    <p:extLst>
      <p:ext uri="{BB962C8B-B14F-4D97-AF65-F5344CB8AC3E}">
        <p14:creationId xmlns:p14="http://schemas.microsoft.com/office/powerpoint/2010/main" val="935885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9333" y="679747"/>
            <a:ext cx="9154800" cy="1143200"/>
          </a:xfrm>
        </p:spPr>
        <p:txBody>
          <a:bodyPr/>
          <a:lstStyle/>
          <a:p>
            <a:r>
              <a:rPr lang="en-US" dirty="0" smtClean="0"/>
              <a:t>AngularJS</a:t>
            </a:r>
            <a:endParaRPr lang="en-US" dirty="0"/>
          </a:p>
        </p:txBody>
      </p:sp>
      <p:sp>
        <p:nvSpPr>
          <p:cNvPr id="3" name="Text Placeholder 2"/>
          <p:cNvSpPr>
            <a:spLocks noGrp="1"/>
          </p:cNvSpPr>
          <p:nvPr>
            <p:ph type="body" idx="1"/>
          </p:nvPr>
        </p:nvSpPr>
        <p:spPr>
          <a:xfrm>
            <a:off x="1159882" y="1822946"/>
            <a:ext cx="5136743" cy="4438957"/>
          </a:xfrm>
        </p:spPr>
        <p:txBody>
          <a:bodyPr/>
          <a:lstStyle/>
          <a:p>
            <a:pPr>
              <a:spcAft>
                <a:spcPts val="600"/>
              </a:spcAft>
            </a:pPr>
            <a:r>
              <a:rPr lang="en-US" dirty="0" smtClean="0"/>
              <a:t> Basic facts:</a:t>
            </a:r>
          </a:p>
          <a:p>
            <a:pPr marL="682625" indent="-276225">
              <a:spcAft>
                <a:spcPts val="600"/>
              </a:spcAft>
            </a:pPr>
            <a:r>
              <a:rPr lang="en-US" dirty="0" smtClean="0"/>
              <a:t>A frontend framework that renders dynamic web content from the client end.</a:t>
            </a:r>
          </a:p>
          <a:p>
            <a:pPr marL="682625" indent="-276225">
              <a:spcAft>
                <a:spcPts val="600"/>
              </a:spcAft>
            </a:pPr>
            <a:r>
              <a:rPr lang="en-US" dirty="0" smtClean="0">
                <a:solidFill>
                  <a:srgbClr val="00A249"/>
                </a:solidFill>
              </a:rPr>
              <a:t>2-way </a:t>
            </a:r>
            <a:r>
              <a:rPr lang="en-US" b="1" dirty="0" smtClean="0">
                <a:solidFill>
                  <a:srgbClr val="00A249"/>
                </a:solidFill>
              </a:rPr>
              <a:t>data binding</a:t>
            </a:r>
            <a:r>
              <a:rPr lang="en-US" dirty="0" smtClean="0">
                <a:solidFill>
                  <a:srgbClr val="00A249"/>
                </a:solidFill>
              </a:rPr>
              <a:t> (important!)</a:t>
            </a:r>
          </a:p>
          <a:p>
            <a:pPr marL="682625" indent="-276225">
              <a:spcAft>
                <a:spcPts val="600"/>
              </a:spcAft>
            </a:pPr>
            <a:r>
              <a:rPr lang="en-US" dirty="0" smtClean="0">
                <a:solidFill>
                  <a:srgbClr val="00A249"/>
                </a:solidFill>
              </a:rPr>
              <a:t>Easier behavior management with </a:t>
            </a:r>
            <a:r>
              <a:rPr lang="en-US" b="1" dirty="0" smtClean="0">
                <a:solidFill>
                  <a:srgbClr val="00A249"/>
                </a:solidFill>
              </a:rPr>
              <a:t>dependency injection</a:t>
            </a:r>
          </a:p>
          <a:p>
            <a:pPr marL="682625" indent="-276225">
              <a:spcAft>
                <a:spcPts val="600"/>
              </a:spcAft>
            </a:pPr>
            <a:r>
              <a:rPr lang="en-US" b="1" dirty="0" smtClean="0">
                <a:solidFill>
                  <a:srgbClr val="00A249"/>
                </a:solidFill>
              </a:rPr>
              <a:t>Non-intrusive</a:t>
            </a:r>
            <a:r>
              <a:rPr lang="en-US" dirty="0" smtClean="0">
                <a:solidFill>
                  <a:srgbClr val="00A249"/>
                </a:solidFill>
              </a:rPr>
              <a:t> – doesn’t mess with the DOM directly with application code</a:t>
            </a:r>
          </a:p>
          <a:p>
            <a:pPr marL="682625" indent="-276225">
              <a:spcAft>
                <a:spcPts val="600"/>
              </a:spcAft>
            </a:pPr>
            <a:r>
              <a:rPr lang="en-US" b="1" dirty="0" smtClean="0">
                <a:solidFill>
                  <a:srgbClr val="00A249"/>
                </a:solidFill>
              </a:rPr>
              <a:t>Separation</a:t>
            </a:r>
            <a:r>
              <a:rPr lang="en-US" dirty="0" smtClean="0">
                <a:solidFill>
                  <a:srgbClr val="00A249"/>
                </a:solidFill>
              </a:rPr>
              <a:t> of concern (MVC model)</a:t>
            </a:r>
          </a:p>
          <a:p>
            <a:pPr marL="682625" indent="-276225">
              <a:spcAft>
                <a:spcPts val="600"/>
              </a:spcAft>
            </a:pPr>
            <a:r>
              <a:rPr lang="en-US" b="1" dirty="0" smtClean="0">
                <a:solidFill>
                  <a:srgbClr val="00A249"/>
                </a:solidFill>
              </a:rPr>
              <a:t>Simple to use </a:t>
            </a:r>
            <a:r>
              <a:rPr lang="en-US" dirty="0" smtClean="0">
                <a:solidFill>
                  <a:srgbClr val="00A249"/>
                </a:solidFill>
              </a:rPr>
              <a:t>after getting familiar</a:t>
            </a:r>
          </a:p>
          <a:p>
            <a:pPr marL="682625" indent="-276225">
              <a:spcAft>
                <a:spcPts val="600"/>
              </a:spcAft>
            </a:pPr>
            <a:r>
              <a:rPr lang="en-US" dirty="0" smtClean="0">
                <a:solidFill>
                  <a:srgbClr val="C00000"/>
                </a:solidFill>
              </a:rPr>
              <a:t>Not good with too many screen elements</a:t>
            </a:r>
          </a:p>
          <a:p>
            <a:pPr marL="682625" indent="-276225">
              <a:spcAft>
                <a:spcPts val="600"/>
              </a:spcAft>
            </a:pPr>
            <a:r>
              <a:rPr lang="en-US" dirty="0" smtClean="0">
                <a:solidFill>
                  <a:srgbClr val="C00000"/>
                </a:solidFill>
              </a:rPr>
              <a:t>Steep learning curve</a:t>
            </a:r>
          </a:p>
          <a:p>
            <a:pPr marL="682625" indent="-276225">
              <a:spcAft>
                <a:spcPts val="600"/>
              </a:spcAft>
            </a:pPr>
            <a:r>
              <a:rPr lang="en-US" b="1" dirty="0"/>
              <a:t>Good framework despite drawbacks</a:t>
            </a:r>
          </a:p>
          <a:p>
            <a:pPr marL="682625" indent="-276225">
              <a:spcAft>
                <a:spcPts val="600"/>
              </a:spcAft>
            </a:pPr>
            <a:endParaRPr lang="en-US" dirty="0" smtClean="0">
              <a:solidFill>
                <a:srgbClr val="C00000"/>
              </a:solidFill>
            </a:endParaRPr>
          </a:p>
          <a:p>
            <a:pPr marL="682625" indent="-276225">
              <a:spcAft>
                <a:spcPts val="600"/>
              </a:spcAft>
            </a:pPr>
            <a:endParaRPr lang="en-US" dirty="0"/>
          </a:p>
        </p:txBody>
      </p:sp>
      <p:sp>
        <p:nvSpPr>
          <p:cNvPr id="5" name="Text Placeholder 2"/>
          <p:cNvSpPr>
            <a:spLocks noGrp="1"/>
          </p:cNvSpPr>
          <p:nvPr>
            <p:ph type="body" idx="1"/>
          </p:nvPr>
        </p:nvSpPr>
        <p:spPr>
          <a:xfrm>
            <a:off x="6366075" y="1545155"/>
            <a:ext cx="5104435" cy="4036800"/>
          </a:xfrm>
        </p:spPr>
        <p:txBody>
          <a:bodyPr/>
          <a:lstStyle/>
          <a:p>
            <a:pPr>
              <a:spcAft>
                <a:spcPts val="600"/>
              </a:spcAft>
              <a:buNone/>
            </a:pPr>
            <a:r>
              <a:rPr lang="en-US" dirty="0" smtClean="0"/>
              <a:t>Comparison with </a:t>
            </a:r>
            <a:r>
              <a:rPr lang="en-US" dirty="0" err="1" smtClean="0"/>
              <a:t>ReactJS</a:t>
            </a:r>
            <a:r>
              <a:rPr lang="en-US" dirty="0" smtClean="0"/>
              <a:t> (close alternative) and JQuery (old but still widely-used):</a:t>
            </a:r>
          </a:p>
        </p:txBody>
      </p:sp>
      <p:graphicFrame>
        <p:nvGraphicFramePr>
          <p:cNvPr id="6" name="Table 5"/>
          <p:cNvGraphicFramePr>
            <a:graphicFrameLocks noGrp="1"/>
          </p:cNvGraphicFramePr>
          <p:nvPr>
            <p:extLst>
              <p:ext uri="{D42A27DB-BD31-4B8C-83A1-F6EECF244321}">
                <p14:modId xmlns:p14="http://schemas.microsoft.com/office/powerpoint/2010/main" val="60759083"/>
              </p:ext>
            </p:extLst>
          </p:nvPr>
        </p:nvGraphicFramePr>
        <p:xfrm>
          <a:off x="6484239" y="2282789"/>
          <a:ext cx="4986272" cy="3963163"/>
        </p:xfrm>
        <a:graphic>
          <a:graphicData uri="http://schemas.openxmlformats.org/drawingml/2006/table">
            <a:tbl>
              <a:tblPr firstRow="1" bandRow="1">
                <a:tableStyleId>{5DA37D80-6434-44D0-A028-1B22A696006F}</a:tableStyleId>
              </a:tblPr>
              <a:tblGrid>
                <a:gridCol w="1699062">
                  <a:extLst>
                    <a:ext uri="{9D8B030D-6E8A-4147-A177-3AD203B41FA5}">
                      <a16:colId xmlns:a16="http://schemas.microsoft.com/office/drawing/2014/main" val="3684545886"/>
                    </a:ext>
                  </a:extLst>
                </a:gridCol>
                <a:gridCol w="1620456">
                  <a:extLst>
                    <a:ext uri="{9D8B030D-6E8A-4147-A177-3AD203B41FA5}">
                      <a16:colId xmlns:a16="http://schemas.microsoft.com/office/drawing/2014/main" val="1031718861"/>
                    </a:ext>
                  </a:extLst>
                </a:gridCol>
                <a:gridCol w="1666754">
                  <a:extLst>
                    <a:ext uri="{9D8B030D-6E8A-4147-A177-3AD203B41FA5}">
                      <a16:colId xmlns:a16="http://schemas.microsoft.com/office/drawing/2014/main" val="3474861357"/>
                    </a:ext>
                  </a:extLst>
                </a:gridCol>
              </a:tblGrid>
              <a:tr h="370840">
                <a:tc>
                  <a:txBody>
                    <a:bodyPr/>
                    <a:lstStyle/>
                    <a:p>
                      <a:r>
                        <a:rPr lang="en-US" dirty="0" smtClean="0"/>
                        <a:t>Property</a:t>
                      </a:r>
                      <a:endParaRPr lang="en-US" dirty="0"/>
                    </a:p>
                  </a:txBody>
                  <a:tcPr/>
                </a:tc>
                <a:tc>
                  <a:txBody>
                    <a:bodyPr/>
                    <a:lstStyle/>
                    <a:p>
                      <a:pPr algn="ctr"/>
                      <a:r>
                        <a:rPr lang="en-US" dirty="0" smtClean="0"/>
                        <a:t>Winner</a:t>
                      </a:r>
                      <a:endParaRPr lang="en-US" dirty="0"/>
                    </a:p>
                  </a:txBody>
                  <a:tcPr/>
                </a:tc>
                <a:tc>
                  <a:txBody>
                    <a:bodyPr/>
                    <a:lstStyle/>
                    <a:p>
                      <a:pPr algn="ctr"/>
                      <a:r>
                        <a:rPr lang="en-US" dirty="0" smtClean="0"/>
                        <a:t>Loser</a:t>
                      </a:r>
                      <a:endParaRPr lang="en-US" dirty="0"/>
                    </a:p>
                  </a:txBody>
                  <a:tcPr/>
                </a:tc>
                <a:extLst>
                  <a:ext uri="{0D108BD9-81ED-4DB2-BD59-A6C34878D82A}">
                    <a16:rowId xmlns:a16="http://schemas.microsoft.com/office/drawing/2014/main" val="3408355074"/>
                  </a:ext>
                </a:extLst>
              </a:tr>
              <a:tr h="370840">
                <a:tc>
                  <a:txBody>
                    <a:bodyPr/>
                    <a:lstStyle/>
                    <a:p>
                      <a:r>
                        <a:rPr lang="en-US" dirty="0" smtClean="0"/>
                        <a:t>Easy</a:t>
                      </a:r>
                      <a:r>
                        <a:rPr lang="en-US" baseline="0" dirty="0" smtClean="0"/>
                        <a:t> to learn</a:t>
                      </a:r>
                      <a:endParaRPr lang="en-US" dirty="0"/>
                    </a:p>
                  </a:txBody>
                  <a:tcPr/>
                </a:tc>
                <a:tc>
                  <a:txBody>
                    <a:bodyPr/>
                    <a:lstStyle/>
                    <a:p>
                      <a:pPr algn="ctr"/>
                      <a:r>
                        <a:rPr lang="en-US" dirty="0" smtClean="0"/>
                        <a:t>JQuery</a:t>
                      </a:r>
                      <a:endParaRPr lang="en-US" dirty="0"/>
                    </a:p>
                  </a:txBody>
                  <a:tcPr/>
                </a:tc>
                <a:tc>
                  <a:txBody>
                    <a:bodyPr/>
                    <a:lstStyle/>
                    <a:p>
                      <a:pPr algn="ctr"/>
                      <a:r>
                        <a:rPr lang="en-US" dirty="0" smtClean="0"/>
                        <a:t>AngularJS,</a:t>
                      </a:r>
                      <a:r>
                        <a:rPr lang="en-US" baseline="0" dirty="0" smtClean="0"/>
                        <a:t> </a:t>
                      </a:r>
                      <a:r>
                        <a:rPr lang="en-US" baseline="0" dirty="0" err="1" smtClean="0"/>
                        <a:t>ReactJS</a:t>
                      </a:r>
                      <a:endParaRPr lang="en-US" dirty="0"/>
                    </a:p>
                  </a:txBody>
                  <a:tcPr/>
                </a:tc>
                <a:extLst>
                  <a:ext uri="{0D108BD9-81ED-4DB2-BD59-A6C34878D82A}">
                    <a16:rowId xmlns:a16="http://schemas.microsoft.com/office/drawing/2014/main" val="3915704694"/>
                  </a:ext>
                </a:extLst>
              </a:tr>
              <a:tr h="370840">
                <a:tc>
                  <a:txBody>
                    <a:bodyPr/>
                    <a:lstStyle/>
                    <a:p>
                      <a:r>
                        <a:rPr lang="en-US" dirty="0" smtClean="0"/>
                        <a:t>Easy to maintain</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AngularJS,</a:t>
                      </a:r>
                      <a:r>
                        <a:rPr lang="en-US" baseline="0" dirty="0" smtClean="0"/>
                        <a:t> </a:t>
                      </a:r>
                      <a:r>
                        <a:rPr lang="en-US" baseline="0" dirty="0" err="1" smtClean="0"/>
                        <a:t>ReactJS</a:t>
                      </a:r>
                      <a:endParaRPr lang="en-US" dirty="0" smtClean="0"/>
                    </a:p>
                  </a:txBody>
                  <a:tcPr/>
                </a:tc>
                <a:tc>
                  <a:txBody>
                    <a:bodyPr/>
                    <a:lstStyle/>
                    <a:p>
                      <a:pPr algn="ctr"/>
                      <a:r>
                        <a:rPr lang="en-US" dirty="0" smtClean="0"/>
                        <a:t>JQuery</a:t>
                      </a:r>
                      <a:endParaRPr lang="en-US" dirty="0"/>
                    </a:p>
                  </a:txBody>
                  <a:tcPr/>
                </a:tc>
                <a:extLst>
                  <a:ext uri="{0D108BD9-81ED-4DB2-BD59-A6C34878D82A}">
                    <a16:rowId xmlns:a16="http://schemas.microsoft.com/office/drawing/2014/main" val="3388203861"/>
                  </a:ext>
                </a:extLst>
              </a:tr>
              <a:tr h="370840">
                <a:tc>
                  <a:txBody>
                    <a:bodyPr/>
                    <a:lstStyle/>
                    <a:p>
                      <a:r>
                        <a:rPr lang="en-US" dirty="0" smtClean="0"/>
                        <a:t>Performance</a:t>
                      </a:r>
                      <a:endParaRPr lang="en-US" dirty="0"/>
                    </a:p>
                  </a:txBody>
                  <a:tcPr/>
                </a:tc>
                <a:tc>
                  <a:txBody>
                    <a:bodyPr/>
                    <a:lstStyle/>
                    <a:p>
                      <a:pPr algn="ctr"/>
                      <a:r>
                        <a:rPr lang="en-US" baseline="0" dirty="0" err="1" smtClean="0"/>
                        <a:t>ReactJS</a:t>
                      </a:r>
                      <a:endParaRPr lang="en-US" dirty="0"/>
                    </a:p>
                  </a:txBody>
                  <a:tcPr/>
                </a:tc>
                <a:tc>
                  <a:txBody>
                    <a:bodyPr/>
                    <a:lstStyle/>
                    <a:p>
                      <a:pPr algn="ctr"/>
                      <a:r>
                        <a:rPr lang="en-US" dirty="0" smtClean="0"/>
                        <a:t>AngularJS, JQuery </a:t>
                      </a:r>
                      <a:endParaRPr lang="en-US" dirty="0"/>
                    </a:p>
                  </a:txBody>
                  <a:tcPr/>
                </a:tc>
                <a:extLst>
                  <a:ext uri="{0D108BD9-81ED-4DB2-BD59-A6C34878D82A}">
                    <a16:rowId xmlns:a16="http://schemas.microsoft.com/office/drawing/2014/main" val="2468833441"/>
                  </a:ext>
                </a:extLst>
              </a:tr>
              <a:tr h="370840">
                <a:tc>
                  <a:txBody>
                    <a:bodyPr/>
                    <a:lstStyle/>
                    <a:p>
                      <a:r>
                        <a:rPr lang="en-US" dirty="0" smtClean="0"/>
                        <a:t>Easy</a:t>
                      </a:r>
                      <a:r>
                        <a:rPr lang="en-US" baseline="0" dirty="0" smtClean="0"/>
                        <a:t> to test</a:t>
                      </a:r>
                      <a:endParaRPr lang="en-US" dirty="0"/>
                    </a:p>
                  </a:txBody>
                  <a:tcPr/>
                </a:tc>
                <a:tc>
                  <a:txBody>
                    <a:bodyPr/>
                    <a:lstStyle/>
                    <a:p>
                      <a:pPr algn="ctr"/>
                      <a:r>
                        <a:rPr lang="en-US" dirty="0" smtClean="0"/>
                        <a:t>AngularJS,</a:t>
                      </a:r>
                      <a:r>
                        <a:rPr lang="en-US" baseline="0" dirty="0" smtClean="0"/>
                        <a:t> </a:t>
                      </a:r>
                      <a:r>
                        <a:rPr lang="en-US" baseline="0" dirty="0" err="1" smtClean="0"/>
                        <a:t>ReactJS</a:t>
                      </a:r>
                      <a:endParaRPr lang="en-US" dirty="0"/>
                    </a:p>
                  </a:txBody>
                  <a:tcPr/>
                </a:tc>
                <a:tc>
                  <a:txBody>
                    <a:bodyPr/>
                    <a:lstStyle/>
                    <a:p>
                      <a:pPr algn="ctr"/>
                      <a:r>
                        <a:rPr lang="en-US" dirty="0" smtClean="0"/>
                        <a:t>JQuery</a:t>
                      </a:r>
                      <a:endParaRPr lang="en-US" dirty="0"/>
                    </a:p>
                  </a:txBody>
                  <a:tcPr/>
                </a:tc>
                <a:extLst>
                  <a:ext uri="{0D108BD9-81ED-4DB2-BD59-A6C34878D82A}">
                    <a16:rowId xmlns:a16="http://schemas.microsoft.com/office/drawing/2014/main" val="389069602"/>
                  </a:ext>
                </a:extLst>
              </a:tr>
              <a:tr h="370840">
                <a:tc>
                  <a:txBody>
                    <a:bodyPr/>
                    <a:lstStyle/>
                    <a:p>
                      <a:r>
                        <a:rPr lang="en-US" dirty="0" smtClean="0"/>
                        <a:t>Community Support</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AngularJS,</a:t>
                      </a:r>
                      <a:r>
                        <a:rPr lang="en-US" baseline="0" dirty="0" smtClean="0"/>
                        <a:t> </a:t>
                      </a:r>
                      <a:r>
                        <a:rPr lang="en-US" baseline="0" dirty="0" err="1" smtClean="0"/>
                        <a:t>ReactJS</a:t>
                      </a:r>
                      <a:r>
                        <a:rPr lang="en-US" baseline="0" dirty="0" smtClean="0"/>
                        <a:t>, JQuery</a:t>
                      </a:r>
                      <a:endParaRPr lang="en-US" dirty="0" smtClean="0"/>
                    </a:p>
                  </a:txBody>
                  <a:tcPr/>
                </a:tc>
                <a:tc>
                  <a:txBody>
                    <a:bodyPr/>
                    <a:lstStyle/>
                    <a:p>
                      <a:pPr algn="ctr"/>
                      <a:endParaRPr lang="en-US" dirty="0"/>
                    </a:p>
                  </a:txBody>
                  <a:tcPr/>
                </a:tc>
                <a:extLst>
                  <a:ext uri="{0D108BD9-81ED-4DB2-BD59-A6C34878D82A}">
                    <a16:rowId xmlns:a16="http://schemas.microsoft.com/office/drawing/2014/main" val="2085463750"/>
                  </a:ext>
                </a:extLst>
              </a:tr>
            </a:tbl>
          </a:graphicData>
        </a:graphic>
      </p:graphicFrame>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8013" y="463634"/>
            <a:ext cx="860640" cy="966892"/>
          </a:xfrm>
          <a:prstGeom prst="rect">
            <a:avLst/>
          </a:prstGeom>
        </p:spPr>
      </p:pic>
    </p:spTree>
    <p:extLst>
      <p:ext uri="{BB962C8B-B14F-4D97-AF65-F5344CB8AC3E}">
        <p14:creationId xmlns:p14="http://schemas.microsoft.com/office/powerpoint/2010/main" val="12674538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4350" y="1096610"/>
            <a:ext cx="10907579" cy="1143200"/>
          </a:xfrm>
        </p:spPr>
        <p:txBody>
          <a:bodyPr/>
          <a:lstStyle/>
          <a:p>
            <a:r>
              <a:rPr lang="en-US" dirty="0" smtClean="0"/>
              <a:t>2-way data binding</a:t>
            </a:r>
            <a:endParaRPr lang="en-US" dirty="0"/>
          </a:p>
        </p:txBody>
      </p:sp>
      <p:sp>
        <p:nvSpPr>
          <p:cNvPr id="4" name="Text Placeholder 3"/>
          <p:cNvSpPr>
            <a:spLocks noGrp="1"/>
          </p:cNvSpPr>
          <p:nvPr>
            <p:ph type="body" idx="2"/>
          </p:nvPr>
        </p:nvSpPr>
        <p:spPr/>
        <p:txBody>
          <a:bodyPr/>
          <a:lstStyle/>
          <a:p>
            <a:pPr marL="225425" indent="-225425"/>
            <a:r>
              <a:rPr lang="en-US" dirty="0" smtClean="0"/>
              <a:t>When data on screen changed by users, </a:t>
            </a:r>
            <a:r>
              <a:rPr lang="en-US" u="sng" dirty="0" smtClean="0"/>
              <a:t>model at the server will be updated accordingly</a:t>
            </a:r>
            <a:r>
              <a:rPr lang="en-US" dirty="0" smtClean="0"/>
              <a:t> (depending on implementation, update can go straight-through to the DB)</a:t>
            </a:r>
          </a:p>
          <a:p>
            <a:pPr marL="225425" indent="-225425"/>
            <a:endParaRPr lang="en-US" dirty="0" smtClean="0"/>
          </a:p>
          <a:p>
            <a:pPr marL="225425" indent="-225425"/>
            <a:r>
              <a:rPr lang="en-US" dirty="0" smtClean="0"/>
              <a:t>DB data changes can be pushed to screen </a:t>
            </a:r>
            <a:r>
              <a:rPr lang="en-US" u="sng" dirty="0" smtClean="0"/>
              <a:t>without additional codes to re-render the on-screen components</a:t>
            </a:r>
            <a:endParaRPr lang="en-US" u="sng" dirty="0"/>
          </a:p>
        </p:txBody>
      </p:sp>
      <p:pic>
        <p:nvPicPr>
          <p:cNvPr id="3" name="Picture 2"/>
          <p:cNvPicPr>
            <a:picLocks noChangeAspect="1"/>
          </p:cNvPicPr>
          <p:nvPr/>
        </p:nvPicPr>
        <p:blipFill>
          <a:blip r:embed="rId2"/>
          <a:stretch>
            <a:fillRect/>
          </a:stretch>
        </p:blipFill>
        <p:spPr>
          <a:xfrm>
            <a:off x="610552" y="2239810"/>
            <a:ext cx="5590586" cy="3642830"/>
          </a:xfrm>
          <a:prstGeom prst="rect">
            <a:avLst/>
          </a:prstGeom>
        </p:spPr>
      </p:pic>
      <p:grpSp>
        <p:nvGrpSpPr>
          <p:cNvPr id="6" name="Shape 544"/>
          <p:cNvGrpSpPr/>
          <p:nvPr/>
        </p:nvGrpSpPr>
        <p:grpSpPr>
          <a:xfrm>
            <a:off x="10765919" y="522777"/>
            <a:ext cx="1347570" cy="843611"/>
            <a:chOff x="3241525" y="3039450"/>
            <a:chExt cx="494600" cy="312625"/>
          </a:xfrm>
        </p:grpSpPr>
        <p:sp>
          <p:nvSpPr>
            <p:cNvPr id="7" name="Shape 545"/>
            <p:cNvSpPr/>
            <p:nvPr/>
          </p:nvSpPr>
          <p:spPr>
            <a:xfrm>
              <a:off x="3241525" y="3039450"/>
              <a:ext cx="494600" cy="312625"/>
            </a:xfrm>
            <a:custGeom>
              <a:avLst/>
              <a:gdLst/>
              <a:ahLst/>
              <a:cxnLst/>
              <a:rect l="0" t="0" r="0" b="0"/>
              <a:pathLst>
                <a:path w="19784" h="12505" extrusionOk="0">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rgbClr val="FFB600"/>
            </a:solidFill>
            <a:ln>
              <a:noFill/>
            </a:ln>
          </p:spPr>
          <p:txBody>
            <a:bodyPr wrap="square" lIns="91425" tIns="91425" rIns="91425" bIns="91425" anchor="ctr" anchorCtr="0">
              <a:noAutofit/>
            </a:bodyPr>
            <a:lstStyle/>
            <a:p>
              <a:pPr lvl="0">
                <a:spcBef>
                  <a:spcPts val="0"/>
                </a:spcBef>
                <a:buNone/>
              </a:pPr>
              <a:endParaRPr/>
            </a:p>
          </p:txBody>
        </p:sp>
        <p:sp>
          <p:nvSpPr>
            <p:cNvPr id="8" name="Shape 546"/>
            <p:cNvSpPr/>
            <p:nvPr/>
          </p:nvSpPr>
          <p:spPr>
            <a:xfrm>
              <a:off x="3384400" y="3091350"/>
              <a:ext cx="208850" cy="208825"/>
            </a:xfrm>
            <a:custGeom>
              <a:avLst/>
              <a:gdLst/>
              <a:ahLst/>
              <a:cxnLst/>
              <a:rect l="0" t="0" r="0" b="0"/>
              <a:pathLst>
                <a:path w="8354" h="8353" extrusionOk="0">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rgbClr val="FFB600"/>
            </a:solidFill>
            <a:ln>
              <a:noFill/>
            </a:ln>
          </p:spPr>
          <p:txBody>
            <a:bodyPr wrap="square"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24465308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 Single Corner Rectangle 11"/>
          <p:cNvSpPr/>
          <p:nvPr/>
        </p:nvSpPr>
        <p:spPr>
          <a:xfrm flipH="1" flipV="1">
            <a:off x="680720" y="4185920"/>
            <a:ext cx="10891520" cy="2133600"/>
          </a:xfrm>
          <a:prstGeom prst="round1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11" name="Round Single Corner Rectangle 10"/>
          <p:cNvSpPr/>
          <p:nvPr/>
        </p:nvSpPr>
        <p:spPr>
          <a:xfrm>
            <a:off x="680720" y="2052320"/>
            <a:ext cx="10891520" cy="2133600"/>
          </a:xfrm>
          <a:prstGeom prst="round1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1004350" y="958139"/>
            <a:ext cx="10907579" cy="1143200"/>
          </a:xfrm>
        </p:spPr>
        <p:txBody>
          <a:bodyPr/>
          <a:lstStyle/>
          <a:p>
            <a:r>
              <a:rPr lang="en-US" dirty="0" smtClean="0"/>
              <a:t>Dependency Injection</a:t>
            </a:r>
            <a:endParaRPr lang="en-US" dirty="0"/>
          </a:p>
        </p:txBody>
      </p:sp>
      <p:sp>
        <p:nvSpPr>
          <p:cNvPr id="4" name="Text Placeholder 3"/>
          <p:cNvSpPr>
            <a:spLocks noGrp="1"/>
          </p:cNvSpPr>
          <p:nvPr>
            <p:ph type="body" idx="2"/>
          </p:nvPr>
        </p:nvSpPr>
        <p:spPr>
          <a:xfrm>
            <a:off x="6222931" y="3014524"/>
            <a:ext cx="4724400" cy="993534"/>
          </a:xfrm>
          <a:ln>
            <a:noFill/>
          </a:ln>
        </p:spPr>
        <p:style>
          <a:lnRef idx="2">
            <a:schemeClr val="accent2"/>
          </a:lnRef>
          <a:fillRef idx="1">
            <a:schemeClr val="lt1"/>
          </a:fillRef>
          <a:effectRef idx="0">
            <a:schemeClr val="accent2"/>
          </a:effectRef>
          <a:fontRef idx="minor">
            <a:schemeClr val="dk1"/>
          </a:fontRef>
        </p:style>
        <p:txBody>
          <a:bodyPr/>
          <a:lstStyle/>
          <a:p>
            <a:pPr>
              <a:buNone/>
            </a:pPr>
            <a:r>
              <a:rPr lang="en-US" sz="3200" b="1" u="sng" dirty="0" smtClean="0"/>
              <a:t>DI</a:t>
            </a:r>
            <a:r>
              <a:rPr lang="en-US" dirty="0" smtClean="0"/>
              <a:t> allows screen elements to decide what dependencies affect their behaviors</a:t>
            </a:r>
          </a:p>
        </p:txBody>
      </p:sp>
      <p:grpSp>
        <p:nvGrpSpPr>
          <p:cNvPr id="8" name="Group 7"/>
          <p:cNvGrpSpPr/>
          <p:nvPr/>
        </p:nvGrpSpPr>
        <p:grpSpPr>
          <a:xfrm>
            <a:off x="859790" y="2318385"/>
            <a:ext cx="10553700" cy="1786255"/>
            <a:chOff x="859790" y="2318385"/>
            <a:chExt cx="10553700" cy="1786255"/>
          </a:xfrm>
        </p:grpSpPr>
        <p:pic>
          <p:nvPicPr>
            <p:cNvPr id="5" name="Picture 4"/>
            <p:cNvPicPr>
              <a:picLocks noChangeAspect="1"/>
            </p:cNvPicPr>
            <p:nvPr/>
          </p:nvPicPr>
          <p:blipFill>
            <a:blip r:embed="rId2"/>
            <a:stretch>
              <a:fillRect/>
            </a:stretch>
          </p:blipFill>
          <p:spPr>
            <a:xfrm>
              <a:off x="859790" y="2318385"/>
              <a:ext cx="10553700" cy="514350"/>
            </a:xfrm>
            <a:prstGeom prst="rect">
              <a:avLst/>
            </a:prstGeom>
          </p:spPr>
        </p:pic>
        <p:sp>
          <p:nvSpPr>
            <p:cNvPr id="6" name="Line Callout 1 5"/>
            <p:cNvSpPr/>
            <p:nvPr/>
          </p:nvSpPr>
          <p:spPr>
            <a:xfrm>
              <a:off x="1645920" y="3071494"/>
              <a:ext cx="1381760" cy="1033146"/>
            </a:xfrm>
            <a:prstGeom prst="borderCallout1">
              <a:avLst>
                <a:gd name="adj1" fmla="val -667"/>
                <a:gd name="adj2" fmla="val 101961"/>
                <a:gd name="adj3" fmla="val -38868"/>
                <a:gd name="adj4" fmla="val 24475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I want to be sortable by “command” column values</a:t>
              </a:r>
              <a:endParaRPr lang="en-US" dirty="0"/>
            </a:p>
          </p:txBody>
        </p:sp>
        <p:sp>
          <p:nvSpPr>
            <p:cNvPr id="7" name="Line Callout 1 6"/>
            <p:cNvSpPr/>
            <p:nvPr/>
          </p:nvSpPr>
          <p:spPr>
            <a:xfrm>
              <a:off x="3810005" y="3071494"/>
              <a:ext cx="1381760" cy="1033146"/>
            </a:xfrm>
            <a:prstGeom prst="borderCallout1">
              <a:avLst>
                <a:gd name="adj1" fmla="val -667"/>
                <a:gd name="adj2" fmla="val 101961"/>
                <a:gd name="adj3" fmla="val -35918"/>
                <a:gd name="adj4" fmla="val 23887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I want to be filter-able by “command” column values</a:t>
              </a:r>
              <a:endParaRPr lang="en-US" dirty="0"/>
            </a:p>
          </p:txBody>
        </p:sp>
      </p:grpSp>
      <p:pic>
        <p:nvPicPr>
          <p:cNvPr id="9" name="Picture 8"/>
          <p:cNvPicPr>
            <a:picLocks noChangeAspect="1"/>
          </p:cNvPicPr>
          <p:nvPr/>
        </p:nvPicPr>
        <p:blipFill>
          <a:blip r:embed="rId3"/>
          <a:stretch>
            <a:fillRect/>
          </a:stretch>
        </p:blipFill>
        <p:spPr>
          <a:xfrm>
            <a:off x="994199" y="4338319"/>
            <a:ext cx="6753225" cy="695325"/>
          </a:xfrm>
          <a:prstGeom prst="rect">
            <a:avLst/>
          </a:prstGeom>
        </p:spPr>
      </p:pic>
      <p:pic>
        <p:nvPicPr>
          <p:cNvPr id="13" name="Picture 12"/>
          <p:cNvPicPr>
            <a:picLocks noChangeAspect="1"/>
          </p:cNvPicPr>
          <p:nvPr/>
        </p:nvPicPr>
        <p:blipFill>
          <a:blip r:embed="rId4"/>
          <a:stretch>
            <a:fillRect/>
          </a:stretch>
        </p:blipFill>
        <p:spPr>
          <a:xfrm>
            <a:off x="1004350" y="5276215"/>
            <a:ext cx="5943600" cy="962025"/>
          </a:xfrm>
          <a:prstGeom prst="rect">
            <a:avLst/>
          </a:prstGeom>
        </p:spPr>
      </p:pic>
      <p:cxnSp>
        <p:nvCxnSpPr>
          <p:cNvPr id="15" name="Straight Arrow Connector 14"/>
          <p:cNvCxnSpPr/>
          <p:nvPr/>
        </p:nvCxnSpPr>
        <p:spPr>
          <a:xfrm flipV="1">
            <a:off x="2692400" y="4966335"/>
            <a:ext cx="1381760" cy="572770"/>
          </a:xfrm>
          <a:prstGeom prst="straightConnector1">
            <a:avLst/>
          </a:prstGeom>
          <a:ln>
            <a:tailEnd type="stealth" w="lg" len="lg"/>
          </a:ln>
        </p:spPr>
        <p:style>
          <a:lnRef idx="3">
            <a:schemeClr val="accent2"/>
          </a:lnRef>
          <a:fillRef idx="0">
            <a:schemeClr val="accent2"/>
          </a:fillRef>
          <a:effectRef idx="2">
            <a:schemeClr val="accent2"/>
          </a:effectRef>
          <a:fontRef idx="minor">
            <a:schemeClr val="tx1"/>
          </a:fontRef>
        </p:style>
      </p:cxnSp>
      <p:sp>
        <p:nvSpPr>
          <p:cNvPr id="16" name="TextBox 15"/>
          <p:cNvSpPr txBox="1"/>
          <p:nvPr/>
        </p:nvSpPr>
        <p:spPr>
          <a:xfrm>
            <a:off x="7844828" y="4435946"/>
            <a:ext cx="3102503" cy="92333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buClr>
                <a:srgbClr val="FFB600"/>
              </a:buClr>
              <a:buSzPct val="100000"/>
            </a:pPr>
            <a:r>
              <a:rPr lang="en-US" sz="1800" dirty="0">
                <a:solidFill>
                  <a:srgbClr val="666666"/>
                </a:solidFill>
                <a:latin typeface="Raleway Light"/>
                <a:ea typeface="Raleway Light"/>
                <a:cs typeface="Raleway Light"/>
                <a:sym typeface="Raleway Light"/>
              </a:rPr>
              <a:t>JavaScript from somewhere determines the behavior of screen elements </a:t>
            </a:r>
            <a:r>
              <a:rPr lang="en-US" sz="1800" b="1" u="sng" dirty="0">
                <a:solidFill>
                  <a:srgbClr val="666666"/>
                </a:solidFill>
                <a:latin typeface="Raleway Light"/>
                <a:ea typeface="Raleway Light"/>
                <a:cs typeface="Raleway Light"/>
                <a:sym typeface="Raleway Light"/>
              </a:rPr>
              <a:t>without DI</a:t>
            </a:r>
          </a:p>
        </p:txBody>
      </p:sp>
      <p:sp>
        <p:nvSpPr>
          <p:cNvPr id="17" name="TextBox 16"/>
          <p:cNvSpPr txBox="1"/>
          <p:nvPr/>
        </p:nvSpPr>
        <p:spPr>
          <a:xfrm>
            <a:off x="7067559" y="5361243"/>
            <a:ext cx="3895090" cy="92333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a:buClr>
                <a:srgbClr val="FFB600"/>
              </a:buClr>
              <a:buSzPct val="100000"/>
            </a:pPr>
            <a:r>
              <a:rPr lang="en-US" sz="1800" b="1" dirty="0" smtClean="0">
                <a:solidFill>
                  <a:srgbClr val="C45454"/>
                </a:solidFill>
                <a:latin typeface="Raleway Light"/>
                <a:ea typeface="Raleway Light"/>
                <a:cs typeface="Raleway Light"/>
                <a:sym typeface="Raleway Light"/>
              </a:rPr>
              <a:t>In a collaborative project, info of what JS is affect what screen element can be very unclear</a:t>
            </a:r>
            <a:endParaRPr lang="en-US" sz="1800" b="1" dirty="0">
              <a:solidFill>
                <a:srgbClr val="C45454"/>
              </a:solidFill>
              <a:latin typeface="Raleway Light"/>
              <a:ea typeface="Raleway Light"/>
              <a:cs typeface="Raleway Light"/>
              <a:sym typeface="Raleway Light"/>
            </a:endParaRPr>
          </a:p>
        </p:txBody>
      </p:sp>
      <p:grpSp>
        <p:nvGrpSpPr>
          <p:cNvPr id="18" name="Shape 544"/>
          <p:cNvGrpSpPr/>
          <p:nvPr/>
        </p:nvGrpSpPr>
        <p:grpSpPr>
          <a:xfrm>
            <a:off x="10765919" y="522777"/>
            <a:ext cx="1347570" cy="843611"/>
            <a:chOff x="3241525" y="3039450"/>
            <a:chExt cx="494600" cy="312625"/>
          </a:xfrm>
        </p:grpSpPr>
        <p:sp>
          <p:nvSpPr>
            <p:cNvPr id="19" name="Shape 545"/>
            <p:cNvSpPr/>
            <p:nvPr/>
          </p:nvSpPr>
          <p:spPr>
            <a:xfrm>
              <a:off x="3241525" y="3039450"/>
              <a:ext cx="494600" cy="312625"/>
            </a:xfrm>
            <a:custGeom>
              <a:avLst/>
              <a:gdLst/>
              <a:ahLst/>
              <a:cxnLst/>
              <a:rect l="0" t="0" r="0" b="0"/>
              <a:pathLst>
                <a:path w="19784" h="12505" extrusionOk="0">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rgbClr val="FFB600"/>
            </a:solidFill>
            <a:ln>
              <a:noFill/>
            </a:ln>
          </p:spPr>
          <p:txBody>
            <a:bodyPr wrap="square" lIns="91425" tIns="91425" rIns="91425" bIns="91425" anchor="ctr" anchorCtr="0">
              <a:noAutofit/>
            </a:bodyPr>
            <a:lstStyle/>
            <a:p>
              <a:pPr lvl="0">
                <a:spcBef>
                  <a:spcPts val="0"/>
                </a:spcBef>
                <a:buNone/>
              </a:pPr>
              <a:endParaRPr/>
            </a:p>
          </p:txBody>
        </p:sp>
        <p:sp>
          <p:nvSpPr>
            <p:cNvPr id="20" name="Shape 546"/>
            <p:cNvSpPr/>
            <p:nvPr/>
          </p:nvSpPr>
          <p:spPr>
            <a:xfrm>
              <a:off x="3384400" y="3091350"/>
              <a:ext cx="208850" cy="208825"/>
            </a:xfrm>
            <a:custGeom>
              <a:avLst/>
              <a:gdLst/>
              <a:ahLst/>
              <a:cxnLst/>
              <a:rect l="0" t="0" r="0" b="0"/>
              <a:pathLst>
                <a:path w="8354" h="8353" extrusionOk="0">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rgbClr val="FFB600"/>
            </a:solidFill>
            <a:ln>
              <a:noFill/>
            </a:ln>
          </p:spPr>
          <p:txBody>
            <a:bodyPr wrap="square"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11124979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9333" y="1189033"/>
            <a:ext cx="9733316" cy="1143200"/>
          </a:xfrm>
        </p:spPr>
        <p:txBody>
          <a:bodyPr/>
          <a:lstStyle/>
          <a:p>
            <a:r>
              <a:rPr lang="en-US" b="1" dirty="0" smtClean="0">
                <a:solidFill>
                  <a:schemeClr val="accent2">
                    <a:lumMod val="75000"/>
                  </a:schemeClr>
                </a:solidFill>
              </a:rPr>
              <a:t>Why We use MEAN Stack?</a:t>
            </a:r>
            <a:endParaRPr lang="en-US" b="1" dirty="0">
              <a:solidFill>
                <a:schemeClr val="accent2">
                  <a:lumMod val="75000"/>
                </a:schemeClr>
              </a:solidFill>
            </a:endParaRPr>
          </a:p>
        </p:txBody>
      </p:sp>
      <p:sp>
        <p:nvSpPr>
          <p:cNvPr id="8" name="Rectangle 7"/>
          <p:cNvSpPr/>
          <p:nvPr/>
        </p:nvSpPr>
        <p:spPr>
          <a:xfrm>
            <a:off x="10384133" y="450369"/>
            <a:ext cx="1338828" cy="1477328"/>
          </a:xfrm>
          <a:prstGeom prst="rect">
            <a:avLst/>
          </a:prstGeom>
        </p:spPr>
        <p:txBody>
          <a:bodyPr wrap="none">
            <a:spAutoFit/>
          </a:bodyPr>
          <a:lstStyle/>
          <a:p>
            <a:r>
              <a:rPr lang="en" sz="9000" dirty="0">
                <a:solidFill>
                  <a:srgbClr val="FFB600"/>
                </a:solidFill>
                <a:latin typeface="Raleway Light"/>
                <a:ea typeface="Raleway Light"/>
                <a:cs typeface="Raleway Light"/>
                <a:sym typeface="Raleway Light"/>
              </a:rPr>
              <a:t>😸</a:t>
            </a:r>
            <a:endParaRPr lang="en-US" sz="9000" dirty="0"/>
          </a:p>
        </p:txBody>
      </p:sp>
      <p:sp>
        <p:nvSpPr>
          <p:cNvPr id="24" name="Text Placeholder 3"/>
          <p:cNvSpPr>
            <a:spLocks noGrp="1"/>
          </p:cNvSpPr>
          <p:nvPr>
            <p:ph type="body" idx="2"/>
          </p:nvPr>
        </p:nvSpPr>
        <p:spPr>
          <a:xfrm>
            <a:off x="3849010" y="2536168"/>
            <a:ext cx="4724400" cy="4036800"/>
          </a:xfrm>
        </p:spPr>
        <p:txBody>
          <a:bodyPr/>
          <a:lstStyle/>
          <a:p>
            <a:pPr marL="231775" lvl="0" indent="-231775">
              <a:spcBef>
                <a:spcPts val="600"/>
              </a:spcBef>
              <a:spcAft>
                <a:spcPts val="600"/>
              </a:spcAft>
            </a:pPr>
            <a:r>
              <a:rPr lang="en-US" dirty="0" smtClean="0"/>
              <a:t>Best kept secret – </a:t>
            </a:r>
            <a:r>
              <a:rPr lang="en-US" dirty="0" smtClean="0">
                <a:effectLst>
                  <a:outerShdw blurRad="38100" dist="38100" dir="2700000" algn="tl">
                    <a:srgbClr val="000000">
                      <a:alpha val="43137"/>
                    </a:srgbClr>
                  </a:outerShdw>
                </a:effectLst>
              </a:rPr>
              <a:t>same language from front to back</a:t>
            </a:r>
          </a:p>
          <a:p>
            <a:pPr marL="798513" lvl="0" indent="-231775">
              <a:spcBef>
                <a:spcPts val="600"/>
              </a:spcBef>
              <a:spcAft>
                <a:spcPts val="600"/>
              </a:spcAft>
            </a:pPr>
            <a:r>
              <a:rPr lang="en-US" dirty="0" smtClean="0"/>
              <a:t>1 language to become a </a:t>
            </a:r>
            <a:r>
              <a:rPr lang="en-US" u="sng" dirty="0" smtClean="0"/>
              <a:t>full-stack</a:t>
            </a:r>
            <a:r>
              <a:rPr lang="en-US" dirty="0" smtClean="0"/>
              <a:t> developer</a:t>
            </a:r>
          </a:p>
          <a:p>
            <a:pPr marL="798513" lvl="0" indent="-231775">
              <a:spcBef>
                <a:spcPts val="600"/>
              </a:spcBef>
              <a:spcAft>
                <a:spcPts val="600"/>
              </a:spcAft>
            </a:pPr>
            <a:r>
              <a:rPr lang="en-US" dirty="0" smtClean="0"/>
              <a:t>Much more </a:t>
            </a:r>
            <a:r>
              <a:rPr lang="en-US" u="sng" dirty="0" smtClean="0"/>
              <a:t>productive</a:t>
            </a:r>
            <a:r>
              <a:rPr lang="en-US" dirty="0" smtClean="0"/>
              <a:t> – no context switching</a:t>
            </a:r>
          </a:p>
          <a:p>
            <a:pPr marL="798513" lvl="0" indent="-231775">
              <a:spcBef>
                <a:spcPts val="600"/>
              </a:spcBef>
              <a:spcAft>
                <a:spcPts val="600"/>
              </a:spcAft>
            </a:pPr>
            <a:r>
              <a:rPr lang="en-US" u="sng" dirty="0"/>
              <a:t>A</a:t>
            </a:r>
            <a:r>
              <a:rPr lang="en-US" u="sng" dirty="0" smtClean="0"/>
              <a:t>ccelerated </a:t>
            </a:r>
            <a:r>
              <a:rPr lang="en-US" u="sng" dirty="0"/>
              <a:t>improvement</a:t>
            </a:r>
            <a:r>
              <a:rPr lang="en-US" dirty="0"/>
              <a:t> </a:t>
            </a:r>
            <a:r>
              <a:rPr lang="en-US" dirty="0" smtClean="0"/>
              <a:t> - 1 ecosystem to practice and practice </a:t>
            </a:r>
            <a:endParaRPr lang="en-US" dirty="0"/>
          </a:p>
          <a:p>
            <a:pPr>
              <a:buNone/>
            </a:pPr>
            <a:endParaRPr lang="en-US" dirty="0"/>
          </a:p>
        </p:txBody>
      </p:sp>
      <p:grpSp>
        <p:nvGrpSpPr>
          <p:cNvPr id="25" name="Group 24"/>
          <p:cNvGrpSpPr/>
          <p:nvPr/>
        </p:nvGrpSpPr>
        <p:grpSpPr>
          <a:xfrm>
            <a:off x="4362785" y="3385437"/>
            <a:ext cx="336313" cy="1725213"/>
            <a:chOff x="6752024" y="3670572"/>
            <a:chExt cx="336313" cy="1725213"/>
          </a:xfrm>
        </p:grpSpPr>
        <p:sp>
          <p:nvSpPr>
            <p:cNvPr id="26" name="Shape 597"/>
            <p:cNvSpPr/>
            <p:nvPr/>
          </p:nvSpPr>
          <p:spPr>
            <a:xfrm>
              <a:off x="6773419" y="5320794"/>
              <a:ext cx="54872" cy="54872"/>
            </a:xfrm>
            <a:custGeom>
              <a:avLst/>
              <a:gdLst/>
              <a:ahLst/>
              <a:cxnLst/>
              <a:rect l="0" t="0" r="0" b="0"/>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B600"/>
            </a:solidFill>
            <a:ln>
              <a:noFill/>
            </a:ln>
          </p:spPr>
          <p:txBody>
            <a:bodyPr wrap="square" lIns="91425" tIns="91425" rIns="91425" bIns="91425" anchor="ctr" anchorCtr="0">
              <a:noAutofit/>
            </a:bodyPr>
            <a:lstStyle/>
            <a:p>
              <a:pPr lvl="0">
                <a:spcBef>
                  <a:spcPts val="0"/>
                </a:spcBef>
                <a:buNone/>
              </a:pPr>
              <a:endParaRPr/>
            </a:p>
          </p:txBody>
        </p:sp>
        <p:sp>
          <p:nvSpPr>
            <p:cNvPr id="27" name="Shape 598"/>
            <p:cNvSpPr/>
            <p:nvPr/>
          </p:nvSpPr>
          <p:spPr>
            <a:xfrm>
              <a:off x="6815939" y="5352797"/>
              <a:ext cx="35203" cy="35203"/>
            </a:xfrm>
            <a:custGeom>
              <a:avLst/>
              <a:gdLst/>
              <a:ahLst/>
              <a:cxnLst/>
              <a:rect l="0" t="0" r="0" b="0"/>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B600"/>
            </a:solidFill>
            <a:ln>
              <a:noFill/>
            </a:ln>
          </p:spPr>
          <p:txBody>
            <a:bodyPr wrap="square" lIns="91425" tIns="91425" rIns="91425" bIns="91425" anchor="ctr" anchorCtr="0">
              <a:noAutofit/>
            </a:bodyPr>
            <a:lstStyle/>
            <a:p>
              <a:pPr lvl="0">
                <a:spcBef>
                  <a:spcPts val="0"/>
                </a:spcBef>
                <a:buNone/>
              </a:pPr>
              <a:endParaRPr/>
            </a:p>
          </p:txBody>
        </p:sp>
        <p:sp>
          <p:nvSpPr>
            <p:cNvPr id="28" name="Shape 599"/>
            <p:cNvSpPr/>
            <p:nvPr/>
          </p:nvSpPr>
          <p:spPr>
            <a:xfrm>
              <a:off x="6761086" y="5297943"/>
              <a:ext cx="35222" cy="35222"/>
            </a:xfrm>
            <a:custGeom>
              <a:avLst/>
              <a:gdLst/>
              <a:ahLst/>
              <a:cxnLst/>
              <a:rect l="0" t="0" r="0" b="0"/>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B600"/>
            </a:solidFill>
            <a:ln>
              <a:noFill/>
            </a:ln>
          </p:spPr>
          <p:txBody>
            <a:bodyPr wrap="square" lIns="91425" tIns="91425" rIns="91425" bIns="91425" anchor="ctr" anchorCtr="0">
              <a:noAutofit/>
            </a:bodyPr>
            <a:lstStyle/>
            <a:p>
              <a:pPr lvl="0">
                <a:spcBef>
                  <a:spcPts val="0"/>
                </a:spcBef>
                <a:buNone/>
              </a:pPr>
              <a:endParaRPr/>
            </a:p>
          </p:txBody>
        </p:sp>
        <p:sp>
          <p:nvSpPr>
            <p:cNvPr id="29" name="Shape 597"/>
            <p:cNvSpPr/>
            <p:nvPr/>
          </p:nvSpPr>
          <p:spPr>
            <a:xfrm>
              <a:off x="6776583" y="4655602"/>
              <a:ext cx="54872" cy="54872"/>
            </a:xfrm>
            <a:custGeom>
              <a:avLst/>
              <a:gdLst/>
              <a:ahLst/>
              <a:cxnLst/>
              <a:rect l="0" t="0" r="0" b="0"/>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B600"/>
            </a:solidFill>
            <a:ln>
              <a:noFill/>
            </a:ln>
          </p:spPr>
          <p:txBody>
            <a:bodyPr wrap="square" lIns="91425" tIns="91425" rIns="91425" bIns="91425" anchor="ctr" anchorCtr="0">
              <a:noAutofit/>
            </a:bodyPr>
            <a:lstStyle/>
            <a:p>
              <a:pPr lvl="0">
                <a:spcBef>
                  <a:spcPts val="0"/>
                </a:spcBef>
                <a:buNone/>
              </a:pPr>
              <a:endParaRPr/>
            </a:p>
          </p:txBody>
        </p:sp>
        <p:sp>
          <p:nvSpPr>
            <p:cNvPr id="30" name="Shape 598"/>
            <p:cNvSpPr/>
            <p:nvPr/>
          </p:nvSpPr>
          <p:spPr>
            <a:xfrm>
              <a:off x="6819103" y="4687605"/>
              <a:ext cx="35203" cy="35203"/>
            </a:xfrm>
            <a:custGeom>
              <a:avLst/>
              <a:gdLst/>
              <a:ahLst/>
              <a:cxnLst/>
              <a:rect l="0" t="0" r="0" b="0"/>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B600"/>
            </a:solidFill>
            <a:ln>
              <a:noFill/>
            </a:ln>
          </p:spPr>
          <p:txBody>
            <a:bodyPr wrap="square" lIns="91425" tIns="91425" rIns="91425" bIns="91425" anchor="ctr" anchorCtr="0">
              <a:noAutofit/>
            </a:bodyPr>
            <a:lstStyle/>
            <a:p>
              <a:pPr lvl="0">
                <a:spcBef>
                  <a:spcPts val="0"/>
                </a:spcBef>
                <a:buNone/>
              </a:pPr>
              <a:endParaRPr/>
            </a:p>
          </p:txBody>
        </p:sp>
        <p:sp>
          <p:nvSpPr>
            <p:cNvPr id="31" name="Shape 599"/>
            <p:cNvSpPr/>
            <p:nvPr/>
          </p:nvSpPr>
          <p:spPr>
            <a:xfrm>
              <a:off x="6764250" y="4632751"/>
              <a:ext cx="35222" cy="35222"/>
            </a:xfrm>
            <a:custGeom>
              <a:avLst/>
              <a:gdLst/>
              <a:ahLst/>
              <a:cxnLst/>
              <a:rect l="0" t="0" r="0" b="0"/>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B600"/>
            </a:solidFill>
            <a:ln>
              <a:noFill/>
            </a:ln>
          </p:spPr>
          <p:txBody>
            <a:bodyPr wrap="square" lIns="91425" tIns="91425" rIns="91425" bIns="91425" anchor="ctr" anchorCtr="0">
              <a:noAutofit/>
            </a:bodyPr>
            <a:lstStyle/>
            <a:p>
              <a:pPr lvl="0">
                <a:spcBef>
                  <a:spcPts val="0"/>
                </a:spcBef>
                <a:buNone/>
              </a:pPr>
              <a:endParaRPr/>
            </a:p>
          </p:txBody>
        </p:sp>
        <p:grpSp>
          <p:nvGrpSpPr>
            <p:cNvPr id="32" name="Group 31"/>
            <p:cNvGrpSpPr/>
            <p:nvPr/>
          </p:nvGrpSpPr>
          <p:grpSpPr>
            <a:xfrm>
              <a:off x="6752024" y="3670572"/>
              <a:ext cx="336313" cy="1725213"/>
              <a:chOff x="6752024" y="3670572"/>
              <a:chExt cx="336313" cy="1725213"/>
            </a:xfrm>
          </p:grpSpPr>
          <p:sp>
            <p:nvSpPr>
              <p:cNvPr id="36" name="Shape 596"/>
              <p:cNvSpPr/>
              <p:nvPr/>
            </p:nvSpPr>
            <p:spPr>
              <a:xfrm>
                <a:off x="6753319" y="5063912"/>
                <a:ext cx="331854" cy="331873"/>
              </a:xfrm>
              <a:custGeom>
                <a:avLst/>
                <a:gdLst/>
                <a:ahLst/>
                <a:cxnLst/>
                <a:rect l="0" t="0" r="0" b="0"/>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B600"/>
              </a:solidFill>
              <a:ln>
                <a:noFill/>
              </a:ln>
            </p:spPr>
            <p:txBody>
              <a:bodyPr wrap="square" lIns="91425" tIns="91425" rIns="91425" bIns="91425" anchor="ctr" anchorCtr="0">
                <a:noAutofit/>
              </a:bodyPr>
              <a:lstStyle/>
              <a:p>
                <a:pPr lvl="0">
                  <a:spcBef>
                    <a:spcPts val="0"/>
                  </a:spcBef>
                  <a:buNone/>
                </a:pPr>
                <a:endParaRPr/>
              </a:p>
            </p:txBody>
          </p:sp>
          <p:sp>
            <p:nvSpPr>
              <p:cNvPr id="37" name="Shape 596"/>
              <p:cNvSpPr/>
              <p:nvPr/>
            </p:nvSpPr>
            <p:spPr>
              <a:xfrm>
                <a:off x="6756483" y="4398720"/>
                <a:ext cx="331854" cy="331873"/>
              </a:xfrm>
              <a:custGeom>
                <a:avLst/>
                <a:gdLst/>
                <a:ahLst/>
                <a:cxnLst/>
                <a:rect l="0" t="0" r="0" b="0"/>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B600"/>
              </a:solidFill>
              <a:ln>
                <a:noFill/>
              </a:ln>
            </p:spPr>
            <p:txBody>
              <a:bodyPr wrap="square" lIns="91425" tIns="91425" rIns="91425" bIns="91425" anchor="ctr" anchorCtr="0">
                <a:noAutofit/>
              </a:bodyPr>
              <a:lstStyle/>
              <a:p>
                <a:pPr lvl="0">
                  <a:spcBef>
                    <a:spcPts val="0"/>
                  </a:spcBef>
                  <a:buNone/>
                </a:pPr>
                <a:endParaRPr/>
              </a:p>
            </p:txBody>
          </p:sp>
          <p:sp>
            <p:nvSpPr>
              <p:cNvPr id="38" name="Shape 596"/>
              <p:cNvSpPr/>
              <p:nvPr/>
            </p:nvSpPr>
            <p:spPr>
              <a:xfrm>
                <a:off x="6752024" y="3670572"/>
                <a:ext cx="331854" cy="331873"/>
              </a:xfrm>
              <a:custGeom>
                <a:avLst/>
                <a:gdLst/>
                <a:ahLst/>
                <a:cxnLst/>
                <a:rect l="0" t="0" r="0" b="0"/>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B600"/>
              </a:solidFill>
              <a:ln>
                <a:noFill/>
              </a:ln>
            </p:spPr>
            <p:txBody>
              <a:bodyPr wrap="square" lIns="91425" tIns="91425" rIns="91425" bIns="91425" anchor="ctr" anchorCtr="0">
                <a:noAutofit/>
              </a:bodyPr>
              <a:lstStyle/>
              <a:p>
                <a:pPr lvl="0">
                  <a:spcBef>
                    <a:spcPts val="0"/>
                  </a:spcBef>
                  <a:buNone/>
                </a:pPr>
                <a:endParaRPr/>
              </a:p>
            </p:txBody>
          </p:sp>
        </p:grpSp>
        <p:sp>
          <p:nvSpPr>
            <p:cNvPr id="33" name="Shape 597"/>
            <p:cNvSpPr/>
            <p:nvPr/>
          </p:nvSpPr>
          <p:spPr>
            <a:xfrm>
              <a:off x="6772124" y="3927454"/>
              <a:ext cx="54872" cy="54872"/>
            </a:xfrm>
            <a:custGeom>
              <a:avLst/>
              <a:gdLst/>
              <a:ahLst/>
              <a:cxnLst/>
              <a:rect l="0" t="0" r="0" b="0"/>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B600"/>
            </a:solidFill>
            <a:ln>
              <a:noFill/>
            </a:ln>
          </p:spPr>
          <p:txBody>
            <a:bodyPr wrap="square" lIns="91425" tIns="91425" rIns="91425" bIns="91425" anchor="ctr" anchorCtr="0">
              <a:noAutofit/>
            </a:bodyPr>
            <a:lstStyle/>
            <a:p>
              <a:pPr lvl="0">
                <a:spcBef>
                  <a:spcPts val="0"/>
                </a:spcBef>
                <a:buNone/>
              </a:pPr>
              <a:endParaRPr/>
            </a:p>
          </p:txBody>
        </p:sp>
        <p:sp>
          <p:nvSpPr>
            <p:cNvPr id="34" name="Shape 598"/>
            <p:cNvSpPr/>
            <p:nvPr/>
          </p:nvSpPr>
          <p:spPr>
            <a:xfrm>
              <a:off x="6814644" y="3959457"/>
              <a:ext cx="35203" cy="35203"/>
            </a:xfrm>
            <a:custGeom>
              <a:avLst/>
              <a:gdLst/>
              <a:ahLst/>
              <a:cxnLst/>
              <a:rect l="0" t="0" r="0" b="0"/>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B600"/>
            </a:solidFill>
            <a:ln>
              <a:noFill/>
            </a:ln>
          </p:spPr>
          <p:txBody>
            <a:bodyPr wrap="square" lIns="91425" tIns="91425" rIns="91425" bIns="91425" anchor="ctr" anchorCtr="0">
              <a:noAutofit/>
            </a:bodyPr>
            <a:lstStyle/>
            <a:p>
              <a:pPr lvl="0">
                <a:spcBef>
                  <a:spcPts val="0"/>
                </a:spcBef>
                <a:buNone/>
              </a:pPr>
              <a:endParaRPr/>
            </a:p>
          </p:txBody>
        </p:sp>
        <p:sp>
          <p:nvSpPr>
            <p:cNvPr id="35" name="Shape 599"/>
            <p:cNvSpPr/>
            <p:nvPr/>
          </p:nvSpPr>
          <p:spPr>
            <a:xfrm>
              <a:off x="6759791" y="3904603"/>
              <a:ext cx="35222" cy="35222"/>
            </a:xfrm>
            <a:custGeom>
              <a:avLst/>
              <a:gdLst/>
              <a:ahLst/>
              <a:cxnLst/>
              <a:rect l="0" t="0" r="0" b="0"/>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B600"/>
            </a:solidFill>
            <a:ln>
              <a:noFill/>
            </a:ln>
          </p:spPr>
          <p:txBody>
            <a:bodyPr wrap="square"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3919212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pPr>
              <a:lnSpc>
                <a:spcPct val="250000"/>
              </a:lnSpc>
            </a:pPr>
            <a:r>
              <a:rPr lang="en-US" sz="2000" dirty="0" smtClean="0">
                <a:latin typeface="Luna" pitchFamily="2" charset="0"/>
              </a:rPr>
              <a:t>Why </a:t>
            </a:r>
            <a:r>
              <a:rPr lang="en-US" sz="2000" dirty="0" err="1" smtClean="0">
                <a:latin typeface="Luna" pitchFamily="2" charset="0"/>
              </a:rPr>
              <a:t>NodeJS</a:t>
            </a:r>
            <a:r>
              <a:rPr lang="en-US" sz="2000" dirty="0" smtClean="0">
                <a:latin typeface="Luna" pitchFamily="2" charset="0"/>
              </a:rPr>
              <a:t>?</a:t>
            </a:r>
          </a:p>
          <a:p>
            <a:pPr>
              <a:lnSpc>
                <a:spcPct val="250000"/>
              </a:lnSpc>
            </a:pPr>
            <a:r>
              <a:rPr lang="en-US" sz="2000" dirty="0" smtClean="0">
                <a:latin typeface="Luna" pitchFamily="2" charset="0"/>
              </a:rPr>
              <a:t>What is </a:t>
            </a:r>
            <a:r>
              <a:rPr lang="en-US" sz="2000" dirty="0" err="1" smtClean="0">
                <a:latin typeface="Luna" pitchFamily="2" charset="0"/>
              </a:rPr>
              <a:t>NodeJS</a:t>
            </a:r>
            <a:r>
              <a:rPr lang="en-US" sz="2000" dirty="0" smtClean="0">
                <a:latin typeface="Luna" pitchFamily="2" charset="0"/>
              </a:rPr>
              <a:t>?</a:t>
            </a:r>
          </a:p>
          <a:p>
            <a:pPr>
              <a:lnSpc>
                <a:spcPct val="250000"/>
              </a:lnSpc>
            </a:pPr>
            <a:r>
              <a:rPr lang="en-US" sz="2000" dirty="0" smtClean="0">
                <a:latin typeface="Luna" pitchFamily="2" charset="0"/>
              </a:rPr>
              <a:t>How to code in </a:t>
            </a:r>
            <a:r>
              <a:rPr lang="en-US" sz="2000" dirty="0" err="1" smtClean="0">
                <a:latin typeface="Luna" pitchFamily="2" charset="0"/>
              </a:rPr>
              <a:t>NodeJS</a:t>
            </a:r>
            <a:r>
              <a:rPr lang="en-US" sz="2000" dirty="0" smtClean="0">
                <a:latin typeface="Luna" pitchFamily="2" charset="0"/>
              </a:rPr>
              <a:t>?</a:t>
            </a:r>
          </a:p>
          <a:p>
            <a:pPr>
              <a:lnSpc>
                <a:spcPct val="250000"/>
              </a:lnSpc>
            </a:pPr>
            <a:r>
              <a:rPr lang="en-US" sz="2000" dirty="0" smtClean="0">
                <a:latin typeface="Luna" pitchFamily="2" charset="0"/>
              </a:rPr>
              <a:t>Live Demo</a:t>
            </a:r>
            <a:endParaRPr lang="en-US" sz="2000" dirty="0">
              <a:latin typeface="Luna" pitchFamily="2" charset="0"/>
            </a:endParaRPr>
          </a:p>
        </p:txBody>
      </p:sp>
      <p:sp>
        <p:nvSpPr>
          <p:cNvPr id="6" name="Title 5"/>
          <p:cNvSpPr>
            <a:spLocks noGrp="1"/>
          </p:cNvSpPr>
          <p:nvPr>
            <p:ph type="title" idx="4294967295"/>
          </p:nvPr>
        </p:nvSpPr>
        <p:spPr>
          <a:xfrm>
            <a:off x="9339072" y="1041117"/>
            <a:ext cx="2852928" cy="1144587"/>
          </a:xfrm>
        </p:spPr>
        <p:txBody>
          <a:bodyPr/>
          <a:lstStyle/>
          <a:p>
            <a:r>
              <a:rPr lang="en-US" sz="5400" dirty="0" smtClean="0">
                <a:latin typeface="Super Natural - Demo" pitchFamily="2" charset="0"/>
              </a:rPr>
              <a:t>Agenda</a:t>
            </a:r>
            <a:endParaRPr lang="en-US" sz="5400" dirty="0">
              <a:latin typeface="Super Natural - Demo" pitchFamily="2" charset="0"/>
            </a:endParaRPr>
          </a:p>
        </p:txBody>
      </p:sp>
    </p:spTree>
    <p:extLst>
      <p:ext uri="{BB962C8B-B14F-4D97-AF65-F5344CB8AC3E}">
        <p14:creationId xmlns:p14="http://schemas.microsoft.com/office/powerpoint/2010/main" val="13385681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33247" y="3800153"/>
            <a:ext cx="9154800" cy="1143200"/>
          </a:xfrm>
        </p:spPr>
        <p:txBody>
          <a:bodyPr/>
          <a:lstStyle/>
          <a:p>
            <a:r>
              <a:rPr lang="en-US" dirty="0" smtClean="0"/>
              <a:t>How to learn </a:t>
            </a:r>
            <a:r>
              <a:rPr lang="en-US" dirty="0" err="1" smtClean="0"/>
              <a:t>NodeJS</a:t>
            </a:r>
            <a:r>
              <a:rPr lang="en-US" dirty="0" smtClean="0"/>
              <a:t>?</a:t>
            </a:r>
            <a:endParaRPr lang="en-US" dirty="0"/>
          </a:p>
        </p:txBody>
      </p:sp>
      <p:sp>
        <p:nvSpPr>
          <p:cNvPr id="11" name="Shape 516"/>
          <p:cNvSpPr/>
          <p:nvPr/>
        </p:nvSpPr>
        <p:spPr>
          <a:xfrm>
            <a:off x="10384010" y="380050"/>
            <a:ext cx="1350789" cy="1326829"/>
          </a:xfrm>
          <a:custGeom>
            <a:avLst/>
            <a:gdLst/>
            <a:ahLst/>
            <a:cxnLst/>
            <a:rect l="0" t="0" r="0" b="0"/>
            <a:pathLst>
              <a:path w="15290" h="15290" extrusionOk="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rgbClr val="FFB600"/>
          </a:solidFill>
          <a:ln>
            <a:noFill/>
          </a:ln>
        </p:spPr>
        <p:txBody>
          <a:bodyPr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41188943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Basic Pre-requisites</a:t>
            </a:r>
            <a:endParaRPr lang="en-US" dirty="0"/>
          </a:p>
        </p:txBody>
      </p:sp>
      <p:sp>
        <p:nvSpPr>
          <p:cNvPr id="6" name="Text Placeholder 5"/>
          <p:cNvSpPr>
            <a:spLocks noGrp="1"/>
          </p:cNvSpPr>
          <p:nvPr>
            <p:ph type="body" idx="1"/>
          </p:nvPr>
        </p:nvSpPr>
        <p:spPr>
          <a:xfrm>
            <a:off x="1229333" y="2514600"/>
            <a:ext cx="9154800" cy="3689429"/>
          </a:xfrm>
        </p:spPr>
        <p:txBody>
          <a:bodyPr/>
          <a:lstStyle/>
          <a:p>
            <a:pPr marL="231775" indent="-231775">
              <a:lnSpc>
                <a:spcPct val="150000"/>
              </a:lnSpc>
            </a:pPr>
            <a:r>
              <a:rPr lang="en-US" dirty="0" smtClean="0"/>
              <a:t>Hardware &amp; OS – nothing specific. Recommended – get a free-tier AWS EC2 t2.micro</a:t>
            </a:r>
          </a:p>
          <a:p>
            <a:pPr marL="231775" indent="-231775">
              <a:lnSpc>
                <a:spcPct val="150000"/>
              </a:lnSpc>
            </a:pPr>
            <a:r>
              <a:rPr lang="en-US" dirty="0" smtClean="0"/>
              <a:t>Developer tools (all free)</a:t>
            </a:r>
          </a:p>
          <a:p>
            <a:pPr marL="741363" indent="-231775">
              <a:lnSpc>
                <a:spcPct val="150000"/>
              </a:lnSpc>
            </a:pPr>
            <a:r>
              <a:rPr lang="en-US" dirty="0" smtClean="0"/>
              <a:t>Text editor or IDE (Recommended – Visual Studio Code)</a:t>
            </a:r>
          </a:p>
          <a:p>
            <a:pPr marL="741363" indent="-231775">
              <a:lnSpc>
                <a:spcPct val="150000"/>
              </a:lnSpc>
            </a:pPr>
            <a:r>
              <a:rPr lang="en-US" dirty="0" smtClean="0"/>
              <a:t>Install </a:t>
            </a:r>
            <a:r>
              <a:rPr lang="en-US" dirty="0" err="1" smtClean="0"/>
              <a:t>NodeJS</a:t>
            </a:r>
            <a:r>
              <a:rPr lang="en-US" dirty="0" smtClean="0"/>
              <a:t> </a:t>
            </a:r>
            <a:r>
              <a:rPr lang="en-US" dirty="0"/>
              <a:t>&gt;= v5.x</a:t>
            </a:r>
            <a:r>
              <a:rPr lang="en-US" dirty="0" smtClean="0"/>
              <a:t>, </a:t>
            </a:r>
            <a:r>
              <a:rPr lang="en-US" dirty="0"/>
              <a:t>MongoDB &gt;= </a:t>
            </a:r>
            <a:r>
              <a:rPr lang="en-US" dirty="0" smtClean="0"/>
              <a:t>v3.4, </a:t>
            </a:r>
            <a:r>
              <a:rPr lang="en-US" dirty="0" err="1"/>
              <a:t>Npm</a:t>
            </a:r>
            <a:r>
              <a:rPr lang="en-US" dirty="0"/>
              <a:t> &gt;= </a:t>
            </a:r>
            <a:r>
              <a:rPr lang="en-US" dirty="0" smtClean="0"/>
              <a:t>3.x</a:t>
            </a:r>
          </a:p>
          <a:p>
            <a:pPr marL="741363" indent="-231775">
              <a:lnSpc>
                <a:spcPct val="150000"/>
              </a:lnSpc>
            </a:pPr>
            <a:r>
              <a:rPr lang="en-US" dirty="0" err="1" smtClean="0"/>
              <a:t>Git</a:t>
            </a:r>
            <a:r>
              <a:rPr lang="en-US" dirty="0" smtClean="0"/>
              <a:t> account</a:t>
            </a:r>
          </a:p>
          <a:p>
            <a:pPr marL="741363" indent="-231775">
              <a:lnSpc>
                <a:spcPct val="150000"/>
              </a:lnSpc>
            </a:pPr>
            <a:r>
              <a:rPr lang="en-US" dirty="0" err="1" smtClean="0"/>
              <a:t>Robo</a:t>
            </a:r>
            <a:r>
              <a:rPr lang="en-US" dirty="0" smtClean="0"/>
              <a:t> 3T (for MongoDB)</a:t>
            </a:r>
          </a:p>
          <a:p>
            <a:pPr marL="231775" indent="-231775">
              <a:lnSpc>
                <a:spcPct val="150000"/>
              </a:lnSpc>
            </a:pPr>
            <a:r>
              <a:rPr lang="en-US" dirty="0" smtClean="0"/>
              <a:t>Knowledge</a:t>
            </a:r>
          </a:p>
          <a:p>
            <a:pPr marL="741363" indent="-231775">
              <a:lnSpc>
                <a:spcPct val="150000"/>
              </a:lnSpc>
            </a:pPr>
            <a:r>
              <a:rPr lang="en-US" dirty="0" smtClean="0"/>
              <a:t>0 – Feasible for brave new learners</a:t>
            </a:r>
          </a:p>
          <a:p>
            <a:pPr marL="741363" indent="-231775">
              <a:lnSpc>
                <a:spcPct val="150000"/>
              </a:lnSpc>
            </a:pPr>
            <a:r>
              <a:rPr lang="en-US" dirty="0" smtClean="0"/>
              <a:t>Basic JS / web development experience </a:t>
            </a:r>
            <a:endParaRPr lang="en-US" dirty="0"/>
          </a:p>
          <a:p>
            <a:pPr marL="741363" indent="-231775">
              <a:lnSpc>
                <a:spcPct val="150000"/>
              </a:lnSpc>
            </a:pPr>
            <a:endParaRPr lang="en-US" dirty="0" smtClean="0"/>
          </a:p>
        </p:txBody>
      </p:sp>
    </p:spTree>
    <p:extLst>
      <p:ext uri="{BB962C8B-B14F-4D97-AF65-F5344CB8AC3E}">
        <p14:creationId xmlns:p14="http://schemas.microsoft.com/office/powerpoint/2010/main" val="4460479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9332" y="789497"/>
            <a:ext cx="9733316" cy="1143200"/>
          </a:xfrm>
        </p:spPr>
        <p:txBody>
          <a:bodyPr/>
          <a:lstStyle/>
          <a:p>
            <a:r>
              <a:rPr lang="en-US" sz="4800" dirty="0" smtClean="0"/>
              <a:t>How to become good at </a:t>
            </a:r>
            <a:r>
              <a:rPr lang="en-US" sz="4800" dirty="0" err="1" smtClean="0"/>
              <a:t>NodeJS</a:t>
            </a:r>
            <a:r>
              <a:rPr lang="en-US" sz="4800" dirty="0" smtClean="0"/>
              <a:t>?</a:t>
            </a:r>
            <a:endParaRPr lang="en-US" sz="4800" dirty="0"/>
          </a:p>
        </p:txBody>
      </p:sp>
      <p:sp>
        <p:nvSpPr>
          <p:cNvPr id="3" name="Text Placeholder 2"/>
          <p:cNvSpPr>
            <a:spLocks noGrp="1"/>
          </p:cNvSpPr>
          <p:nvPr>
            <p:ph type="body" idx="1"/>
          </p:nvPr>
        </p:nvSpPr>
        <p:spPr>
          <a:xfrm>
            <a:off x="789494" y="2041942"/>
            <a:ext cx="5164237" cy="4036800"/>
          </a:xfrm>
        </p:spPr>
        <p:txBody>
          <a:bodyPr/>
          <a:lstStyle/>
          <a:p>
            <a:pPr>
              <a:spcAft>
                <a:spcPts val="600"/>
              </a:spcAft>
              <a:buNone/>
            </a:pPr>
            <a:r>
              <a:rPr lang="en-US" dirty="0" smtClean="0"/>
              <a:t>2 Paths:</a:t>
            </a:r>
          </a:p>
          <a:p>
            <a:pPr marL="566738" indent="-231775">
              <a:spcAft>
                <a:spcPts val="600"/>
              </a:spcAft>
            </a:pPr>
            <a:r>
              <a:rPr lang="en-US" b="1" dirty="0" smtClean="0"/>
              <a:t>Brute force!</a:t>
            </a:r>
          </a:p>
          <a:p>
            <a:pPr marL="798513" indent="-231775">
              <a:spcAft>
                <a:spcPts val="600"/>
              </a:spcAft>
            </a:pPr>
            <a:r>
              <a:rPr lang="en-US" dirty="0" smtClean="0"/>
              <a:t>Work on </a:t>
            </a:r>
            <a:r>
              <a:rPr lang="en-US" u="sng" dirty="0" smtClean="0"/>
              <a:t>practice challenges </a:t>
            </a:r>
            <a:r>
              <a:rPr lang="en-US" dirty="0" smtClean="0"/>
              <a:t>with one after another (those with worked answers)</a:t>
            </a:r>
          </a:p>
          <a:p>
            <a:pPr marL="798513" indent="-231775">
              <a:spcAft>
                <a:spcPts val="600"/>
              </a:spcAft>
            </a:pPr>
            <a:r>
              <a:rPr lang="en-US" dirty="0" smtClean="0"/>
              <a:t>Practice challenges are better to be accompanied with </a:t>
            </a:r>
            <a:r>
              <a:rPr lang="en-US" u="sng" dirty="0" smtClean="0"/>
              <a:t>troubleshooting guides, best practices and explanations</a:t>
            </a:r>
          </a:p>
          <a:p>
            <a:pPr marL="798513" indent="-231775">
              <a:spcAft>
                <a:spcPts val="600"/>
              </a:spcAft>
            </a:pPr>
            <a:r>
              <a:rPr lang="en-US" dirty="0" smtClean="0"/>
              <a:t>Basic random online “task list” tutorials are not sufficient to fully understand many concepts in MEAN</a:t>
            </a:r>
          </a:p>
        </p:txBody>
      </p:sp>
      <p:sp>
        <p:nvSpPr>
          <p:cNvPr id="5" name="Text Placeholder 2"/>
          <p:cNvSpPr>
            <a:spLocks noGrp="1"/>
          </p:cNvSpPr>
          <p:nvPr>
            <p:ph type="body" idx="1"/>
          </p:nvPr>
        </p:nvSpPr>
        <p:spPr>
          <a:xfrm>
            <a:off x="5953731" y="2332233"/>
            <a:ext cx="5366309" cy="4036800"/>
          </a:xfrm>
        </p:spPr>
        <p:txBody>
          <a:bodyPr/>
          <a:lstStyle/>
          <a:p>
            <a:pPr marL="566738" indent="-231775">
              <a:spcAft>
                <a:spcPts val="600"/>
              </a:spcAft>
            </a:pPr>
            <a:r>
              <a:rPr lang="en-US" b="1" dirty="0" smtClean="0"/>
              <a:t>Theory first, then gradual progression</a:t>
            </a:r>
          </a:p>
          <a:p>
            <a:pPr marL="857250" indent="-231775">
              <a:spcAft>
                <a:spcPts val="600"/>
              </a:spcAft>
            </a:pPr>
            <a:r>
              <a:rPr lang="en-US" dirty="0" smtClean="0"/>
              <a:t>Tackle MEAN components </a:t>
            </a:r>
            <a:r>
              <a:rPr lang="en-US" u="sng" dirty="0" smtClean="0"/>
              <a:t>one by one</a:t>
            </a:r>
            <a:r>
              <a:rPr lang="en-US" dirty="0" smtClean="0"/>
              <a:t> </a:t>
            </a:r>
          </a:p>
          <a:p>
            <a:pPr marL="857250" indent="-231775">
              <a:spcAft>
                <a:spcPts val="600"/>
              </a:spcAft>
            </a:pPr>
            <a:r>
              <a:rPr lang="en-US" u="sng" dirty="0" smtClean="0"/>
              <a:t>Documentation</a:t>
            </a:r>
            <a:r>
              <a:rPr lang="en-US" dirty="0" smtClean="0"/>
              <a:t> reading</a:t>
            </a:r>
          </a:p>
          <a:p>
            <a:pPr marL="857250" indent="-231775">
              <a:spcAft>
                <a:spcPts val="600"/>
              </a:spcAft>
            </a:pPr>
            <a:r>
              <a:rPr lang="en-US" dirty="0" smtClean="0"/>
              <a:t>Planned learning approach – reinforce newly learned theories with relevant </a:t>
            </a:r>
            <a:r>
              <a:rPr lang="en-US" u="sng" dirty="0" smtClean="0"/>
              <a:t>micro-practice challenge</a:t>
            </a:r>
          </a:p>
          <a:p>
            <a:pPr marL="857250" indent="-231775">
              <a:spcAft>
                <a:spcPts val="600"/>
              </a:spcAft>
            </a:pPr>
            <a:r>
              <a:rPr lang="en-US" u="sng" dirty="0" smtClean="0"/>
              <a:t>Integrated practice</a:t>
            </a:r>
            <a:r>
              <a:rPr lang="en-US" dirty="0" smtClean="0"/>
              <a:t> challenges – after enough familiarization, go through a series of integrated challenges</a:t>
            </a:r>
            <a:endParaRPr lang="en-US" dirty="0"/>
          </a:p>
        </p:txBody>
      </p:sp>
      <p:sp>
        <p:nvSpPr>
          <p:cNvPr id="6" name="TextBox 5"/>
          <p:cNvSpPr txBox="1"/>
          <p:nvPr/>
        </p:nvSpPr>
        <p:spPr>
          <a:xfrm>
            <a:off x="1229332" y="5521124"/>
            <a:ext cx="4724397" cy="7386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dirty="0" smtClean="0">
                <a:solidFill>
                  <a:schemeClr val="accent5">
                    <a:lumMod val="75000"/>
                  </a:schemeClr>
                </a:solidFill>
              </a:rPr>
              <a:t>Expected outcome:</a:t>
            </a:r>
            <a:r>
              <a:rPr lang="en-US" dirty="0" smtClean="0"/>
              <a:t> </a:t>
            </a:r>
            <a:r>
              <a:rPr lang="en-US" u="sng" dirty="0" smtClean="0"/>
              <a:t>Able to build complete applications</a:t>
            </a:r>
            <a:r>
              <a:rPr lang="en-US" dirty="0" smtClean="0"/>
              <a:t>, but only a rough idea of individual components. Able to progress as a </a:t>
            </a:r>
            <a:r>
              <a:rPr lang="en-US" dirty="0" err="1" smtClean="0"/>
              <a:t>NodeJS</a:t>
            </a:r>
            <a:r>
              <a:rPr lang="en-US" dirty="0" smtClean="0"/>
              <a:t> developer.</a:t>
            </a:r>
            <a:endParaRPr lang="en-US" dirty="0"/>
          </a:p>
        </p:txBody>
      </p:sp>
      <p:sp>
        <p:nvSpPr>
          <p:cNvPr id="7" name="TextBox 6"/>
          <p:cNvSpPr txBox="1"/>
          <p:nvPr/>
        </p:nvSpPr>
        <p:spPr>
          <a:xfrm>
            <a:off x="6659282" y="5521124"/>
            <a:ext cx="4660757" cy="7386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dirty="0" smtClean="0">
                <a:solidFill>
                  <a:schemeClr val="accent5">
                    <a:lumMod val="75000"/>
                  </a:schemeClr>
                </a:solidFill>
              </a:rPr>
              <a:t>Expected outcome:</a:t>
            </a:r>
            <a:r>
              <a:rPr lang="en-US" dirty="0" smtClean="0"/>
              <a:t> </a:t>
            </a:r>
            <a:r>
              <a:rPr lang="en-US" u="sng" dirty="0" smtClean="0"/>
              <a:t>Able to build complete applications</a:t>
            </a:r>
            <a:r>
              <a:rPr lang="en-US" dirty="0" smtClean="0"/>
              <a:t>, and gain deep knowledge of the individual components. Able to solve complex problems with </a:t>
            </a:r>
            <a:r>
              <a:rPr lang="en-US" dirty="0" err="1" smtClean="0"/>
              <a:t>NodeJS</a:t>
            </a:r>
            <a:endParaRPr lang="en-US" dirty="0"/>
          </a:p>
        </p:txBody>
      </p:sp>
    </p:spTree>
    <p:extLst>
      <p:ext uri="{BB962C8B-B14F-4D97-AF65-F5344CB8AC3E}">
        <p14:creationId xmlns:p14="http://schemas.microsoft.com/office/powerpoint/2010/main" val="4267598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91120" y="2388041"/>
            <a:ext cx="9154800" cy="1143200"/>
          </a:xfrm>
        </p:spPr>
        <p:txBody>
          <a:bodyPr/>
          <a:lstStyle/>
          <a:p>
            <a:pPr algn="ctr"/>
            <a:r>
              <a:rPr lang="en-US" b="1" dirty="0" smtClean="0"/>
              <a:t>Hands-on demo</a:t>
            </a:r>
            <a:r>
              <a:rPr lang="en-US" dirty="0" smtClean="0"/>
              <a:t> </a:t>
            </a:r>
            <a:br>
              <a:rPr lang="en-US" dirty="0" smtClean="0"/>
            </a:br>
            <a:r>
              <a:rPr lang="en-US" sz="4000" dirty="0" smtClean="0">
                <a:solidFill>
                  <a:schemeClr val="accent2">
                    <a:lumMod val="75000"/>
                  </a:schemeClr>
                </a:solidFill>
              </a:rPr>
              <a:t>simple 1-page application displaying a data table</a:t>
            </a:r>
            <a:endParaRPr lang="en-US" sz="4000" dirty="0">
              <a:solidFill>
                <a:schemeClr val="accent2">
                  <a:lumMod val="75000"/>
                </a:schemeClr>
              </a:solidFill>
            </a:endParaRPr>
          </a:p>
        </p:txBody>
      </p:sp>
      <p:sp>
        <p:nvSpPr>
          <p:cNvPr id="4" name="Shape 514"/>
          <p:cNvSpPr/>
          <p:nvPr/>
        </p:nvSpPr>
        <p:spPr>
          <a:xfrm>
            <a:off x="10463514" y="343770"/>
            <a:ext cx="1297225" cy="1288260"/>
          </a:xfrm>
          <a:custGeom>
            <a:avLst/>
            <a:gdLst/>
            <a:ahLst/>
            <a:cxnLst/>
            <a:rect l="0" t="0" r="0" b="0"/>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B600"/>
          </a:solidFill>
          <a:ln>
            <a:noFill/>
          </a:ln>
        </p:spPr>
        <p:txBody>
          <a:bodyPr wrap="square"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41708238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Mission</a:t>
            </a:r>
            <a:endParaRPr lang="en-US" dirty="0"/>
          </a:p>
        </p:txBody>
      </p:sp>
      <p:sp>
        <p:nvSpPr>
          <p:cNvPr id="6" name="Text Placeholder 5"/>
          <p:cNvSpPr>
            <a:spLocks noGrp="1"/>
          </p:cNvSpPr>
          <p:nvPr>
            <p:ph type="body" idx="1"/>
          </p:nvPr>
        </p:nvSpPr>
        <p:spPr>
          <a:xfrm>
            <a:off x="1229333" y="2514600"/>
            <a:ext cx="9154800" cy="3689429"/>
          </a:xfrm>
        </p:spPr>
        <p:txBody>
          <a:bodyPr/>
          <a:lstStyle/>
          <a:p>
            <a:pPr>
              <a:lnSpc>
                <a:spcPct val="150000"/>
              </a:lnSpc>
              <a:buNone/>
            </a:pPr>
            <a:r>
              <a:rPr lang="en-US" dirty="0" smtClean="0"/>
              <a:t> </a:t>
            </a:r>
          </a:p>
          <a:p>
            <a:pPr marL="231775" indent="-231775">
              <a:lnSpc>
                <a:spcPct val="150000"/>
              </a:lnSpc>
            </a:pPr>
            <a:endParaRPr lang="en-US" dirty="0"/>
          </a:p>
          <a:p>
            <a:pPr marL="741363" indent="-231775">
              <a:lnSpc>
                <a:spcPct val="150000"/>
              </a:lnSpc>
            </a:pPr>
            <a:endParaRPr lang="en-US" dirty="0" smtClean="0"/>
          </a:p>
        </p:txBody>
      </p:sp>
      <p:graphicFrame>
        <p:nvGraphicFramePr>
          <p:cNvPr id="2" name="Table 1"/>
          <p:cNvGraphicFramePr>
            <a:graphicFrameLocks noGrp="1"/>
          </p:cNvGraphicFramePr>
          <p:nvPr>
            <p:extLst>
              <p:ext uri="{D42A27DB-BD31-4B8C-83A1-F6EECF244321}">
                <p14:modId xmlns:p14="http://schemas.microsoft.com/office/powerpoint/2010/main" val="995236154"/>
              </p:ext>
            </p:extLst>
          </p:nvPr>
        </p:nvGraphicFramePr>
        <p:xfrm>
          <a:off x="1478547" y="2428150"/>
          <a:ext cx="9133306" cy="3109534"/>
        </p:xfrm>
        <a:graphic>
          <a:graphicData uri="http://schemas.openxmlformats.org/drawingml/2006/table">
            <a:tbl>
              <a:tblPr firstRow="1" bandRow="1">
                <a:tableStyleId>{72833802-FEF1-4C79-8D5D-14CF1EAF98D9}</a:tableStyleId>
              </a:tblPr>
              <a:tblGrid>
                <a:gridCol w="677487">
                  <a:extLst>
                    <a:ext uri="{9D8B030D-6E8A-4147-A177-3AD203B41FA5}">
                      <a16:colId xmlns:a16="http://schemas.microsoft.com/office/drawing/2014/main" val="2936143690"/>
                    </a:ext>
                  </a:extLst>
                </a:gridCol>
                <a:gridCol w="7016723">
                  <a:extLst>
                    <a:ext uri="{9D8B030D-6E8A-4147-A177-3AD203B41FA5}">
                      <a16:colId xmlns:a16="http://schemas.microsoft.com/office/drawing/2014/main" val="1165918115"/>
                    </a:ext>
                  </a:extLst>
                </a:gridCol>
                <a:gridCol w="1439096">
                  <a:extLst>
                    <a:ext uri="{9D8B030D-6E8A-4147-A177-3AD203B41FA5}">
                      <a16:colId xmlns:a16="http://schemas.microsoft.com/office/drawing/2014/main" val="327587628"/>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Mission</a:t>
                      </a:r>
                      <a:r>
                        <a:rPr lang="en-US" baseline="0" dirty="0" smtClean="0"/>
                        <a:t> Statement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Status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1898845"/>
                  </a:ext>
                </a:extLst>
              </a:tr>
              <a:tr h="370840">
                <a:tc>
                  <a:txBody>
                    <a:bodyPr/>
                    <a:lstStyle/>
                    <a:p>
                      <a:r>
                        <a:rPr lang="en-US" dirty="0" smtClean="0"/>
                        <a:t>1.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Create a 1-page </a:t>
                      </a:r>
                      <a:r>
                        <a:rPr lang="en-US" dirty="0" err="1" smtClean="0"/>
                        <a:t>NodeJS</a:t>
                      </a:r>
                      <a:r>
                        <a:rPr lang="en-US" dirty="0" smtClean="0"/>
                        <a:t> web application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solidFill>
                            <a:schemeClr val="accent2">
                              <a:lumMod val="75000"/>
                            </a:schemeClr>
                          </a:solidFill>
                        </a:rPr>
                        <a:t>Not</a:t>
                      </a:r>
                      <a:r>
                        <a:rPr lang="en-US" baseline="0" dirty="0" smtClean="0">
                          <a:solidFill>
                            <a:schemeClr val="accent2">
                              <a:lumMod val="75000"/>
                            </a:schemeClr>
                          </a:solidFill>
                        </a:rPr>
                        <a:t> started</a:t>
                      </a:r>
                      <a:endParaRPr lang="en-US" dirty="0">
                        <a:solidFill>
                          <a:schemeClr val="accent2">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191876"/>
                  </a:ext>
                </a:extLst>
              </a:tr>
              <a:tr h="370840">
                <a:tc>
                  <a:txBody>
                    <a:bodyPr/>
                    <a:lstStyle/>
                    <a:p>
                      <a:r>
                        <a:rPr lang="en-US" dirty="0" smtClean="0"/>
                        <a:t>2.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Load an</a:t>
                      </a:r>
                      <a:r>
                        <a:rPr lang="en-US" baseline="0" dirty="0" smtClean="0"/>
                        <a:t> </a:t>
                      </a:r>
                      <a:r>
                        <a:rPr lang="en-US" dirty="0" smtClean="0"/>
                        <a:t>excel sheet of data into MongoDB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solidFill>
                            <a:schemeClr val="accent2">
                              <a:lumMod val="75000"/>
                            </a:schemeClr>
                          </a:solidFill>
                        </a:rPr>
                        <a:t>Not</a:t>
                      </a:r>
                      <a:r>
                        <a:rPr lang="en-US" baseline="0" dirty="0" smtClean="0">
                          <a:solidFill>
                            <a:schemeClr val="accent2">
                              <a:lumMod val="75000"/>
                            </a:schemeClr>
                          </a:solidFill>
                        </a:rPr>
                        <a:t> started</a:t>
                      </a:r>
                      <a:endParaRPr lang="en-US" dirty="0">
                        <a:solidFill>
                          <a:schemeClr val="accent2">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7287886"/>
                  </a:ext>
                </a:extLst>
              </a:tr>
              <a:tr h="370840">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Display the list of employees in the 1-page application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67" b="0" i="0" u="none" strike="noStrike" kern="0" cap="none" spc="0" normalizeH="0" baseline="0" noProof="0" dirty="0" smtClean="0">
                          <a:ln>
                            <a:noFill/>
                          </a:ln>
                          <a:solidFill>
                            <a:schemeClr val="accent2">
                              <a:lumMod val="75000"/>
                            </a:schemeClr>
                          </a:solidFill>
                          <a:effectLst/>
                          <a:uLnTx/>
                          <a:uFillTx/>
                          <a:latin typeface="Arial"/>
                          <a:ea typeface="+mn-ea"/>
                          <a:cs typeface="+mn-cs"/>
                          <a:sym typeface="Arial"/>
                        </a:rPr>
                        <a:t>Not started</a:t>
                      </a:r>
                      <a:endParaRPr kumimoji="0" lang="en-US" sz="1867" b="0" i="0" u="none" strike="noStrike" kern="0" cap="none" spc="0" normalizeH="0" baseline="0" noProof="0" dirty="0">
                        <a:ln>
                          <a:noFill/>
                        </a:ln>
                        <a:solidFill>
                          <a:schemeClr val="accent2">
                            <a:lumMod val="75000"/>
                          </a:schemeClr>
                        </a:solidFill>
                        <a:effectLst/>
                        <a:uLnTx/>
                        <a:uFillTx/>
                        <a:latin typeface="Arial"/>
                        <a:ea typeface="+mn-ea"/>
                        <a:cs typeface="+mn-cs"/>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780662"/>
                  </a:ext>
                </a:extLst>
              </a:tr>
              <a:tr h="370840">
                <a:tc>
                  <a:txBody>
                    <a:bodyPr/>
                    <a:lstStyle/>
                    <a:p>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Make sure the application is always</a:t>
                      </a:r>
                      <a:r>
                        <a:rPr lang="en-US" baseline="0" dirty="0" smtClean="0"/>
                        <a:t> showing the latest information</a:t>
                      </a:r>
                      <a:endParaRPr 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67" b="0" i="0" u="none" strike="noStrike" kern="0" cap="none" spc="0" normalizeH="0" baseline="0" noProof="0" dirty="0" smtClean="0">
                          <a:ln>
                            <a:noFill/>
                          </a:ln>
                          <a:solidFill>
                            <a:schemeClr val="accent2">
                              <a:lumMod val="75000"/>
                            </a:schemeClr>
                          </a:solidFill>
                          <a:effectLst/>
                          <a:uLnTx/>
                          <a:uFillTx/>
                          <a:latin typeface="Arial"/>
                          <a:ea typeface="+mn-ea"/>
                          <a:cs typeface="+mn-cs"/>
                          <a:sym typeface="Arial"/>
                        </a:rPr>
                        <a:t>Not started</a:t>
                      </a:r>
                      <a:endParaRPr kumimoji="0" lang="en-US" sz="1867" b="0" i="0" u="none" strike="noStrike" kern="0" cap="none" spc="0" normalizeH="0" baseline="0" noProof="0" dirty="0">
                        <a:ln>
                          <a:noFill/>
                        </a:ln>
                        <a:solidFill>
                          <a:schemeClr val="accent2">
                            <a:lumMod val="75000"/>
                          </a:schemeClr>
                        </a:solidFill>
                        <a:effectLst/>
                        <a:uLnTx/>
                        <a:uFillTx/>
                        <a:latin typeface="Arial"/>
                        <a:ea typeface="+mn-ea"/>
                        <a:cs typeface="+mn-cs"/>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0291225"/>
                  </a:ext>
                </a:extLst>
              </a:tr>
              <a:tr h="370840">
                <a:tc>
                  <a:txBody>
                    <a:bodyPr/>
                    <a:lstStyle/>
                    <a:p>
                      <a:r>
                        <a:rPr lang="en-US" dirty="0" smtClean="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Do everything within</a:t>
                      </a:r>
                      <a:r>
                        <a:rPr lang="en-US" baseline="0" dirty="0" smtClean="0"/>
                        <a:t> 1 file,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In fewer than 30 lines of code, and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Do not use any external library except for MongoDB driver</a:t>
                      </a:r>
                      <a:endParaRPr 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67" b="0" i="0" u="none" strike="noStrike" kern="0" cap="none" spc="0" normalizeH="0" baseline="0" noProof="0" dirty="0" smtClean="0">
                          <a:ln>
                            <a:noFill/>
                          </a:ln>
                          <a:solidFill>
                            <a:schemeClr val="accent2">
                              <a:lumMod val="75000"/>
                            </a:schemeClr>
                          </a:solidFill>
                          <a:effectLst/>
                          <a:uLnTx/>
                          <a:uFillTx/>
                          <a:latin typeface="Arial"/>
                          <a:ea typeface="+mn-ea"/>
                          <a:cs typeface="+mn-cs"/>
                          <a:sym typeface="Arial"/>
                        </a:rPr>
                        <a:t>Not started</a:t>
                      </a:r>
                      <a:endParaRPr kumimoji="0" lang="en-US" sz="1867" b="0" i="0" u="none" strike="noStrike" kern="0" cap="none" spc="0" normalizeH="0" baseline="0" noProof="0" dirty="0">
                        <a:ln>
                          <a:noFill/>
                        </a:ln>
                        <a:solidFill>
                          <a:schemeClr val="accent2">
                            <a:lumMod val="75000"/>
                          </a:schemeClr>
                        </a:solidFill>
                        <a:effectLst/>
                        <a:uLnTx/>
                        <a:uFillTx/>
                        <a:latin typeface="Arial"/>
                        <a:ea typeface="+mn-ea"/>
                        <a:cs typeface="+mn-cs"/>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0463659"/>
                  </a:ext>
                </a:extLst>
              </a:tr>
            </a:tbl>
          </a:graphicData>
        </a:graphic>
      </p:graphicFrame>
      <p:sp>
        <p:nvSpPr>
          <p:cNvPr id="7" name="Shape 516"/>
          <p:cNvSpPr/>
          <p:nvPr/>
        </p:nvSpPr>
        <p:spPr>
          <a:xfrm>
            <a:off x="10384010" y="380050"/>
            <a:ext cx="1350789" cy="1326829"/>
          </a:xfrm>
          <a:custGeom>
            <a:avLst/>
            <a:gdLst/>
            <a:ahLst/>
            <a:cxnLst/>
            <a:rect l="0" t="0" r="0" b="0"/>
            <a:pathLst>
              <a:path w="15290" h="15290" extrusionOk="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rgbClr val="FFB600"/>
          </a:solidFill>
          <a:ln>
            <a:noFill/>
          </a:ln>
        </p:spPr>
        <p:txBody>
          <a:bodyPr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0062493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8714" y="745973"/>
            <a:ext cx="9154800" cy="1143200"/>
          </a:xfrm>
        </p:spPr>
        <p:txBody>
          <a:bodyPr/>
          <a:lstStyle/>
          <a:p>
            <a:r>
              <a:rPr lang="en-US" sz="4400" dirty="0" smtClean="0"/>
              <a:t>If you want to follow through the demo…</a:t>
            </a:r>
            <a:endParaRPr lang="en-US" sz="4400" dirty="0"/>
          </a:p>
        </p:txBody>
      </p:sp>
      <p:sp>
        <p:nvSpPr>
          <p:cNvPr id="3" name="Text Placeholder 2"/>
          <p:cNvSpPr>
            <a:spLocks noGrp="1"/>
          </p:cNvSpPr>
          <p:nvPr>
            <p:ph type="body" idx="1"/>
          </p:nvPr>
        </p:nvSpPr>
        <p:spPr>
          <a:xfrm>
            <a:off x="969840" y="2719698"/>
            <a:ext cx="10596083" cy="3154800"/>
          </a:xfrm>
        </p:spPr>
        <p:txBody>
          <a:bodyPr/>
          <a:lstStyle/>
          <a:p>
            <a:pPr marL="284163" indent="-284163"/>
            <a:r>
              <a:rPr lang="en-US" sz="2200" dirty="0" err="1" smtClean="0"/>
              <a:t>NodeJS</a:t>
            </a:r>
            <a:r>
              <a:rPr lang="en-US" sz="2200" dirty="0" smtClean="0"/>
              <a:t> download </a:t>
            </a:r>
            <a:r>
              <a:rPr lang="en-US" sz="2200" dirty="0"/>
              <a:t>- </a:t>
            </a:r>
            <a:r>
              <a:rPr lang="en-US" sz="2200" dirty="0">
                <a:hlinkClick r:id="rId2"/>
              </a:rPr>
              <a:t>https://nodejs.org/en/download</a:t>
            </a:r>
            <a:r>
              <a:rPr lang="en-US" sz="2200" dirty="0" smtClean="0">
                <a:hlinkClick r:id="rId2"/>
              </a:rPr>
              <a:t>/</a:t>
            </a:r>
            <a:r>
              <a:rPr lang="en-US" sz="2200" dirty="0" smtClean="0"/>
              <a:t> </a:t>
            </a:r>
          </a:p>
          <a:p>
            <a:pPr marL="284163" indent="-284163"/>
            <a:r>
              <a:rPr lang="en-US" sz="2200" dirty="0" err="1" smtClean="0"/>
              <a:t>Robo</a:t>
            </a:r>
            <a:r>
              <a:rPr lang="en-US" sz="2200" dirty="0" smtClean="0"/>
              <a:t> </a:t>
            </a:r>
            <a:r>
              <a:rPr lang="en-US" sz="2200" dirty="0" smtClean="0"/>
              <a:t>3T </a:t>
            </a:r>
            <a:r>
              <a:rPr lang="en-US" sz="2200" dirty="0"/>
              <a:t>download - </a:t>
            </a:r>
            <a:r>
              <a:rPr lang="en-US" sz="2200" dirty="0">
                <a:hlinkClick r:id="rId3"/>
              </a:rPr>
              <a:t>https://</a:t>
            </a:r>
            <a:r>
              <a:rPr lang="en-US" sz="2200" dirty="0" smtClean="0">
                <a:hlinkClick r:id="rId3"/>
              </a:rPr>
              <a:t>robomongo.org/download</a:t>
            </a:r>
            <a:r>
              <a:rPr lang="en-US" sz="2200" dirty="0" smtClean="0"/>
              <a:t> </a:t>
            </a:r>
            <a:endParaRPr lang="en-US" sz="2200" dirty="0" smtClean="0"/>
          </a:p>
          <a:p>
            <a:pPr marL="284163" indent="-284163"/>
            <a:r>
              <a:rPr lang="en-US" sz="2200" dirty="0" smtClean="0"/>
              <a:t>Connect to the sample </a:t>
            </a:r>
            <a:r>
              <a:rPr lang="en-US" sz="2200" dirty="0" err="1" smtClean="0"/>
              <a:t>db</a:t>
            </a:r>
            <a:r>
              <a:rPr lang="en-US" sz="2200" dirty="0"/>
              <a:t> </a:t>
            </a:r>
            <a:r>
              <a:rPr lang="en-US" sz="2200" dirty="0" smtClean="0"/>
              <a:t>using </a:t>
            </a:r>
            <a:r>
              <a:rPr lang="en-US" sz="2200" dirty="0" err="1" smtClean="0"/>
              <a:t>Robo</a:t>
            </a:r>
            <a:r>
              <a:rPr lang="en-US" sz="2200" dirty="0" smtClean="0"/>
              <a:t> 3T – IP</a:t>
            </a:r>
            <a:r>
              <a:rPr lang="en-US" sz="2200" dirty="0"/>
              <a:t>: </a:t>
            </a:r>
            <a:r>
              <a:rPr lang="en-US" sz="2200" dirty="0" smtClean="0"/>
              <a:t>54.169.42.64, port: 27017, database: </a:t>
            </a:r>
            <a:r>
              <a:rPr lang="en-US" sz="2200" dirty="0" err="1" smtClean="0"/>
              <a:t>simple_demo</a:t>
            </a:r>
            <a:r>
              <a:rPr lang="en-US" sz="2200" dirty="0" smtClean="0"/>
              <a:t>, user: demo_user1, password: </a:t>
            </a:r>
            <a:r>
              <a:rPr lang="en-US" sz="2200" dirty="0" err="1" smtClean="0"/>
              <a:t>funnycat</a:t>
            </a:r>
            <a:endParaRPr lang="en-US" sz="2200" dirty="0" smtClean="0"/>
          </a:p>
          <a:p>
            <a:pPr marL="284163" indent="-284163"/>
            <a:endParaRPr lang="en-US" sz="2200" dirty="0" smtClean="0"/>
          </a:p>
          <a:p>
            <a:pPr marL="284163" indent="-284163"/>
            <a:endParaRPr lang="en-US" sz="2200" dirty="0" smtClean="0"/>
          </a:p>
          <a:p>
            <a:pPr marL="284163" indent="-284163"/>
            <a:r>
              <a:rPr lang="en-US" sz="2200" dirty="0" smtClean="0"/>
              <a:t>Demo project- </a:t>
            </a:r>
            <a:r>
              <a:rPr lang="en-US" sz="2200" dirty="0" smtClean="0">
                <a:hlinkClick r:id="rId4"/>
              </a:rPr>
              <a:t>https://github.com/francisleunggie/simple_demo</a:t>
            </a:r>
            <a:endParaRPr lang="en-US" sz="2200" dirty="0" smtClean="0"/>
          </a:p>
          <a:p>
            <a:pPr marL="857250" lvl="1" indent="-284163"/>
            <a:r>
              <a:rPr lang="en-US" sz="2200" dirty="0" smtClean="0"/>
              <a:t>Detailed instruction </a:t>
            </a:r>
            <a:r>
              <a:rPr lang="en-US" sz="2200" dirty="0" smtClean="0"/>
              <a:t>– </a:t>
            </a:r>
            <a:r>
              <a:rPr lang="en-US" sz="2200" dirty="0" smtClean="0"/>
              <a:t>Running </a:t>
            </a:r>
            <a:r>
              <a:rPr lang="en-US" sz="2200" dirty="0" err="1" smtClean="0"/>
              <a:t>NodeJS</a:t>
            </a:r>
            <a:r>
              <a:rPr lang="en-US" sz="2200" dirty="0" smtClean="0"/>
              <a:t> Application.docx</a:t>
            </a:r>
            <a:endParaRPr lang="en-US" sz="2200" dirty="0"/>
          </a:p>
          <a:p>
            <a:pPr marL="857250" lvl="1" indent="-284163"/>
            <a:r>
              <a:rPr lang="en-US" sz="2200" dirty="0" smtClean="0"/>
              <a:t>Sample DB script – db_script.txt</a:t>
            </a:r>
          </a:p>
          <a:p>
            <a:pPr marL="857250" lvl="1" indent="-284163"/>
            <a:r>
              <a:rPr lang="en-US" sz="2200" dirty="0" smtClean="0"/>
              <a:t>Sample code – </a:t>
            </a:r>
            <a:r>
              <a:rPr lang="en-US" sz="2200" dirty="0" smtClean="0"/>
              <a:t>simple_server.js</a:t>
            </a:r>
          </a:p>
          <a:p>
            <a:pPr marL="857250" lvl="1" indent="-284163"/>
            <a:endParaRPr lang="en-US" sz="2200" dirty="0"/>
          </a:p>
          <a:p>
            <a:pPr marL="284163" indent="-284163"/>
            <a:endParaRPr lang="en-US" sz="2200" dirty="0"/>
          </a:p>
        </p:txBody>
      </p:sp>
      <p:sp>
        <p:nvSpPr>
          <p:cNvPr id="4" name="Shape 514"/>
          <p:cNvSpPr/>
          <p:nvPr/>
        </p:nvSpPr>
        <p:spPr>
          <a:xfrm>
            <a:off x="10463514" y="343770"/>
            <a:ext cx="1297225" cy="1288260"/>
          </a:xfrm>
          <a:custGeom>
            <a:avLst/>
            <a:gdLst/>
            <a:ahLst/>
            <a:cxnLst/>
            <a:rect l="0" t="0" r="0" b="0"/>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B600"/>
          </a:solidFill>
          <a:ln>
            <a:noFill/>
          </a:ln>
        </p:spPr>
        <p:txBody>
          <a:bodyPr wrap="square" lIns="91425" tIns="91425" rIns="91425" bIns="91425" anchor="ctr" anchorCtr="0">
            <a:noAutofit/>
          </a:bodyPr>
          <a:lstStyle/>
          <a:p>
            <a:pPr lvl="0">
              <a:spcBef>
                <a:spcPts val="0"/>
              </a:spcBef>
              <a:buNone/>
            </a:pPr>
            <a:endParaRPr/>
          </a:p>
        </p:txBody>
      </p:sp>
      <p:sp>
        <p:nvSpPr>
          <p:cNvPr id="5" name="TextBox 4"/>
          <p:cNvSpPr txBox="1"/>
          <p:nvPr/>
        </p:nvSpPr>
        <p:spPr>
          <a:xfrm>
            <a:off x="969839" y="2146496"/>
            <a:ext cx="3941525" cy="461665"/>
          </a:xfrm>
          <a:prstGeom prst="rect">
            <a:avLst/>
          </a:prstGeom>
          <a:noFill/>
        </p:spPr>
        <p:txBody>
          <a:bodyPr wrap="square" rtlCol="0">
            <a:spAutoFit/>
          </a:bodyPr>
          <a:lstStyle/>
          <a:p>
            <a:r>
              <a:rPr lang="en-US" sz="2400" b="1" dirty="0" smtClean="0">
                <a:solidFill>
                  <a:srgbClr val="666666"/>
                </a:solidFill>
                <a:latin typeface="Raleway Light"/>
                <a:ea typeface="Raleway Light"/>
                <a:cs typeface="Raleway Light"/>
                <a:sym typeface="Raleway Light"/>
              </a:rPr>
              <a:t>Download and Install</a:t>
            </a:r>
            <a:endParaRPr lang="en-US" sz="2400" b="1" dirty="0">
              <a:solidFill>
                <a:srgbClr val="666666"/>
              </a:solidFill>
              <a:latin typeface="Raleway Light"/>
              <a:ea typeface="Raleway Light"/>
              <a:cs typeface="Raleway Light"/>
              <a:sym typeface="Raleway Light"/>
            </a:endParaRPr>
          </a:p>
        </p:txBody>
      </p:sp>
      <p:sp>
        <p:nvSpPr>
          <p:cNvPr id="6" name="TextBox 5"/>
          <p:cNvSpPr txBox="1"/>
          <p:nvPr/>
        </p:nvSpPr>
        <p:spPr>
          <a:xfrm>
            <a:off x="969839" y="4365132"/>
            <a:ext cx="6826127" cy="461665"/>
          </a:xfrm>
          <a:prstGeom prst="rect">
            <a:avLst/>
          </a:prstGeom>
          <a:noFill/>
        </p:spPr>
        <p:txBody>
          <a:bodyPr wrap="square" rtlCol="0">
            <a:spAutoFit/>
          </a:bodyPr>
          <a:lstStyle/>
          <a:p>
            <a:r>
              <a:rPr lang="en-US" sz="2400" b="1" dirty="0" smtClean="0">
                <a:solidFill>
                  <a:srgbClr val="666666"/>
                </a:solidFill>
                <a:latin typeface="Raleway Light"/>
                <a:ea typeface="Raleway Light"/>
                <a:cs typeface="Raleway Light"/>
                <a:sym typeface="Raleway Light"/>
              </a:rPr>
              <a:t>Download Sample Project</a:t>
            </a:r>
            <a:endParaRPr lang="en-US" sz="2400" b="1" dirty="0">
              <a:solidFill>
                <a:srgbClr val="666666"/>
              </a:solidFill>
              <a:latin typeface="Raleway Light"/>
              <a:ea typeface="Raleway Light"/>
              <a:cs typeface="Raleway Light"/>
              <a:sym typeface="Raleway Light"/>
            </a:endParaRPr>
          </a:p>
        </p:txBody>
      </p:sp>
    </p:spTree>
    <p:extLst>
      <p:ext uri="{BB962C8B-B14F-4D97-AF65-F5344CB8AC3E}">
        <p14:creationId xmlns:p14="http://schemas.microsoft.com/office/powerpoint/2010/main" val="22720179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130323" y="700155"/>
            <a:ext cx="5953519" cy="1143200"/>
          </a:xfrm>
        </p:spPr>
        <p:txBody>
          <a:bodyPr/>
          <a:lstStyle/>
          <a:p>
            <a:r>
              <a:rPr lang="en-US" dirty="0" smtClean="0"/>
              <a:t>Steps</a:t>
            </a:r>
            <a:endParaRPr lang="en-US" dirty="0"/>
          </a:p>
        </p:txBody>
      </p:sp>
      <p:sp>
        <p:nvSpPr>
          <p:cNvPr id="6" name="Text Placeholder 5"/>
          <p:cNvSpPr>
            <a:spLocks noGrp="1"/>
          </p:cNvSpPr>
          <p:nvPr>
            <p:ph type="body" idx="1"/>
          </p:nvPr>
        </p:nvSpPr>
        <p:spPr>
          <a:xfrm>
            <a:off x="3130323" y="1997243"/>
            <a:ext cx="5592572" cy="3689429"/>
          </a:xfrm>
        </p:spPr>
        <p:txBody>
          <a:bodyPr/>
          <a:lstStyle/>
          <a:p>
            <a:pPr marL="342900" indent="-342900">
              <a:lnSpc>
                <a:spcPct val="150000"/>
              </a:lnSpc>
              <a:buFont typeface="+mj-lt"/>
              <a:buAutoNum type="arabicPeriod"/>
            </a:pPr>
            <a:r>
              <a:rPr lang="en-US" b="1" dirty="0" smtClean="0">
                <a:solidFill>
                  <a:schemeClr val="tx1"/>
                </a:solidFill>
              </a:rPr>
              <a:t>Create</a:t>
            </a:r>
            <a:r>
              <a:rPr lang="en-US" dirty="0" smtClean="0"/>
              <a:t> a folder called </a:t>
            </a:r>
            <a:r>
              <a:rPr lang="en-US" dirty="0" err="1" smtClean="0"/>
              <a:t>simple_demo</a:t>
            </a:r>
            <a:endParaRPr lang="en-US" dirty="0" smtClean="0"/>
          </a:p>
          <a:p>
            <a:pPr marL="342900" indent="-342900">
              <a:lnSpc>
                <a:spcPct val="150000"/>
              </a:lnSpc>
              <a:buFont typeface="+mj-lt"/>
              <a:buAutoNum type="arabicPeriod"/>
            </a:pPr>
            <a:r>
              <a:rPr lang="en-US" b="1" dirty="0" smtClean="0">
                <a:solidFill>
                  <a:schemeClr val="tx1"/>
                </a:solidFill>
              </a:rPr>
              <a:t>Run</a:t>
            </a:r>
            <a:r>
              <a:rPr lang="en-US" dirty="0" smtClean="0"/>
              <a:t> “</a:t>
            </a:r>
            <a:r>
              <a:rPr lang="en-US" dirty="0" err="1" smtClean="0"/>
              <a:t>npm</a:t>
            </a:r>
            <a:r>
              <a:rPr lang="en-US" dirty="0" smtClean="0"/>
              <a:t> </a:t>
            </a:r>
            <a:r>
              <a:rPr lang="en-US" dirty="0" err="1" smtClean="0"/>
              <a:t>init</a:t>
            </a:r>
            <a:r>
              <a:rPr lang="en-US" dirty="0" smtClean="0"/>
              <a:t>” and “</a:t>
            </a:r>
            <a:r>
              <a:rPr lang="en-US" dirty="0" err="1" smtClean="0"/>
              <a:t>npm</a:t>
            </a:r>
            <a:r>
              <a:rPr lang="en-US" dirty="0" smtClean="0"/>
              <a:t> install </a:t>
            </a:r>
            <a:r>
              <a:rPr lang="en-US" dirty="0" err="1" smtClean="0"/>
              <a:t>mongodb</a:t>
            </a:r>
            <a:r>
              <a:rPr lang="en-US" dirty="0"/>
              <a:t> </a:t>
            </a:r>
            <a:r>
              <a:rPr lang="en-US" dirty="0" smtClean="0"/>
              <a:t>--save"</a:t>
            </a:r>
          </a:p>
          <a:p>
            <a:pPr marL="342900" indent="-342900">
              <a:lnSpc>
                <a:spcPct val="150000"/>
              </a:lnSpc>
              <a:buFont typeface="+mj-lt"/>
              <a:buAutoNum type="arabicPeriod"/>
            </a:pPr>
            <a:r>
              <a:rPr lang="en-US" b="1" dirty="0" smtClean="0">
                <a:solidFill>
                  <a:schemeClr val="tx1"/>
                </a:solidFill>
              </a:rPr>
              <a:t>Create</a:t>
            </a:r>
            <a:r>
              <a:rPr lang="en-US" dirty="0" smtClean="0"/>
              <a:t> a file called simple_server.js</a:t>
            </a:r>
          </a:p>
          <a:p>
            <a:pPr marL="342900" indent="-342900">
              <a:lnSpc>
                <a:spcPct val="150000"/>
              </a:lnSpc>
              <a:buFont typeface="+mj-lt"/>
              <a:buAutoNum type="arabicPeriod"/>
            </a:pPr>
            <a:r>
              <a:rPr lang="en-US" b="1" dirty="0" smtClean="0">
                <a:solidFill>
                  <a:schemeClr val="tx1"/>
                </a:solidFill>
              </a:rPr>
              <a:t>Create</a:t>
            </a:r>
            <a:r>
              <a:rPr lang="en-US" dirty="0" smtClean="0"/>
              <a:t> the http server in the simple_server.js</a:t>
            </a:r>
          </a:p>
          <a:p>
            <a:pPr marL="342900" indent="-342900">
              <a:lnSpc>
                <a:spcPct val="150000"/>
              </a:lnSpc>
              <a:buFont typeface="+mj-lt"/>
              <a:buAutoNum type="arabicPeriod"/>
            </a:pPr>
            <a:r>
              <a:rPr lang="en-US" b="1" dirty="0" smtClean="0">
                <a:solidFill>
                  <a:schemeClr val="tx1"/>
                </a:solidFill>
              </a:rPr>
              <a:t>Create</a:t>
            </a:r>
            <a:r>
              <a:rPr lang="en-US" dirty="0" smtClean="0"/>
              <a:t> the database, the user, the collection</a:t>
            </a:r>
          </a:p>
          <a:p>
            <a:pPr marL="342900" indent="-342900">
              <a:lnSpc>
                <a:spcPct val="150000"/>
              </a:lnSpc>
              <a:buFont typeface="+mj-lt"/>
              <a:buAutoNum type="arabicPeriod"/>
            </a:pPr>
            <a:r>
              <a:rPr lang="en-US" b="1" dirty="0" smtClean="0">
                <a:solidFill>
                  <a:schemeClr val="tx1"/>
                </a:solidFill>
              </a:rPr>
              <a:t>Create</a:t>
            </a:r>
            <a:r>
              <a:rPr lang="en-US" dirty="0" smtClean="0"/>
              <a:t> a JSON from the excel file</a:t>
            </a:r>
          </a:p>
          <a:p>
            <a:pPr marL="342900" indent="-342900">
              <a:lnSpc>
                <a:spcPct val="150000"/>
              </a:lnSpc>
              <a:buFont typeface="+mj-lt"/>
              <a:buAutoNum type="arabicPeriod"/>
            </a:pPr>
            <a:r>
              <a:rPr lang="en-US" b="1" dirty="0" smtClean="0">
                <a:solidFill>
                  <a:schemeClr val="tx1"/>
                </a:solidFill>
              </a:rPr>
              <a:t>Load</a:t>
            </a:r>
            <a:r>
              <a:rPr lang="en-US" dirty="0" smtClean="0"/>
              <a:t> the JSON into MongoDB</a:t>
            </a:r>
          </a:p>
          <a:p>
            <a:pPr marL="342900" indent="-342900">
              <a:lnSpc>
                <a:spcPct val="150000"/>
              </a:lnSpc>
              <a:buFont typeface="+mj-lt"/>
              <a:buAutoNum type="arabicPeriod"/>
            </a:pPr>
            <a:r>
              <a:rPr lang="en-US" b="1" dirty="0" smtClean="0">
                <a:solidFill>
                  <a:schemeClr val="tx1"/>
                </a:solidFill>
              </a:rPr>
              <a:t>Modify</a:t>
            </a:r>
            <a:r>
              <a:rPr lang="en-US" dirty="0" smtClean="0"/>
              <a:t> simple_server.js to display the data</a:t>
            </a:r>
          </a:p>
          <a:p>
            <a:pPr marL="342900" indent="-342900">
              <a:lnSpc>
                <a:spcPct val="150000"/>
              </a:lnSpc>
              <a:buFont typeface="+mj-lt"/>
              <a:buAutoNum type="arabicPeriod"/>
            </a:pPr>
            <a:r>
              <a:rPr lang="en-US" b="1" dirty="0" smtClean="0">
                <a:solidFill>
                  <a:schemeClr val="tx1"/>
                </a:solidFill>
              </a:rPr>
              <a:t>Check</a:t>
            </a:r>
            <a:r>
              <a:rPr lang="en-US" dirty="0" smtClean="0"/>
              <a:t> that all mission statements are fulfilled</a:t>
            </a:r>
          </a:p>
          <a:p>
            <a:pPr algn="ctr">
              <a:lnSpc>
                <a:spcPct val="150000"/>
              </a:lnSpc>
              <a:buNone/>
            </a:pPr>
            <a:r>
              <a:rPr lang="en-US" dirty="0" smtClean="0"/>
              <a:t>{{  The End  }}</a:t>
            </a:r>
            <a:endParaRPr lang="en-US" dirty="0"/>
          </a:p>
          <a:p>
            <a:pPr marL="741363" indent="-231775">
              <a:lnSpc>
                <a:spcPct val="150000"/>
              </a:lnSpc>
            </a:pPr>
            <a:endParaRPr lang="en-US" dirty="0" smtClean="0"/>
          </a:p>
        </p:txBody>
      </p:sp>
      <p:sp>
        <p:nvSpPr>
          <p:cNvPr id="3" name="TextBox 2"/>
          <p:cNvSpPr txBox="1"/>
          <p:nvPr/>
        </p:nvSpPr>
        <p:spPr>
          <a:xfrm>
            <a:off x="3152270" y="1701791"/>
            <a:ext cx="5847348" cy="307777"/>
          </a:xfrm>
          <a:prstGeom prst="rect">
            <a:avLst/>
          </a:prstGeom>
          <a:noFill/>
        </p:spPr>
        <p:txBody>
          <a:bodyPr wrap="square" rtlCol="0">
            <a:spAutoFit/>
          </a:bodyPr>
          <a:lstStyle/>
          <a:p>
            <a:r>
              <a:rPr lang="en-US" dirty="0" smtClean="0">
                <a:solidFill>
                  <a:schemeClr val="accent6"/>
                </a:solidFill>
              </a:rPr>
              <a:t>“We should always plan our way before attacking the keyboard”</a:t>
            </a:r>
            <a:endParaRPr lang="en-US" dirty="0">
              <a:solidFill>
                <a:schemeClr val="accent6"/>
              </a:solidFill>
            </a:endParaRPr>
          </a:p>
        </p:txBody>
      </p:sp>
      <p:sp>
        <p:nvSpPr>
          <p:cNvPr id="7" name="Shape 514"/>
          <p:cNvSpPr/>
          <p:nvPr/>
        </p:nvSpPr>
        <p:spPr>
          <a:xfrm>
            <a:off x="10463514" y="343770"/>
            <a:ext cx="1297225" cy="1288260"/>
          </a:xfrm>
          <a:custGeom>
            <a:avLst/>
            <a:gdLst/>
            <a:ahLst/>
            <a:cxnLst/>
            <a:rect l="0" t="0" r="0" b="0"/>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B600"/>
          </a:solidFill>
          <a:ln>
            <a:noFill/>
          </a:ln>
        </p:spPr>
        <p:txBody>
          <a:bodyPr wrap="square" lIns="91425" tIns="91425" rIns="91425" bIns="91425" anchor="ctr" anchorCtr="0">
            <a:noAutofit/>
          </a:bodyPr>
          <a:lstStyle/>
          <a:p>
            <a:pPr lvl="0">
              <a:spcBef>
                <a:spcPts val="0"/>
              </a:spcBef>
              <a:buNone/>
            </a:pPr>
            <a:endParaRPr/>
          </a:p>
        </p:txBody>
      </p:sp>
      <p:sp>
        <p:nvSpPr>
          <p:cNvPr id="4" name="Left Arrow 3"/>
          <p:cNvSpPr/>
          <p:nvPr/>
        </p:nvSpPr>
        <p:spPr>
          <a:xfrm>
            <a:off x="8368747" y="3183928"/>
            <a:ext cx="2633869" cy="713620"/>
          </a:xfrm>
          <a:prstGeom prst="leftArrow">
            <a:avLst>
              <a:gd name="adj1" fmla="val 50000"/>
              <a:gd name="adj2" fmla="val 55051"/>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dirty="0">
                <a:solidFill>
                  <a:srgbClr val="FF0000"/>
                </a:solidFill>
              </a:rPr>
              <a:t>http://</a:t>
            </a:r>
            <a:r>
              <a:rPr lang="en-US" sz="1800" dirty="0" smtClean="0">
                <a:solidFill>
                  <a:srgbClr val="FF0000"/>
                </a:solidFill>
              </a:rPr>
              <a:t>localhost:8000</a:t>
            </a:r>
            <a:endParaRPr lang="en-US" sz="1800" dirty="0">
              <a:solidFill>
                <a:srgbClr val="FF0000"/>
              </a:solidFill>
            </a:endParaRPr>
          </a:p>
        </p:txBody>
      </p:sp>
    </p:spTree>
    <p:extLst>
      <p:ext uri="{BB962C8B-B14F-4D97-AF65-F5344CB8AC3E}">
        <p14:creationId xmlns:p14="http://schemas.microsoft.com/office/powerpoint/2010/main" val="972415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Syntax Revision</a:t>
            </a:r>
          </a:p>
        </p:txBody>
      </p:sp>
      <p:graphicFrame>
        <p:nvGraphicFramePr>
          <p:cNvPr id="4" name="Table 3"/>
          <p:cNvGraphicFramePr>
            <a:graphicFrameLocks noGrp="1"/>
          </p:cNvGraphicFramePr>
          <p:nvPr>
            <p:extLst>
              <p:ext uri="{D42A27DB-BD31-4B8C-83A1-F6EECF244321}">
                <p14:modId xmlns:p14="http://schemas.microsoft.com/office/powerpoint/2010/main" val="854907145"/>
              </p:ext>
            </p:extLst>
          </p:nvPr>
        </p:nvGraphicFramePr>
        <p:xfrm>
          <a:off x="1478546" y="2428150"/>
          <a:ext cx="10103853" cy="3231071"/>
        </p:xfrm>
        <a:graphic>
          <a:graphicData uri="http://schemas.openxmlformats.org/drawingml/2006/table">
            <a:tbl>
              <a:tblPr firstRow="1" bandRow="1">
                <a:tableStyleId>{72833802-FEF1-4C79-8D5D-14CF1EAF98D9}</a:tableStyleId>
              </a:tblPr>
              <a:tblGrid>
                <a:gridCol w="749480">
                  <a:extLst>
                    <a:ext uri="{9D8B030D-6E8A-4147-A177-3AD203B41FA5}">
                      <a16:colId xmlns:a16="http://schemas.microsoft.com/office/drawing/2014/main" val="2936143690"/>
                    </a:ext>
                  </a:extLst>
                </a:gridCol>
                <a:gridCol w="3221429">
                  <a:extLst>
                    <a:ext uri="{9D8B030D-6E8A-4147-A177-3AD203B41FA5}">
                      <a16:colId xmlns:a16="http://schemas.microsoft.com/office/drawing/2014/main" val="1165918115"/>
                    </a:ext>
                  </a:extLst>
                </a:gridCol>
                <a:gridCol w="6132944">
                  <a:extLst>
                    <a:ext uri="{9D8B030D-6E8A-4147-A177-3AD203B41FA5}">
                      <a16:colId xmlns:a16="http://schemas.microsoft.com/office/drawing/2014/main" val="327587628"/>
                    </a:ext>
                  </a:extLst>
                </a:gridCol>
              </a:tblGrid>
              <a:tr h="370840">
                <a:tc>
                  <a:txBody>
                    <a:bodyPr/>
                    <a:lstStyle/>
                    <a:p>
                      <a:endParaRPr lang="en-US" dirty="0">
                        <a:solidFill>
                          <a:schemeClr val="accent2">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lang="en-US" dirty="0" smtClean="0">
                          <a:solidFill>
                            <a:schemeClr val="accent2">
                              <a:lumMod val="50000"/>
                            </a:schemeClr>
                          </a:solidFill>
                        </a:rPr>
                        <a:t>Basic Tasks </a:t>
                      </a:r>
                      <a:endParaRPr lang="en-US" dirty="0">
                        <a:solidFill>
                          <a:schemeClr val="accent2">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lang="en-US" dirty="0" smtClean="0">
                          <a:solidFill>
                            <a:schemeClr val="accent2">
                              <a:lumMod val="50000"/>
                            </a:schemeClr>
                          </a:solidFill>
                        </a:rPr>
                        <a:t>Code sample</a:t>
                      </a:r>
                      <a:endParaRPr lang="en-US" dirty="0">
                        <a:solidFill>
                          <a:schemeClr val="accent2">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011898845"/>
                  </a:ext>
                </a:extLst>
              </a:tr>
              <a:tr h="370840">
                <a:tc>
                  <a:txBody>
                    <a:bodyPr/>
                    <a:lstStyle/>
                    <a:p>
                      <a:r>
                        <a:rPr lang="en-US" dirty="0" smtClean="0"/>
                        <a:t>1.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Declar</a:t>
                      </a:r>
                      <a:r>
                        <a:rPr lang="en-US" baseline="0" dirty="0" smtClean="0">
                          <a:solidFill>
                            <a:schemeClr val="tx1"/>
                          </a:solidFill>
                        </a:rPr>
                        <a:t>e a constant / variable</a:t>
                      </a:r>
                      <a:endParaRPr lang="en-US"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dirty="0" err="1" smtClean="0">
                          <a:solidFill>
                            <a:srgbClr val="569CD6"/>
                          </a:solidFill>
                          <a:effectLst/>
                          <a:latin typeface="Consolas" panose="020B0609020204030204" pitchFamily="49" charset="0"/>
                        </a:rPr>
                        <a:t>const</a:t>
                      </a:r>
                      <a:r>
                        <a:rPr lang="en-US" sz="1800" b="0" dirty="0" smtClean="0">
                          <a:solidFill>
                            <a:srgbClr val="D4D4D4"/>
                          </a:solidFill>
                          <a:effectLst/>
                          <a:latin typeface="Consolas" panose="020B0609020204030204" pitchFamily="49" charset="0"/>
                        </a:rPr>
                        <a:t> </a:t>
                      </a:r>
                      <a:r>
                        <a:rPr lang="en-US" sz="1800" b="0" dirty="0" err="1" smtClean="0">
                          <a:solidFill>
                            <a:srgbClr val="9CDCFE"/>
                          </a:solidFill>
                          <a:effectLst/>
                          <a:latin typeface="Consolas" panose="020B0609020204030204" pitchFamily="49" charset="0"/>
                        </a:rPr>
                        <a:t>str</a:t>
                      </a:r>
                      <a:r>
                        <a:rPr lang="en-US" sz="1800" b="0" dirty="0" smtClean="0">
                          <a:solidFill>
                            <a:srgbClr val="D4D4D4"/>
                          </a:solidFill>
                          <a:effectLst/>
                          <a:latin typeface="Consolas" panose="020B0609020204030204" pitchFamily="49" charset="0"/>
                        </a:rPr>
                        <a:t> = </a:t>
                      </a:r>
                      <a:r>
                        <a:rPr lang="en-US" sz="1800" b="0" dirty="0" smtClean="0">
                          <a:solidFill>
                            <a:srgbClr val="DCDCAA"/>
                          </a:solidFill>
                          <a:effectLst/>
                          <a:latin typeface="Consolas" panose="020B0609020204030204" pitchFamily="49" charset="0"/>
                        </a:rPr>
                        <a:t>“</a:t>
                      </a:r>
                      <a:r>
                        <a:rPr lang="en-US" sz="1800" b="0" dirty="0" err="1" smtClean="0">
                          <a:solidFill>
                            <a:srgbClr val="DCDCAA"/>
                          </a:solidFill>
                          <a:effectLst/>
                          <a:latin typeface="Consolas" panose="020B0609020204030204" pitchFamily="49" charset="0"/>
                        </a:rPr>
                        <a:t>abc</a:t>
                      </a:r>
                      <a:r>
                        <a:rPr lang="en-US" sz="1800" b="0" dirty="0" smtClean="0">
                          <a:solidFill>
                            <a:srgbClr val="DCDCAA"/>
                          </a:solidFill>
                          <a:effectLst/>
                          <a:latin typeface="Consolas" panose="020B0609020204030204" pitchFamily="49" charset="0"/>
                        </a:rPr>
                        <a:t>”</a:t>
                      </a:r>
                      <a:r>
                        <a:rPr lang="en-US" sz="1800" b="0" dirty="0" smtClean="0">
                          <a:solidFill>
                            <a:srgbClr val="D4D4D4"/>
                          </a:solidFill>
                          <a:effectLst/>
                          <a:latin typeface="Consolas" panose="020B0609020204030204" pitchFamily="49" charset="0"/>
                        </a:rPr>
                        <a:t>;</a:t>
                      </a:r>
                    </a:p>
                    <a:p>
                      <a:r>
                        <a:rPr lang="en-US" sz="1800" b="0" dirty="0" err="1" smtClean="0">
                          <a:solidFill>
                            <a:srgbClr val="569CD6"/>
                          </a:solidFill>
                          <a:effectLst/>
                          <a:latin typeface="Consolas" panose="020B0609020204030204" pitchFamily="49" charset="0"/>
                        </a:rPr>
                        <a:t>const</a:t>
                      </a:r>
                      <a:r>
                        <a:rPr lang="en-US" sz="1800" b="0" dirty="0" smtClean="0">
                          <a:solidFill>
                            <a:srgbClr val="D4D4D4"/>
                          </a:solidFill>
                          <a:effectLst/>
                          <a:latin typeface="Consolas" panose="020B0609020204030204" pitchFamily="49" charset="0"/>
                        </a:rPr>
                        <a:t> </a:t>
                      </a:r>
                      <a:r>
                        <a:rPr lang="en-US" sz="1800" b="0" dirty="0" smtClean="0">
                          <a:solidFill>
                            <a:srgbClr val="9CDCFE"/>
                          </a:solidFill>
                          <a:effectLst/>
                          <a:latin typeface="Consolas" panose="020B0609020204030204" pitchFamily="49" charset="0"/>
                        </a:rPr>
                        <a:t>integer</a:t>
                      </a:r>
                      <a:r>
                        <a:rPr lang="en-US" sz="1800" b="0" dirty="0" smtClean="0">
                          <a:solidFill>
                            <a:srgbClr val="D4D4D4"/>
                          </a:solidFill>
                          <a:effectLst/>
                          <a:latin typeface="Consolas" panose="020B0609020204030204" pitchFamily="49" charset="0"/>
                        </a:rPr>
                        <a:t> = </a:t>
                      </a:r>
                      <a:r>
                        <a:rPr lang="en-US" sz="1800" b="0" dirty="0" smtClean="0">
                          <a:solidFill>
                            <a:srgbClr val="DCDCAA"/>
                          </a:solidFill>
                          <a:effectLst/>
                          <a:latin typeface="Consolas" panose="020B0609020204030204" pitchFamily="49" charset="0"/>
                        </a:rPr>
                        <a:t>3</a:t>
                      </a:r>
                      <a:r>
                        <a:rPr lang="en-US" sz="1800" b="0" dirty="0" smtClean="0">
                          <a:solidFill>
                            <a:srgbClr val="D4D4D4"/>
                          </a:solidFill>
                          <a:effectLst/>
                          <a:latin typeface="Consolas" panose="020B0609020204030204" pitchFamily="49" charset="0"/>
                        </a:rPr>
                        <a:t>;</a:t>
                      </a:r>
                    </a:p>
                    <a:p>
                      <a:r>
                        <a:rPr lang="en-US" sz="1800" b="0" dirty="0" err="1" smtClean="0">
                          <a:solidFill>
                            <a:srgbClr val="569CD6"/>
                          </a:solidFill>
                          <a:effectLst/>
                          <a:latin typeface="Consolas" panose="020B0609020204030204" pitchFamily="49" charset="0"/>
                        </a:rPr>
                        <a:t>var</a:t>
                      </a:r>
                      <a:r>
                        <a:rPr lang="en-US" sz="1800" b="0" dirty="0" smtClean="0">
                          <a:solidFill>
                            <a:srgbClr val="D4D4D4"/>
                          </a:solidFill>
                          <a:effectLst/>
                          <a:latin typeface="Consolas" panose="020B0609020204030204" pitchFamily="49" charset="0"/>
                        </a:rPr>
                        <a:t> </a:t>
                      </a:r>
                      <a:r>
                        <a:rPr lang="en-US" sz="1800" b="0" dirty="0" err="1" smtClean="0">
                          <a:solidFill>
                            <a:srgbClr val="9CDCFE"/>
                          </a:solidFill>
                          <a:effectLst/>
                          <a:latin typeface="Consolas" panose="020B0609020204030204" pitchFamily="49" charset="0"/>
                        </a:rPr>
                        <a:t>arr</a:t>
                      </a:r>
                      <a:r>
                        <a:rPr lang="en-US" sz="1800" b="0" dirty="0" smtClean="0">
                          <a:solidFill>
                            <a:srgbClr val="D4D4D4"/>
                          </a:solidFill>
                          <a:effectLst/>
                          <a:latin typeface="Consolas" panose="020B0609020204030204" pitchFamily="49" charset="0"/>
                        </a:rPr>
                        <a:t> = </a:t>
                      </a:r>
                      <a:r>
                        <a:rPr lang="en-US" sz="1800" b="0" dirty="0" smtClean="0">
                          <a:solidFill>
                            <a:srgbClr val="DCDCAA"/>
                          </a:solidFill>
                          <a:effectLst/>
                          <a:latin typeface="Consolas" panose="020B0609020204030204" pitchFamily="49" charset="0"/>
                        </a:rPr>
                        <a:t>[“ab”,</a:t>
                      </a:r>
                      <a:r>
                        <a:rPr lang="en-US" sz="1800" b="0" baseline="0" dirty="0" smtClean="0">
                          <a:solidFill>
                            <a:srgbClr val="DCDCAA"/>
                          </a:solidFill>
                          <a:effectLst/>
                          <a:latin typeface="Consolas" panose="020B0609020204030204" pitchFamily="49" charset="0"/>
                        </a:rPr>
                        <a:t> ‘cd’, `</a:t>
                      </a:r>
                      <a:r>
                        <a:rPr lang="en-US" sz="1800" b="0" baseline="0" dirty="0" err="1" smtClean="0">
                          <a:solidFill>
                            <a:srgbClr val="DCDCAA"/>
                          </a:solidFill>
                          <a:effectLst/>
                          <a:latin typeface="Consolas" panose="020B0609020204030204" pitchFamily="49" charset="0"/>
                        </a:rPr>
                        <a:t>ef</a:t>
                      </a:r>
                      <a:r>
                        <a:rPr lang="en-US" sz="1800" b="0" baseline="0" dirty="0" smtClean="0">
                          <a:solidFill>
                            <a:srgbClr val="DCDCAA"/>
                          </a:solidFill>
                          <a:effectLst/>
                          <a:latin typeface="Consolas" panose="020B0609020204030204" pitchFamily="49" charset="0"/>
                        </a:rPr>
                        <a:t>${</a:t>
                      </a:r>
                      <a:r>
                        <a:rPr lang="en-US" sz="1800" b="0" baseline="0" dirty="0" err="1" smtClean="0">
                          <a:solidFill>
                            <a:srgbClr val="DCDCAA"/>
                          </a:solidFill>
                          <a:effectLst/>
                          <a:latin typeface="Consolas" panose="020B0609020204030204" pitchFamily="49" charset="0"/>
                        </a:rPr>
                        <a:t>a_variable</a:t>
                      </a:r>
                      <a:r>
                        <a:rPr lang="en-US" sz="1800" b="0" baseline="0" dirty="0" smtClean="0">
                          <a:solidFill>
                            <a:srgbClr val="DCDCAA"/>
                          </a:solidFill>
                          <a:effectLst/>
                          <a:latin typeface="Consolas" panose="020B0609020204030204" pitchFamily="49" charset="0"/>
                        </a:rPr>
                        <a:t>}`]</a:t>
                      </a:r>
                      <a:r>
                        <a:rPr lang="en-US" sz="1800" b="0" dirty="0" smtClean="0">
                          <a:solidFill>
                            <a:srgbClr val="D4D4D4"/>
                          </a:solidFill>
                          <a:effectLst/>
                          <a:latin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261191876"/>
                  </a:ext>
                </a:extLst>
              </a:tr>
              <a:tr h="370840">
                <a:tc>
                  <a:txBody>
                    <a:bodyPr/>
                    <a:lstStyle/>
                    <a:p>
                      <a:r>
                        <a:rPr lang="en-US" dirty="0" smtClean="0"/>
                        <a:t>2.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t>Creatng</a:t>
                      </a:r>
                      <a:r>
                        <a:rPr lang="en-US" baseline="0" dirty="0" smtClean="0"/>
                        <a:t> a function</a:t>
                      </a:r>
                      <a:endParaRPr 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dirty="0" smtClean="0">
                          <a:solidFill>
                            <a:srgbClr val="D4D4D4"/>
                          </a:solidFill>
                          <a:effectLst/>
                          <a:latin typeface="Consolas" panose="020B0609020204030204" pitchFamily="49" charset="0"/>
                        </a:rPr>
                        <a:t>(</a:t>
                      </a:r>
                      <a:r>
                        <a:rPr lang="en-US" sz="1800" b="0" dirty="0" smtClean="0">
                          <a:solidFill>
                            <a:srgbClr val="9CDCFE"/>
                          </a:solidFill>
                          <a:effectLst/>
                          <a:latin typeface="Consolas" panose="020B0609020204030204" pitchFamily="49" charset="0"/>
                        </a:rPr>
                        <a:t>param1</a:t>
                      </a:r>
                      <a:r>
                        <a:rPr lang="en-US" sz="1800" b="0" dirty="0" smtClean="0">
                          <a:solidFill>
                            <a:srgbClr val="D4D4D4"/>
                          </a:solidFill>
                          <a:effectLst/>
                          <a:latin typeface="Consolas" panose="020B0609020204030204" pitchFamily="49" charset="0"/>
                        </a:rPr>
                        <a:t>, </a:t>
                      </a:r>
                      <a:r>
                        <a:rPr lang="en-US" sz="1800" b="0" dirty="0" smtClean="0">
                          <a:solidFill>
                            <a:srgbClr val="9CDCFE"/>
                          </a:solidFill>
                          <a:effectLst/>
                          <a:latin typeface="Consolas" panose="020B0609020204030204" pitchFamily="49" charset="0"/>
                        </a:rPr>
                        <a:t>param2</a:t>
                      </a:r>
                      <a:r>
                        <a:rPr lang="en-US" sz="1800" b="0" dirty="0" smtClean="0">
                          <a:solidFill>
                            <a:srgbClr val="D4D4D4"/>
                          </a:solidFill>
                          <a:effectLst/>
                          <a:latin typeface="Consolas" panose="020B0609020204030204" pitchFamily="49" charset="0"/>
                        </a:rPr>
                        <a:t>) </a:t>
                      </a:r>
                      <a:r>
                        <a:rPr lang="en-US" sz="1800" b="0" dirty="0" smtClean="0">
                          <a:solidFill>
                            <a:srgbClr val="569CD6"/>
                          </a:solidFill>
                          <a:effectLst/>
                          <a:latin typeface="Consolas" panose="020B0609020204030204" pitchFamily="49" charset="0"/>
                        </a:rPr>
                        <a:t>=&gt;</a:t>
                      </a:r>
                      <a:r>
                        <a:rPr lang="en-US" sz="1800" b="0" dirty="0" smtClean="0">
                          <a:solidFill>
                            <a:srgbClr val="D4D4D4"/>
                          </a:solidFill>
                          <a:effectLst/>
                          <a:latin typeface="Consolas" panose="020B0609020204030204" pitchFamily="49" charset="0"/>
                        </a:rPr>
                        <a:t> { …; }</a:t>
                      </a:r>
                    </a:p>
                    <a:p>
                      <a:r>
                        <a:rPr lang="en-US" sz="1800" b="0" dirty="0" err="1" smtClean="0">
                          <a:solidFill>
                            <a:srgbClr val="D4D4D4"/>
                          </a:solidFill>
                          <a:effectLst/>
                          <a:latin typeface="Consolas" panose="020B0609020204030204" pitchFamily="49" charset="0"/>
                        </a:rPr>
                        <a:t>funciton</a:t>
                      </a:r>
                      <a:r>
                        <a:rPr lang="en-US" sz="1800" b="0" dirty="0" smtClean="0">
                          <a:solidFill>
                            <a:srgbClr val="D4D4D4"/>
                          </a:solidFill>
                          <a:effectLst/>
                          <a:latin typeface="Consolas" panose="020B0609020204030204" pitchFamily="49" charset="0"/>
                        </a:rPr>
                        <a:t>(</a:t>
                      </a:r>
                      <a:r>
                        <a:rPr lang="en-US" sz="1800" b="0" dirty="0" smtClean="0">
                          <a:solidFill>
                            <a:srgbClr val="9CDCFE"/>
                          </a:solidFill>
                          <a:effectLst/>
                          <a:latin typeface="Consolas" panose="020B0609020204030204" pitchFamily="49" charset="0"/>
                        </a:rPr>
                        <a:t>param1</a:t>
                      </a:r>
                      <a:r>
                        <a:rPr lang="en-US" sz="1800" b="0" dirty="0" smtClean="0">
                          <a:solidFill>
                            <a:srgbClr val="D4D4D4"/>
                          </a:solidFill>
                          <a:effectLst/>
                          <a:latin typeface="Consolas" panose="020B0609020204030204" pitchFamily="49" charset="0"/>
                        </a:rPr>
                        <a:t>, </a:t>
                      </a:r>
                      <a:r>
                        <a:rPr lang="en-US" sz="1800" b="0" dirty="0" smtClean="0">
                          <a:solidFill>
                            <a:srgbClr val="9CDCFE"/>
                          </a:solidFill>
                          <a:effectLst/>
                          <a:latin typeface="Consolas" panose="020B0609020204030204" pitchFamily="49" charset="0"/>
                        </a:rPr>
                        <a:t>param2</a:t>
                      </a:r>
                      <a:r>
                        <a:rPr lang="en-US" sz="1800" b="0" dirty="0" smtClean="0">
                          <a:solidFill>
                            <a:srgbClr val="D4D4D4"/>
                          </a:solidFill>
                          <a:effectLst/>
                          <a:latin typeface="Consolas" panose="020B0609020204030204" pitchFamily="49" charset="0"/>
                        </a:rPr>
                        <a:t>) { …; };</a:t>
                      </a:r>
                      <a:endParaRPr lang="en-US" sz="1800" b="0" dirty="0">
                        <a:solidFill>
                          <a:srgbClr val="D4D4D4"/>
                        </a:solidFill>
                        <a:effectLst/>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2397287886"/>
                  </a:ext>
                </a:extLst>
              </a:tr>
              <a:tr h="370840">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Write a conditional</a:t>
                      </a:r>
                      <a:r>
                        <a:rPr lang="en-US" baseline="0" dirty="0" smtClean="0"/>
                        <a:t> statement</a:t>
                      </a:r>
                      <a:endParaRPr 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dirty="0" smtClean="0">
                          <a:solidFill>
                            <a:srgbClr val="C586C0"/>
                          </a:solidFill>
                          <a:effectLst/>
                          <a:latin typeface="Consolas" panose="020B0609020204030204" pitchFamily="49" charset="0"/>
                        </a:rPr>
                        <a:t>if</a:t>
                      </a:r>
                      <a:r>
                        <a:rPr lang="en-US" sz="1800" b="0" dirty="0" smtClean="0">
                          <a:solidFill>
                            <a:srgbClr val="D4D4D4"/>
                          </a:solidFill>
                          <a:effectLst/>
                          <a:latin typeface="Consolas" panose="020B0609020204030204" pitchFamily="49" charset="0"/>
                        </a:rPr>
                        <a:t> (</a:t>
                      </a:r>
                      <a:r>
                        <a:rPr lang="en-US" sz="1800" b="0" dirty="0" smtClean="0">
                          <a:solidFill>
                            <a:srgbClr val="9CDCFE"/>
                          </a:solidFill>
                          <a:effectLst/>
                          <a:latin typeface="Consolas" panose="020B0609020204030204" pitchFamily="49" charset="0"/>
                        </a:rPr>
                        <a:t>err</a:t>
                      </a:r>
                      <a:r>
                        <a:rPr lang="en-US" sz="1800" b="0" dirty="0" smtClean="0">
                          <a:solidFill>
                            <a:srgbClr val="D4D4D4"/>
                          </a:solidFill>
                          <a:effectLst/>
                          <a:latin typeface="Consolas" panose="020B0609020204030204" pitchFamily="49" charset="0"/>
                        </a:rPr>
                        <a:t>) </a:t>
                      </a:r>
                      <a:r>
                        <a:rPr lang="en-US" sz="1800" b="0" dirty="0" smtClean="0">
                          <a:solidFill>
                            <a:srgbClr val="C586C0"/>
                          </a:solidFill>
                          <a:effectLst/>
                          <a:latin typeface="Consolas" panose="020B0609020204030204" pitchFamily="49" charset="0"/>
                        </a:rPr>
                        <a:t>…</a:t>
                      </a:r>
                      <a:r>
                        <a:rPr lang="en-US" sz="1800" b="0" dirty="0" smtClean="0">
                          <a:solidFill>
                            <a:srgbClr val="D4D4D4"/>
                          </a:solidFill>
                          <a:effectLst/>
                          <a:latin typeface="Consolas" panose="020B0609020204030204" pitchFamily="49" charset="0"/>
                        </a:rPr>
                        <a:t>;</a:t>
                      </a:r>
                    </a:p>
                    <a:p>
                      <a:r>
                        <a:rPr lang="en-US" sz="1800" b="0" i="0" u="none" strike="noStrike" cap="none" dirty="0" smtClean="0">
                          <a:solidFill>
                            <a:srgbClr val="C586C0"/>
                          </a:solidFill>
                          <a:effectLst/>
                          <a:latin typeface="Consolas" panose="020B0609020204030204" pitchFamily="49" charset="0"/>
                          <a:ea typeface="+mn-ea"/>
                          <a:cs typeface="+mn-cs"/>
                          <a:sym typeface="Arial"/>
                        </a:rPr>
                        <a:t>else</a:t>
                      </a:r>
                      <a:r>
                        <a:rPr lang="en-US" sz="1800" b="0" baseline="0" dirty="0" smtClean="0">
                          <a:solidFill>
                            <a:srgbClr val="D4D4D4"/>
                          </a:solidFill>
                          <a:effectLst/>
                          <a:latin typeface="Consolas" panose="020B0609020204030204" pitchFamily="49" charset="0"/>
                        </a:rPr>
                        <a:t> </a:t>
                      </a:r>
                      <a:r>
                        <a:rPr lang="en-US" sz="1800" b="0" dirty="0" smtClean="0">
                          <a:solidFill>
                            <a:srgbClr val="C586C0"/>
                          </a:solidFill>
                          <a:effectLst/>
                          <a:latin typeface="Consolas" panose="020B0609020204030204" pitchFamily="49" charset="0"/>
                        </a:rPr>
                        <a:t>…</a:t>
                      </a:r>
                      <a:r>
                        <a:rPr lang="en-US" sz="1800" b="0" baseline="0" dirty="0" smtClean="0">
                          <a:solidFill>
                            <a:srgbClr val="D4D4D4"/>
                          </a:solidFill>
                          <a:effectLst/>
                          <a:latin typeface="Consolas" panose="020B0609020204030204" pitchFamily="49" charset="0"/>
                        </a:rPr>
                        <a:t>;</a:t>
                      </a:r>
                      <a:endParaRPr lang="en-US" sz="1800" b="0" dirty="0" smtClean="0">
                        <a:solidFill>
                          <a:srgbClr val="D4D4D4"/>
                        </a:solidFill>
                        <a:effectLst/>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67780662"/>
                  </a:ext>
                </a:extLst>
              </a:tr>
              <a:tr h="370840">
                <a:tc>
                  <a:txBody>
                    <a:bodyPr/>
                    <a:lstStyle/>
                    <a:p>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Looping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dirty="0" err="1" smtClean="0">
                          <a:solidFill>
                            <a:srgbClr val="9CDCFE"/>
                          </a:solidFill>
                          <a:effectLst/>
                          <a:latin typeface="Consolas" panose="020B0609020204030204" pitchFamily="49" charset="0"/>
                        </a:rPr>
                        <a:t>arr</a:t>
                      </a:r>
                      <a:r>
                        <a:rPr lang="en-US" sz="1800" b="0" dirty="0" err="1" smtClean="0">
                          <a:solidFill>
                            <a:srgbClr val="D4D4D4"/>
                          </a:solidFill>
                          <a:effectLst/>
                          <a:latin typeface="Consolas" panose="020B0609020204030204" pitchFamily="49" charset="0"/>
                        </a:rPr>
                        <a:t>.forE</a:t>
                      </a:r>
                      <a:r>
                        <a:rPr lang="en-US" sz="1800" b="0" dirty="0" err="1" smtClean="0">
                          <a:solidFill>
                            <a:srgbClr val="DCDCAA"/>
                          </a:solidFill>
                          <a:effectLst/>
                          <a:latin typeface="Consolas" panose="020B0609020204030204" pitchFamily="49" charset="0"/>
                        </a:rPr>
                        <a:t>ach</a:t>
                      </a:r>
                      <a:r>
                        <a:rPr lang="en-US" sz="1800" b="0" dirty="0" smtClean="0">
                          <a:solidFill>
                            <a:srgbClr val="D4D4D4"/>
                          </a:solidFill>
                          <a:effectLst/>
                          <a:latin typeface="Consolas" panose="020B0609020204030204" pitchFamily="49" charset="0"/>
                        </a:rPr>
                        <a:t>( </a:t>
                      </a:r>
                      <a:r>
                        <a:rPr lang="en-US" sz="1800" b="0" dirty="0" smtClean="0">
                          <a:solidFill>
                            <a:srgbClr val="D4D4D4"/>
                          </a:solidFill>
                          <a:effectLst/>
                          <a:latin typeface="Consolas" panose="020B0609020204030204" pitchFamily="49" charset="0"/>
                        </a:rPr>
                        <a:t>(</a:t>
                      </a:r>
                      <a:r>
                        <a:rPr lang="en-US" sz="1800" b="0" dirty="0" smtClean="0">
                          <a:solidFill>
                            <a:srgbClr val="9CDCFE"/>
                          </a:solidFill>
                          <a:effectLst/>
                          <a:latin typeface="Consolas" panose="020B0609020204030204" pitchFamily="49" charset="0"/>
                        </a:rPr>
                        <a:t>item, </a:t>
                      </a:r>
                      <a:r>
                        <a:rPr lang="en-US" sz="1800" b="0" dirty="0" err="1" smtClean="0">
                          <a:solidFill>
                            <a:srgbClr val="9CDCFE"/>
                          </a:solidFill>
                          <a:effectLst/>
                          <a:latin typeface="Consolas" panose="020B0609020204030204" pitchFamily="49" charset="0"/>
                        </a:rPr>
                        <a:t>idx</a:t>
                      </a:r>
                      <a:r>
                        <a:rPr lang="en-US" sz="1800" b="0" dirty="0" smtClean="0">
                          <a:solidFill>
                            <a:srgbClr val="D4D4D4"/>
                          </a:solidFill>
                          <a:effectLst/>
                          <a:latin typeface="Consolas" panose="020B0609020204030204" pitchFamily="49" charset="0"/>
                        </a:rPr>
                        <a:t>) </a:t>
                      </a:r>
                      <a:r>
                        <a:rPr lang="en-US" sz="1800" b="0" dirty="0" smtClean="0">
                          <a:solidFill>
                            <a:srgbClr val="569CD6"/>
                          </a:solidFill>
                          <a:effectLst/>
                          <a:latin typeface="Consolas" panose="020B0609020204030204" pitchFamily="49" charset="0"/>
                        </a:rPr>
                        <a:t>=&gt;</a:t>
                      </a:r>
                      <a:r>
                        <a:rPr lang="en-US" sz="1800" b="0" dirty="0" smtClean="0">
                          <a:solidFill>
                            <a:srgbClr val="D4D4D4"/>
                          </a:solidFill>
                          <a:effectLst/>
                          <a:latin typeface="Consolas" panose="020B0609020204030204" pitchFamily="49" charset="0"/>
                        </a:rPr>
                        <a:t> { </a:t>
                      </a:r>
                      <a:r>
                        <a:rPr lang="en-US" sz="1800" b="0" dirty="0" smtClean="0">
                          <a:solidFill>
                            <a:srgbClr val="C586C0"/>
                          </a:solidFill>
                          <a:effectLst/>
                          <a:latin typeface="Consolas" panose="020B0609020204030204" pitchFamily="49" charset="0"/>
                        </a:rPr>
                        <a:t>…</a:t>
                      </a:r>
                      <a:r>
                        <a:rPr lang="en-US" sz="1800" b="0" dirty="0" smtClean="0">
                          <a:solidFill>
                            <a:srgbClr val="D4D4D4"/>
                          </a:solidFill>
                          <a:effectLst/>
                          <a:latin typeface="Consolas" panose="020B0609020204030204" pitchFamily="49" charset="0"/>
                        </a:rPr>
                        <a:t>; }</a:t>
                      </a:r>
                      <a:r>
                        <a:rPr lang="en-US" sz="1800" b="0" baseline="0" dirty="0" smtClean="0">
                          <a:solidFill>
                            <a:srgbClr val="D4D4D4"/>
                          </a:solidFill>
                          <a:effectLst/>
                          <a:latin typeface="Consolas" panose="020B0609020204030204" pitchFamily="49" charset="0"/>
                        </a:rPr>
                        <a:t> );</a:t>
                      </a:r>
                    </a:p>
                    <a:p>
                      <a:r>
                        <a:rPr lang="en-US" sz="1800" b="0" dirty="0" smtClean="0">
                          <a:solidFill>
                            <a:srgbClr val="C586C0"/>
                          </a:solidFill>
                          <a:effectLst/>
                          <a:latin typeface="Consolas" panose="020B0609020204030204" pitchFamily="49" charset="0"/>
                        </a:rPr>
                        <a:t>for</a:t>
                      </a:r>
                      <a:r>
                        <a:rPr lang="en-US" sz="1800" b="0" dirty="0" smtClean="0">
                          <a:solidFill>
                            <a:srgbClr val="D4D4D4"/>
                          </a:solidFill>
                          <a:effectLst/>
                          <a:latin typeface="Consolas" panose="020B0609020204030204" pitchFamily="49" charset="0"/>
                        </a:rPr>
                        <a:t>(</a:t>
                      </a:r>
                      <a:r>
                        <a:rPr lang="en-US" sz="1800" b="0" dirty="0" err="1" smtClean="0">
                          <a:solidFill>
                            <a:srgbClr val="569CD6"/>
                          </a:solidFill>
                          <a:effectLst/>
                          <a:latin typeface="Consolas" panose="020B0609020204030204" pitchFamily="49" charset="0"/>
                        </a:rPr>
                        <a:t>var</a:t>
                      </a:r>
                      <a:r>
                        <a:rPr lang="en-US" sz="1800" b="0" dirty="0" smtClean="0">
                          <a:solidFill>
                            <a:srgbClr val="D4D4D4"/>
                          </a:solidFill>
                          <a:effectLst/>
                          <a:latin typeface="Consolas" panose="020B0609020204030204" pitchFamily="49" charset="0"/>
                        </a:rPr>
                        <a:t> </a:t>
                      </a:r>
                      <a:r>
                        <a:rPr lang="en-US" sz="1800" b="0" dirty="0" err="1" smtClean="0">
                          <a:solidFill>
                            <a:srgbClr val="9CDCFE"/>
                          </a:solidFill>
                          <a:effectLst/>
                          <a:latin typeface="Consolas" panose="020B0609020204030204" pitchFamily="49" charset="0"/>
                        </a:rPr>
                        <a:t>i</a:t>
                      </a:r>
                      <a:r>
                        <a:rPr lang="en-US" sz="1800" b="0" dirty="0" smtClean="0">
                          <a:solidFill>
                            <a:srgbClr val="D4D4D4"/>
                          </a:solidFill>
                          <a:effectLst/>
                          <a:latin typeface="Consolas" panose="020B0609020204030204" pitchFamily="49" charset="0"/>
                        </a:rPr>
                        <a:t>=</a:t>
                      </a:r>
                      <a:r>
                        <a:rPr lang="en-US" sz="1800" b="0" dirty="0" smtClean="0">
                          <a:solidFill>
                            <a:srgbClr val="B5CEA8"/>
                          </a:solidFill>
                          <a:effectLst/>
                          <a:latin typeface="Consolas" panose="020B0609020204030204" pitchFamily="49" charset="0"/>
                        </a:rPr>
                        <a:t>0</a:t>
                      </a:r>
                      <a:r>
                        <a:rPr lang="en-US" sz="1800" b="0" dirty="0" smtClean="0">
                          <a:solidFill>
                            <a:srgbClr val="D4D4D4"/>
                          </a:solidFill>
                          <a:effectLst/>
                          <a:latin typeface="Consolas" panose="020B0609020204030204" pitchFamily="49" charset="0"/>
                        </a:rPr>
                        <a:t>; </a:t>
                      </a:r>
                      <a:r>
                        <a:rPr lang="en-US" sz="1800" b="0" dirty="0" err="1" smtClean="0">
                          <a:solidFill>
                            <a:srgbClr val="9CDCFE"/>
                          </a:solidFill>
                          <a:effectLst/>
                          <a:latin typeface="Consolas" panose="020B0609020204030204" pitchFamily="49" charset="0"/>
                        </a:rPr>
                        <a:t>i</a:t>
                      </a:r>
                      <a:r>
                        <a:rPr lang="en-US" sz="1800" b="0" dirty="0" smtClean="0">
                          <a:solidFill>
                            <a:srgbClr val="D4D4D4"/>
                          </a:solidFill>
                          <a:effectLst/>
                          <a:latin typeface="Consolas" panose="020B0609020204030204" pitchFamily="49" charset="0"/>
                        </a:rPr>
                        <a:t> &lt; </a:t>
                      </a:r>
                      <a:r>
                        <a:rPr lang="en-US" sz="1800" b="0" dirty="0" err="1" smtClean="0">
                          <a:solidFill>
                            <a:srgbClr val="9CDCFE"/>
                          </a:solidFill>
                          <a:effectLst/>
                          <a:latin typeface="Consolas" panose="020B0609020204030204" pitchFamily="49" charset="0"/>
                        </a:rPr>
                        <a:t>arr</a:t>
                      </a:r>
                      <a:r>
                        <a:rPr lang="en-US" sz="1800" b="0" dirty="0" err="1" smtClean="0">
                          <a:solidFill>
                            <a:srgbClr val="D4D4D4"/>
                          </a:solidFill>
                          <a:effectLst/>
                          <a:latin typeface="Consolas" panose="020B0609020204030204" pitchFamily="49" charset="0"/>
                        </a:rPr>
                        <a:t>.</a:t>
                      </a:r>
                      <a:r>
                        <a:rPr lang="en-US" sz="1800" b="0" dirty="0" err="1" smtClean="0">
                          <a:solidFill>
                            <a:srgbClr val="9CDCFE"/>
                          </a:solidFill>
                          <a:effectLst/>
                          <a:latin typeface="Consolas" panose="020B0609020204030204" pitchFamily="49" charset="0"/>
                        </a:rPr>
                        <a:t>length</a:t>
                      </a:r>
                      <a:r>
                        <a:rPr lang="en-US" sz="1800" b="0" dirty="0" smtClean="0">
                          <a:solidFill>
                            <a:srgbClr val="D4D4D4"/>
                          </a:solidFill>
                          <a:effectLst/>
                          <a:latin typeface="Consolas" panose="020B0609020204030204" pitchFamily="49" charset="0"/>
                        </a:rPr>
                        <a:t>; </a:t>
                      </a:r>
                      <a:r>
                        <a:rPr lang="en-US" sz="1800" b="0" dirty="0" err="1" smtClean="0">
                          <a:solidFill>
                            <a:srgbClr val="9CDCFE"/>
                          </a:solidFill>
                          <a:effectLst/>
                          <a:latin typeface="Consolas" panose="020B0609020204030204" pitchFamily="49" charset="0"/>
                        </a:rPr>
                        <a:t>i</a:t>
                      </a:r>
                      <a:r>
                        <a:rPr lang="en-US" sz="1800" b="0" dirty="0" smtClean="0">
                          <a:solidFill>
                            <a:srgbClr val="D4D4D4"/>
                          </a:solidFill>
                          <a:effectLst/>
                          <a:latin typeface="Consolas" panose="020B0609020204030204" pitchFamily="49" charset="0"/>
                        </a:rPr>
                        <a:t>++) { </a:t>
                      </a:r>
                      <a:r>
                        <a:rPr lang="en-US" sz="1800" b="0" dirty="0" smtClean="0">
                          <a:solidFill>
                            <a:srgbClr val="C586C0"/>
                          </a:solidFill>
                          <a:effectLst/>
                          <a:latin typeface="Consolas" panose="020B0609020204030204" pitchFamily="49" charset="0"/>
                        </a:rPr>
                        <a:t>…</a:t>
                      </a:r>
                      <a:r>
                        <a:rPr lang="en-US" sz="1800" b="0" dirty="0" smtClean="0">
                          <a:solidFill>
                            <a:srgbClr val="D4D4D4"/>
                          </a:solidFill>
                          <a:effectLst/>
                          <a:latin typeface="Consolas" panose="020B060902020403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3810291225"/>
                  </a:ext>
                </a:extLst>
              </a:tr>
            </a:tbl>
          </a:graphicData>
        </a:graphic>
      </p:graphicFrame>
    </p:spTree>
    <p:extLst>
      <p:ext uri="{BB962C8B-B14F-4D97-AF65-F5344CB8AC3E}">
        <p14:creationId xmlns:p14="http://schemas.microsoft.com/office/powerpoint/2010/main" val="11872767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a:t>
            </a:r>
            <a:r>
              <a:rPr lang="en-US" dirty="0" err="1" smtClean="0"/>
              <a:t>sniplets</a:t>
            </a:r>
            <a:r>
              <a:rPr lang="en-US" dirty="0" smtClean="0"/>
              <a:t> required</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65073625"/>
              </p:ext>
            </p:extLst>
          </p:nvPr>
        </p:nvGraphicFramePr>
        <p:xfrm>
          <a:off x="1478546" y="2428150"/>
          <a:ext cx="10103853" cy="3800159"/>
        </p:xfrm>
        <a:graphic>
          <a:graphicData uri="http://schemas.openxmlformats.org/drawingml/2006/table">
            <a:tbl>
              <a:tblPr firstRow="1" bandRow="1">
                <a:tableStyleId>{72833802-FEF1-4C79-8D5D-14CF1EAF98D9}</a:tableStyleId>
              </a:tblPr>
              <a:tblGrid>
                <a:gridCol w="749480">
                  <a:extLst>
                    <a:ext uri="{9D8B030D-6E8A-4147-A177-3AD203B41FA5}">
                      <a16:colId xmlns:a16="http://schemas.microsoft.com/office/drawing/2014/main" val="2936143690"/>
                    </a:ext>
                  </a:extLst>
                </a:gridCol>
                <a:gridCol w="2066883">
                  <a:extLst>
                    <a:ext uri="{9D8B030D-6E8A-4147-A177-3AD203B41FA5}">
                      <a16:colId xmlns:a16="http://schemas.microsoft.com/office/drawing/2014/main" val="1165918115"/>
                    </a:ext>
                  </a:extLst>
                </a:gridCol>
                <a:gridCol w="7287490">
                  <a:extLst>
                    <a:ext uri="{9D8B030D-6E8A-4147-A177-3AD203B41FA5}">
                      <a16:colId xmlns:a16="http://schemas.microsoft.com/office/drawing/2014/main" val="327587628"/>
                    </a:ext>
                  </a:extLst>
                </a:gridCol>
              </a:tblGrid>
              <a:tr h="370840">
                <a:tc>
                  <a:txBody>
                    <a:bodyPr/>
                    <a:lstStyle/>
                    <a:p>
                      <a:endParaRPr lang="en-US" dirty="0">
                        <a:solidFill>
                          <a:schemeClr val="accent2">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lang="en-US" dirty="0" smtClean="0">
                          <a:solidFill>
                            <a:schemeClr val="accent2">
                              <a:lumMod val="50000"/>
                            </a:schemeClr>
                          </a:solidFill>
                        </a:rPr>
                        <a:t>Tasks </a:t>
                      </a:r>
                      <a:endParaRPr lang="en-US" dirty="0">
                        <a:solidFill>
                          <a:schemeClr val="accent2">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lang="en-US" dirty="0" smtClean="0">
                          <a:solidFill>
                            <a:schemeClr val="accent2">
                              <a:lumMod val="50000"/>
                            </a:schemeClr>
                          </a:solidFill>
                        </a:rPr>
                        <a:t>Code </a:t>
                      </a:r>
                      <a:r>
                        <a:rPr lang="en-US" dirty="0" err="1" smtClean="0">
                          <a:solidFill>
                            <a:schemeClr val="accent2">
                              <a:lumMod val="50000"/>
                            </a:schemeClr>
                          </a:solidFill>
                        </a:rPr>
                        <a:t>sniplet</a:t>
                      </a:r>
                      <a:endParaRPr lang="en-US" dirty="0">
                        <a:solidFill>
                          <a:schemeClr val="accent2">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011898845"/>
                  </a:ext>
                </a:extLst>
              </a:tr>
              <a:tr h="370840">
                <a:tc>
                  <a:txBody>
                    <a:bodyPr/>
                    <a:lstStyle/>
                    <a:p>
                      <a:r>
                        <a:rPr lang="en-US" dirty="0" smtClean="0"/>
                        <a:t>1.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Load a library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dirty="0" smtClean="0">
                          <a:solidFill>
                            <a:srgbClr val="DCDCAA"/>
                          </a:solidFill>
                          <a:effectLst/>
                          <a:latin typeface="Consolas" panose="020B0609020204030204" pitchFamily="49" charset="0"/>
                        </a:rPr>
                        <a:t>require</a:t>
                      </a:r>
                      <a:r>
                        <a:rPr lang="en-US" sz="1800" b="0" dirty="0" smtClean="0">
                          <a:solidFill>
                            <a:srgbClr val="D4D4D4"/>
                          </a:solidFill>
                          <a:effectLst/>
                          <a:latin typeface="Consolas" panose="020B0609020204030204" pitchFamily="49" charset="0"/>
                        </a:rPr>
                        <a:t>(</a:t>
                      </a:r>
                      <a:r>
                        <a:rPr lang="en-US" sz="1800" b="0" dirty="0" smtClean="0">
                          <a:solidFill>
                            <a:srgbClr val="CE9178"/>
                          </a:solidFill>
                          <a:effectLst/>
                          <a:latin typeface="Consolas" panose="020B0609020204030204" pitchFamily="49" charset="0"/>
                        </a:rPr>
                        <a:t>‘</a:t>
                      </a:r>
                      <a:r>
                        <a:rPr lang="en-US" sz="1800" b="1" dirty="0" smtClean="0">
                          <a:solidFill>
                            <a:srgbClr val="FF0000"/>
                          </a:solidFill>
                          <a:effectLst/>
                          <a:latin typeface="Consolas" panose="020B0609020204030204" pitchFamily="49" charset="0"/>
                        </a:rPr>
                        <a:t>&lt;</a:t>
                      </a:r>
                      <a:r>
                        <a:rPr lang="en-US" sz="1800" b="1" dirty="0" err="1" smtClean="0">
                          <a:solidFill>
                            <a:srgbClr val="FF0000"/>
                          </a:solidFill>
                          <a:effectLst/>
                          <a:latin typeface="Consolas" panose="020B0609020204030204" pitchFamily="49" charset="0"/>
                        </a:rPr>
                        <a:t>library_name</a:t>
                      </a:r>
                      <a:r>
                        <a:rPr lang="en-US" sz="1800" b="1" dirty="0" smtClean="0">
                          <a:solidFill>
                            <a:srgbClr val="FF0000"/>
                          </a:solidFill>
                          <a:effectLst/>
                          <a:latin typeface="Consolas" panose="020B0609020204030204" pitchFamily="49" charset="0"/>
                        </a:rPr>
                        <a:t>&gt;</a:t>
                      </a:r>
                      <a:r>
                        <a:rPr lang="en-US" sz="1800" b="0" dirty="0" smtClean="0">
                          <a:solidFill>
                            <a:srgbClr val="CE9178"/>
                          </a:solidFill>
                          <a:effectLst/>
                          <a:latin typeface="Consolas" panose="020B0609020204030204" pitchFamily="49" charset="0"/>
                        </a:rPr>
                        <a:t>'</a:t>
                      </a:r>
                      <a:r>
                        <a:rPr lang="en-US" sz="1800" b="0" dirty="0" smtClean="0">
                          <a:solidFill>
                            <a:srgbClr val="D4D4D4"/>
                          </a:solidFill>
                          <a:effectLst/>
                          <a:latin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261191876"/>
                  </a:ext>
                </a:extLst>
              </a:tr>
              <a:tr h="370840">
                <a:tc>
                  <a:txBody>
                    <a:bodyPr/>
                    <a:lstStyle/>
                    <a:p>
                      <a:r>
                        <a:rPr lang="en-US" dirty="0" smtClean="0"/>
                        <a:t>2.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Create</a:t>
                      </a:r>
                      <a:r>
                        <a:rPr lang="en-US" baseline="0" dirty="0" smtClean="0"/>
                        <a:t> a </a:t>
                      </a:r>
                      <a:r>
                        <a:rPr lang="en-US" baseline="0" dirty="0" err="1" smtClean="0"/>
                        <a:t>mongodb</a:t>
                      </a:r>
                      <a:r>
                        <a:rPr lang="en-US" baseline="0" dirty="0" smtClean="0"/>
                        <a:t> connection string</a:t>
                      </a:r>
                      <a:endParaRPr 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dirty="0" err="1" smtClean="0">
                          <a:solidFill>
                            <a:srgbClr val="569CD6"/>
                          </a:solidFill>
                          <a:effectLst/>
                          <a:latin typeface="Consolas" panose="020B0609020204030204" pitchFamily="49" charset="0"/>
                        </a:rPr>
                        <a:t>const</a:t>
                      </a:r>
                      <a:r>
                        <a:rPr lang="en-US" sz="1800" b="0" dirty="0" smtClean="0">
                          <a:solidFill>
                            <a:srgbClr val="D4D4D4"/>
                          </a:solidFill>
                          <a:effectLst/>
                          <a:latin typeface="Consolas" panose="020B0609020204030204" pitchFamily="49" charset="0"/>
                        </a:rPr>
                        <a:t> </a:t>
                      </a:r>
                      <a:r>
                        <a:rPr lang="en-US" sz="1800" b="0" dirty="0" err="1" smtClean="0">
                          <a:solidFill>
                            <a:srgbClr val="9CDCFE"/>
                          </a:solidFill>
                          <a:effectLst/>
                          <a:latin typeface="Consolas" panose="020B0609020204030204" pitchFamily="49" charset="0"/>
                        </a:rPr>
                        <a:t>mongo_url</a:t>
                      </a:r>
                      <a:r>
                        <a:rPr lang="en-US" sz="1800" b="0" dirty="0" smtClean="0">
                          <a:solidFill>
                            <a:srgbClr val="D4D4D4"/>
                          </a:solidFill>
                          <a:effectLst/>
                          <a:latin typeface="Consolas" panose="020B0609020204030204" pitchFamily="49" charset="0"/>
                        </a:rPr>
                        <a:t> = </a:t>
                      </a:r>
                      <a:r>
                        <a:rPr lang="en-US" sz="1800" b="0" dirty="0" smtClean="0">
                          <a:solidFill>
                            <a:srgbClr val="CE9178"/>
                          </a:solidFill>
                          <a:effectLst/>
                          <a:latin typeface="Consolas" panose="020B0609020204030204" pitchFamily="49" charset="0"/>
                        </a:rPr>
                        <a:t>'</a:t>
                      </a:r>
                      <a:r>
                        <a:rPr lang="en-US" sz="1800" b="0" dirty="0" err="1" smtClean="0">
                          <a:solidFill>
                            <a:srgbClr val="CE9178"/>
                          </a:solidFill>
                          <a:effectLst/>
                          <a:latin typeface="Consolas" panose="020B0609020204030204" pitchFamily="49" charset="0"/>
                        </a:rPr>
                        <a:t>mongodb</a:t>
                      </a:r>
                      <a:r>
                        <a:rPr lang="en-US" sz="1800" b="0" dirty="0" smtClean="0">
                          <a:solidFill>
                            <a:srgbClr val="CE9178"/>
                          </a:solidFill>
                          <a:effectLst/>
                          <a:latin typeface="Consolas" panose="020B0609020204030204" pitchFamily="49" charset="0"/>
                        </a:rPr>
                        <a:t>://</a:t>
                      </a:r>
                      <a:r>
                        <a:rPr lang="en-US" sz="1800" b="1" dirty="0" smtClean="0">
                          <a:solidFill>
                            <a:srgbClr val="FF0000"/>
                          </a:solidFill>
                          <a:effectLst/>
                          <a:latin typeface="Consolas" panose="020B0609020204030204" pitchFamily="49" charset="0"/>
                        </a:rPr>
                        <a:t>&lt;</a:t>
                      </a:r>
                      <a:r>
                        <a:rPr lang="en-US" sz="1800" b="1" dirty="0" err="1" smtClean="0">
                          <a:solidFill>
                            <a:srgbClr val="FF0000"/>
                          </a:solidFill>
                          <a:effectLst/>
                          <a:latin typeface="Consolas" panose="020B0609020204030204" pitchFamily="49" charset="0"/>
                        </a:rPr>
                        <a:t>db_user_name</a:t>
                      </a:r>
                      <a:r>
                        <a:rPr lang="en-US" sz="1800" b="1" dirty="0" smtClean="0">
                          <a:solidFill>
                            <a:srgbClr val="FF0000"/>
                          </a:solidFill>
                          <a:effectLst/>
                          <a:latin typeface="Consolas" panose="020B0609020204030204" pitchFamily="49" charset="0"/>
                        </a:rPr>
                        <a:t>&gt;:&lt;password&gt;</a:t>
                      </a:r>
                      <a:r>
                        <a:rPr lang="en-US" sz="1800" b="0" dirty="0" smtClean="0">
                          <a:solidFill>
                            <a:srgbClr val="CE9178"/>
                          </a:solidFill>
                          <a:effectLst/>
                          <a:latin typeface="Consolas" panose="020B0609020204030204" pitchFamily="49" charset="0"/>
                        </a:rPr>
                        <a:t>@</a:t>
                      </a:r>
                      <a:r>
                        <a:rPr lang="en-US" sz="1800" b="1" dirty="0" smtClean="0">
                          <a:solidFill>
                            <a:srgbClr val="FF0000"/>
                          </a:solidFill>
                          <a:effectLst/>
                          <a:latin typeface="Consolas" panose="020B0609020204030204" pitchFamily="49" charset="0"/>
                        </a:rPr>
                        <a:t>&lt;</a:t>
                      </a:r>
                      <a:r>
                        <a:rPr lang="en-US" sz="1800" b="1" dirty="0" err="1" smtClean="0">
                          <a:solidFill>
                            <a:srgbClr val="FF0000"/>
                          </a:solidFill>
                          <a:effectLst/>
                          <a:latin typeface="Consolas" panose="020B0609020204030204" pitchFamily="49" charset="0"/>
                        </a:rPr>
                        <a:t>ip</a:t>
                      </a:r>
                      <a:r>
                        <a:rPr lang="en-US" sz="1800" b="1" baseline="0" dirty="0" err="1" smtClean="0">
                          <a:solidFill>
                            <a:srgbClr val="FF0000"/>
                          </a:solidFill>
                          <a:effectLst/>
                          <a:latin typeface="Consolas" panose="020B0609020204030204" pitchFamily="49" charset="0"/>
                        </a:rPr>
                        <a:t>_</a:t>
                      </a:r>
                      <a:r>
                        <a:rPr lang="en-US" sz="1800" b="1" dirty="0" err="1" smtClean="0">
                          <a:solidFill>
                            <a:srgbClr val="FF0000"/>
                          </a:solidFill>
                          <a:effectLst/>
                          <a:latin typeface="Consolas" panose="020B0609020204030204" pitchFamily="49" charset="0"/>
                        </a:rPr>
                        <a:t>address</a:t>
                      </a:r>
                      <a:r>
                        <a:rPr lang="en-US" sz="1800" b="1" dirty="0" smtClean="0">
                          <a:solidFill>
                            <a:srgbClr val="FF0000"/>
                          </a:solidFill>
                          <a:effectLst/>
                          <a:latin typeface="Consolas" panose="020B0609020204030204" pitchFamily="49" charset="0"/>
                        </a:rPr>
                        <a:t>&gt;</a:t>
                      </a:r>
                      <a:r>
                        <a:rPr lang="en-US" sz="1800" b="0" dirty="0" smtClean="0">
                          <a:solidFill>
                            <a:srgbClr val="CE9178"/>
                          </a:solidFill>
                          <a:effectLst/>
                          <a:latin typeface="Consolas" panose="020B0609020204030204" pitchFamily="49" charset="0"/>
                        </a:rPr>
                        <a:t>:27017/</a:t>
                      </a:r>
                      <a:r>
                        <a:rPr lang="en-US" b="1" dirty="0" smtClean="0">
                          <a:solidFill>
                            <a:srgbClr val="FF0000"/>
                          </a:solidFill>
                        </a:rPr>
                        <a:t>&lt;</a:t>
                      </a:r>
                      <a:r>
                        <a:rPr lang="en-US" b="1" dirty="0" err="1" smtClean="0">
                          <a:solidFill>
                            <a:srgbClr val="FF0000"/>
                          </a:solidFill>
                        </a:rPr>
                        <a:t>db_name</a:t>
                      </a:r>
                      <a:r>
                        <a:rPr lang="en-US" b="1" dirty="0" smtClean="0">
                          <a:solidFill>
                            <a:srgbClr val="FF0000"/>
                          </a:solidFill>
                        </a:rPr>
                        <a:t>&gt;</a:t>
                      </a:r>
                      <a:r>
                        <a:rPr lang="en-US" sz="1800" b="0" dirty="0" smtClean="0">
                          <a:solidFill>
                            <a:srgbClr val="CE9178"/>
                          </a:solidFill>
                          <a:effectLst/>
                          <a:latin typeface="Consolas" panose="020B0609020204030204" pitchFamily="49" charset="0"/>
                        </a:rPr>
                        <a:t>'</a:t>
                      </a:r>
                      <a:r>
                        <a:rPr lang="en-US" sz="1800" b="0" dirty="0" smtClean="0">
                          <a:solidFill>
                            <a:srgbClr val="D4D4D4"/>
                          </a:solidFill>
                          <a:effectLst/>
                          <a:latin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2397287886"/>
                  </a:ext>
                </a:extLst>
              </a:tr>
              <a:tr h="370840">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Create </a:t>
                      </a:r>
                      <a:r>
                        <a:rPr lang="en-US" dirty="0" err="1" smtClean="0"/>
                        <a:t>mongodb</a:t>
                      </a:r>
                      <a:r>
                        <a:rPr lang="en-US" baseline="0" dirty="0" smtClean="0"/>
                        <a:t> connection and start querying</a:t>
                      </a:r>
                      <a:endParaRPr 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dirty="0" err="1" smtClean="0">
                          <a:solidFill>
                            <a:srgbClr val="9CDCFE"/>
                          </a:solidFill>
                          <a:effectLst/>
                          <a:latin typeface="Consolas" panose="020B0609020204030204" pitchFamily="49" charset="0"/>
                        </a:rPr>
                        <a:t>MongoClient</a:t>
                      </a:r>
                      <a:r>
                        <a:rPr lang="en-US" sz="1800" b="0" dirty="0" err="1" smtClean="0">
                          <a:solidFill>
                            <a:srgbClr val="D4D4D4"/>
                          </a:solidFill>
                          <a:effectLst/>
                          <a:latin typeface="Consolas" panose="020B0609020204030204" pitchFamily="49" charset="0"/>
                        </a:rPr>
                        <a:t>.</a:t>
                      </a:r>
                      <a:r>
                        <a:rPr lang="en-US" sz="1800" b="0" dirty="0" err="1" smtClean="0">
                          <a:solidFill>
                            <a:srgbClr val="DCDCAA"/>
                          </a:solidFill>
                          <a:effectLst/>
                          <a:latin typeface="Consolas" panose="020B0609020204030204" pitchFamily="49" charset="0"/>
                        </a:rPr>
                        <a:t>connect</a:t>
                      </a:r>
                      <a:r>
                        <a:rPr lang="en-US" sz="1800" b="0" dirty="0" smtClean="0">
                          <a:solidFill>
                            <a:srgbClr val="D4D4D4"/>
                          </a:solidFill>
                          <a:effectLst/>
                          <a:latin typeface="Consolas" panose="020B0609020204030204" pitchFamily="49" charset="0"/>
                        </a:rPr>
                        <a:t>( </a:t>
                      </a:r>
                      <a:r>
                        <a:rPr lang="en-US" sz="1800" b="1" dirty="0" err="1" smtClean="0">
                          <a:solidFill>
                            <a:srgbClr val="FF0000"/>
                          </a:solidFill>
                          <a:effectLst/>
                          <a:latin typeface="Consolas" panose="020B0609020204030204" pitchFamily="49" charset="0"/>
                        </a:rPr>
                        <a:t>mongo_url</a:t>
                      </a:r>
                      <a:r>
                        <a:rPr lang="en-US" sz="1800" b="0" dirty="0" smtClean="0">
                          <a:solidFill>
                            <a:srgbClr val="D4D4D4"/>
                          </a:solidFill>
                          <a:effectLst/>
                          <a:latin typeface="Consolas" panose="020B0609020204030204" pitchFamily="49" charset="0"/>
                        </a:rPr>
                        <a:t>, (</a:t>
                      </a:r>
                      <a:r>
                        <a:rPr lang="en-US" sz="1800" b="0" dirty="0" smtClean="0">
                          <a:solidFill>
                            <a:srgbClr val="9CDCFE"/>
                          </a:solidFill>
                          <a:effectLst/>
                          <a:latin typeface="Consolas" panose="020B0609020204030204" pitchFamily="49" charset="0"/>
                        </a:rPr>
                        <a:t>err</a:t>
                      </a:r>
                      <a:r>
                        <a:rPr lang="en-US" sz="1800" b="0" dirty="0" smtClean="0">
                          <a:solidFill>
                            <a:srgbClr val="D4D4D4"/>
                          </a:solidFill>
                          <a:effectLst/>
                          <a:latin typeface="Consolas" panose="020B0609020204030204" pitchFamily="49" charset="0"/>
                        </a:rPr>
                        <a:t>, </a:t>
                      </a:r>
                      <a:r>
                        <a:rPr lang="en-US" sz="1800" b="1" dirty="0" smtClean="0">
                          <a:solidFill>
                            <a:srgbClr val="FF0000"/>
                          </a:solidFill>
                          <a:effectLst/>
                          <a:latin typeface="Consolas" panose="020B0609020204030204" pitchFamily="49" charset="0"/>
                        </a:rPr>
                        <a:t>&lt;</a:t>
                      </a:r>
                      <a:r>
                        <a:rPr lang="en-US" sz="1800" b="1" dirty="0" err="1" smtClean="0">
                          <a:solidFill>
                            <a:srgbClr val="FF0000"/>
                          </a:solidFill>
                          <a:effectLst/>
                          <a:latin typeface="Consolas" panose="020B0609020204030204" pitchFamily="49" charset="0"/>
                        </a:rPr>
                        <a:t>db_object</a:t>
                      </a:r>
                      <a:r>
                        <a:rPr lang="en-US" sz="1800" b="1" dirty="0" smtClean="0">
                          <a:solidFill>
                            <a:srgbClr val="FF0000"/>
                          </a:solidFill>
                          <a:effectLst/>
                          <a:latin typeface="Consolas" panose="020B0609020204030204" pitchFamily="49" charset="0"/>
                        </a:rPr>
                        <a:t>&gt;</a:t>
                      </a:r>
                      <a:r>
                        <a:rPr lang="en-US" sz="1800" b="0" dirty="0" smtClean="0">
                          <a:solidFill>
                            <a:srgbClr val="D4D4D4"/>
                          </a:solidFill>
                          <a:effectLst/>
                          <a:latin typeface="Consolas" panose="020B0609020204030204" pitchFamily="49" charset="0"/>
                        </a:rPr>
                        <a:t>) </a:t>
                      </a:r>
                      <a:r>
                        <a:rPr lang="en-US" sz="1800" b="0" dirty="0" smtClean="0">
                          <a:solidFill>
                            <a:srgbClr val="569CD6"/>
                          </a:solidFill>
                          <a:effectLst/>
                          <a:latin typeface="Consolas" panose="020B0609020204030204" pitchFamily="49" charset="0"/>
                        </a:rPr>
                        <a:t>=&gt;</a:t>
                      </a:r>
                      <a:r>
                        <a:rPr lang="en-US" sz="1800" b="0" dirty="0" smtClean="0">
                          <a:solidFill>
                            <a:srgbClr val="D4D4D4"/>
                          </a:solidFill>
                          <a:effectLst/>
                          <a:latin typeface="Consolas" panose="020B0609020204030204" pitchFamily="49" charset="0"/>
                        </a:rPr>
                        <a:t> {</a:t>
                      </a:r>
                    </a:p>
                    <a:p>
                      <a:r>
                        <a:rPr lang="en-US" sz="1800" b="0" dirty="0" smtClean="0">
                          <a:solidFill>
                            <a:srgbClr val="D4D4D4"/>
                          </a:solidFill>
                          <a:effectLst/>
                          <a:latin typeface="Consolas" panose="020B0609020204030204" pitchFamily="49" charset="0"/>
                        </a:rPr>
                        <a:t>        …</a:t>
                      </a:r>
                    </a:p>
                    <a:p>
                      <a:r>
                        <a:rPr lang="en-US" sz="1800" b="0" dirty="0" smtClean="0">
                          <a:solidFill>
                            <a:srgbClr val="D4D4D4"/>
                          </a:solidFill>
                          <a:effectLst/>
                          <a:latin typeface="Consolas" panose="020B0609020204030204" pitchFamily="49" charset="0"/>
                        </a:rPr>
                        <a:t>    });</a:t>
                      </a:r>
                    </a:p>
                    <a:p>
                      <a:r>
                        <a:rPr lang="en-US" sz="1800" b="0" dirty="0" smtClean="0">
                          <a:solidFill>
                            <a:srgbClr val="D4D4D4"/>
                          </a:solidFill>
                          <a:effectLst/>
                          <a:latin typeface="Consolas" panose="020B060902020403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67780662"/>
                  </a:ext>
                </a:extLst>
              </a:tr>
              <a:tr h="370840">
                <a:tc>
                  <a:txBody>
                    <a:bodyPr/>
                    <a:lstStyle/>
                    <a:p>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Creating a server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dirty="0" smtClean="0">
                          <a:solidFill>
                            <a:srgbClr val="DCDCAA"/>
                          </a:solidFill>
                          <a:effectLst/>
                          <a:latin typeface="Consolas" panose="020B0609020204030204" pitchFamily="49" charset="0"/>
                        </a:rPr>
                        <a:t>require</a:t>
                      </a:r>
                      <a:r>
                        <a:rPr lang="en-US" sz="1800" b="0" dirty="0" smtClean="0">
                          <a:solidFill>
                            <a:srgbClr val="D4D4D4"/>
                          </a:solidFill>
                          <a:effectLst/>
                          <a:latin typeface="Consolas" panose="020B0609020204030204" pitchFamily="49" charset="0"/>
                        </a:rPr>
                        <a:t>(</a:t>
                      </a:r>
                      <a:r>
                        <a:rPr lang="en-US" sz="1800" b="0" dirty="0" smtClean="0">
                          <a:solidFill>
                            <a:srgbClr val="CE9178"/>
                          </a:solidFill>
                          <a:effectLst/>
                          <a:latin typeface="Consolas" panose="020B0609020204030204" pitchFamily="49" charset="0"/>
                        </a:rPr>
                        <a:t>'http'</a:t>
                      </a:r>
                      <a:r>
                        <a:rPr lang="en-US" sz="1800" b="0" dirty="0" smtClean="0">
                          <a:solidFill>
                            <a:srgbClr val="D4D4D4"/>
                          </a:solidFill>
                          <a:effectLst/>
                          <a:latin typeface="Consolas" panose="020B0609020204030204" pitchFamily="49" charset="0"/>
                        </a:rPr>
                        <a:t>)</a:t>
                      </a:r>
                    </a:p>
                    <a:p>
                      <a:r>
                        <a:rPr lang="en-US" sz="1800" b="0" dirty="0" smtClean="0">
                          <a:solidFill>
                            <a:srgbClr val="D4D4D4"/>
                          </a:solidFill>
                          <a:effectLst/>
                          <a:latin typeface="Consolas" panose="020B0609020204030204" pitchFamily="49" charset="0"/>
                        </a:rPr>
                        <a:t>    .</a:t>
                      </a:r>
                      <a:r>
                        <a:rPr lang="en-US" sz="1800" b="0" dirty="0" err="1" smtClean="0">
                          <a:solidFill>
                            <a:srgbClr val="DCDCAA"/>
                          </a:solidFill>
                          <a:effectLst/>
                          <a:latin typeface="Consolas" panose="020B0609020204030204" pitchFamily="49" charset="0"/>
                        </a:rPr>
                        <a:t>createServer</a:t>
                      </a:r>
                      <a:r>
                        <a:rPr lang="en-US" sz="1800" b="0" dirty="0" smtClean="0">
                          <a:solidFill>
                            <a:srgbClr val="D4D4D4"/>
                          </a:solidFill>
                          <a:effectLst/>
                          <a:latin typeface="Consolas" panose="020B0609020204030204" pitchFamily="49" charset="0"/>
                        </a:rPr>
                        <a:t>( (</a:t>
                      </a:r>
                      <a:r>
                        <a:rPr lang="en-US" sz="1800" b="0" dirty="0" err="1" smtClean="0">
                          <a:solidFill>
                            <a:srgbClr val="9CDCFE"/>
                          </a:solidFill>
                          <a:effectLst/>
                          <a:latin typeface="Consolas" panose="020B0609020204030204" pitchFamily="49" charset="0"/>
                        </a:rPr>
                        <a:t>req</a:t>
                      </a:r>
                      <a:r>
                        <a:rPr lang="en-US" sz="1800" b="0" dirty="0" smtClean="0">
                          <a:solidFill>
                            <a:srgbClr val="D4D4D4"/>
                          </a:solidFill>
                          <a:effectLst/>
                          <a:latin typeface="Consolas" panose="020B0609020204030204" pitchFamily="49" charset="0"/>
                        </a:rPr>
                        <a:t>, </a:t>
                      </a:r>
                      <a:r>
                        <a:rPr lang="en-US" sz="1800" b="0" dirty="0" smtClean="0">
                          <a:solidFill>
                            <a:srgbClr val="9CDCFE"/>
                          </a:solidFill>
                          <a:effectLst/>
                          <a:latin typeface="Consolas" panose="020B0609020204030204" pitchFamily="49" charset="0"/>
                        </a:rPr>
                        <a:t>res</a:t>
                      </a:r>
                      <a:r>
                        <a:rPr lang="en-US" sz="1800" b="0" dirty="0" smtClean="0">
                          <a:solidFill>
                            <a:srgbClr val="D4D4D4"/>
                          </a:solidFill>
                          <a:effectLst/>
                          <a:latin typeface="Consolas" panose="020B0609020204030204" pitchFamily="49" charset="0"/>
                        </a:rPr>
                        <a:t>) </a:t>
                      </a:r>
                      <a:r>
                        <a:rPr lang="en-US" sz="1800" b="0" dirty="0" smtClean="0">
                          <a:solidFill>
                            <a:srgbClr val="569CD6"/>
                          </a:solidFill>
                          <a:effectLst/>
                          <a:latin typeface="Consolas" panose="020B0609020204030204" pitchFamily="49" charset="0"/>
                        </a:rPr>
                        <a:t>=&gt;</a:t>
                      </a:r>
                      <a:r>
                        <a:rPr lang="en-US" sz="1800" b="0" dirty="0" smtClean="0">
                          <a:solidFill>
                            <a:srgbClr val="D4D4D4"/>
                          </a:solidFill>
                          <a:effectLst/>
                          <a:latin typeface="Consolas" panose="020B0609020204030204" pitchFamily="49" charset="0"/>
                        </a:rPr>
                        <a:t> { … })</a:t>
                      </a:r>
                    </a:p>
                    <a:p>
                      <a:r>
                        <a:rPr lang="en-US" sz="1800" b="0" dirty="0" smtClean="0">
                          <a:solidFill>
                            <a:srgbClr val="D4D4D4"/>
                          </a:solidFill>
                          <a:effectLst/>
                          <a:latin typeface="Consolas" panose="020B0609020204030204" pitchFamily="49" charset="0"/>
                        </a:rPr>
                        <a:t>    .</a:t>
                      </a:r>
                      <a:r>
                        <a:rPr lang="en-US" sz="1800" b="0" dirty="0" smtClean="0">
                          <a:solidFill>
                            <a:srgbClr val="DCDCAA"/>
                          </a:solidFill>
                          <a:effectLst/>
                          <a:latin typeface="Consolas" panose="020B0609020204030204" pitchFamily="49" charset="0"/>
                        </a:rPr>
                        <a:t>listen</a:t>
                      </a:r>
                      <a:r>
                        <a:rPr lang="en-US" sz="1800" b="0" dirty="0" smtClean="0">
                          <a:solidFill>
                            <a:srgbClr val="D4D4D4"/>
                          </a:solidFill>
                          <a:effectLst/>
                          <a:latin typeface="Consolas" panose="020B0609020204030204" pitchFamily="49" charset="0"/>
                        </a:rPr>
                        <a:t>( </a:t>
                      </a:r>
                      <a:r>
                        <a:rPr lang="en-US" sz="1800" b="1" dirty="0" smtClean="0">
                          <a:solidFill>
                            <a:srgbClr val="FF0000"/>
                          </a:solidFill>
                          <a:effectLst/>
                          <a:latin typeface="Consolas" panose="020B0609020204030204" pitchFamily="49" charset="0"/>
                        </a:rPr>
                        <a:t>&lt;port number&gt;,</a:t>
                      </a:r>
                      <a:r>
                        <a:rPr lang="en-US" sz="1800" b="0" dirty="0" smtClean="0">
                          <a:solidFill>
                            <a:srgbClr val="D4D4D4"/>
                          </a:solidFill>
                          <a:effectLst/>
                          <a:latin typeface="Consolas" panose="020B0609020204030204" pitchFamily="49" charset="0"/>
                        </a:rPr>
                        <a:t> (</a:t>
                      </a:r>
                      <a:r>
                        <a:rPr lang="en-US" sz="1800" b="0" dirty="0" smtClean="0">
                          <a:solidFill>
                            <a:srgbClr val="9CDCFE"/>
                          </a:solidFill>
                          <a:effectLst/>
                          <a:latin typeface="Consolas" panose="020B0609020204030204" pitchFamily="49" charset="0"/>
                        </a:rPr>
                        <a:t>err</a:t>
                      </a:r>
                      <a:r>
                        <a:rPr lang="en-US" sz="1800" b="0" dirty="0" smtClean="0">
                          <a:solidFill>
                            <a:srgbClr val="D4D4D4"/>
                          </a:solidFill>
                          <a:effectLst/>
                          <a:latin typeface="Consolas" panose="020B0609020204030204" pitchFamily="49" charset="0"/>
                        </a:rPr>
                        <a:t>) </a:t>
                      </a:r>
                      <a:r>
                        <a:rPr lang="en-US" sz="1800" b="0" dirty="0" smtClean="0">
                          <a:solidFill>
                            <a:srgbClr val="569CD6"/>
                          </a:solidFill>
                          <a:effectLst/>
                          <a:latin typeface="Consolas" panose="020B0609020204030204" pitchFamily="49" charset="0"/>
                        </a:rPr>
                        <a:t>=&gt;</a:t>
                      </a:r>
                      <a:r>
                        <a:rPr lang="en-US" sz="1800" b="0" dirty="0" smtClean="0">
                          <a:solidFill>
                            <a:srgbClr val="D4D4D4"/>
                          </a:solidFill>
                          <a:effectLst/>
                          <a:latin typeface="Consolas" panose="020B0609020204030204" pitchFamily="49" charset="0"/>
                        </a:rPr>
                        <a:t> { </a:t>
                      </a:r>
                      <a:r>
                        <a:rPr lang="en-US" sz="1800" b="0" dirty="0" smtClean="0">
                          <a:solidFill>
                            <a:srgbClr val="C586C0"/>
                          </a:solidFill>
                          <a:effectLst/>
                          <a:latin typeface="Consolas" panose="020B0609020204030204" pitchFamily="49" charset="0"/>
                        </a:rPr>
                        <a:t>…</a:t>
                      </a:r>
                      <a:r>
                        <a:rPr lang="en-US" sz="1800" b="0" dirty="0" smtClean="0">
                          <a:solidFill>
                            <a:srgbClr val="D4D4D4"/>
                          </a:solidFill>
                          <a:effectLst/>
                          <a:latin typeface="Consolas" panose="020B060902020403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3810291225"/>
                  </a:ext>
                </a:extLst>
              </a:tr>
            </a:tbl>
          </a:graphicData>
        </a:graphic>
      </p:graphicFrame>
    </p:spTree>
    <p:extLst>
      <p:ext uri="{BB962C8B-B14F-4D97-AF65-F5344CB8AC3E}">
        <p14:creationId xmlns:p14="http://schemas.microsoft.com/office/powerpoint/2010/main" val="23758699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hlinkClick r:id="rId2"/>
          </p:cNvPr>
          <p:cNvPicPr>
            <a:picLocks noChangeAspect="1"/>
          </p:cNvPicPr>
          <p:nvPr/>
        </p:nvPicPr>
        <p:blipFill rotWithShape="1">
          <a:blip r:embed="rId3"/>
          <a:srcRect r="49590" b="148"/>
          <a:stretch/>
        </p:blipFill>
        <p:spPr>
          <a:xfrm>
            <a:off x="8399693" y="835910"/>
            <a:ext cx="2894383" cy="5342468"/>
          </a:xfrm>
          <a:prstGeom prst="rect">
            <a:avLst/>
          </a:prstGeom>
        </p:spPr>
      </p:pic>
      <p:pic>
        <p:nvPicPr>
          <p:cNvPr id="5" name="Picture 4">
            <a:hlinkClick r:id="rId4" action="ppaction://hlinkfile"/>
          </p:cNvPr>
          <p:cNvPicPr>
            <a:picLocks noChangeAspect="1"/>
          </p:cNvPicPr>
          <p:nvPr/>
        </p:nvPicPr>
        <p:blipFill rotWithShape="1">
          <a:blip r:embed="rId5">
            <a:extLst>
              <a:ext uri="{28A0092B-C50C-407E-A947-70E740481C1C}">
                <a14:useLocalDpi xmlns:a14="http://schemas.microsoft.com/office/drawing/2010/main" val="0"/>
              </a:ext>
            </a:extLst>
          </a:blip>
          <a:srcRect l="-1" r="287" b="4946"/>
          <a:stretch/>
        </p:blipFill>
        <p:spPr>
          <a:xfrm>
            <a:off x="1191180" y="737056"/>
            <a:ext cx="6975008" cy="3624880"/>
          </a:xfrm>
          <a:prstGeom prst="rect">
            <a:avLst/>
          </a:prstGeom>
        </p:spPr>
      </p:pic>
      <p:pic>
        <p:nvPicPr>
          <p:cNvPr id="6" name="Picture 5">
            <a:hlinkClick r:id="rId6"/>
          </p:cNvPr>
          <p:cNvPicPr>
            <a:picLocks noChangeAspect="1"/>
          </p:cNvPicPr>
          <p:nvPr/>
        </p:nvPicPr>
        <p:blipFill>
          <a:blip r:embed="rId7"/>
          <a:stretch>
            <a:fillRect/>
          </a:stretch>
        </p:blipFill>
        <p:spPr>
          <a:xfrm>
            <a:off x="957675" y="4198951"/>
            <a:ext cx="3422821" cy="1850968"/>
          </a:xfrm>
          <a:prstGeom prst="rect">
            <a:avLst/>
          </a:prstGeom>
        </p:spPr>
      </p:pic>
      <p:pic>
        <p:nvPicPr>
          <p:cNvPr id="7" name="Picture 6">
            <a:hlinkClick r:id="rId8"/>
          </p:cNvPr>
          <p:cNvPicPr>
            <a:picLocks noChangeAspect="1"/>
          </p:cNvPicPr>
          <p:nvPr/>
        </p:nvPicPr>
        <p:blipFill>
          <a:blip r:embed="rId9"/>
          <a:stretch>
            <a:fillRect/>
          </a:stretch>
        </p:blipFill>
        <p:spPr>
          <a:xfrm>
            <a:off x="5408354" y="3984918"/>
            <a:ext cx="2991339" cy="1622521"/>
          </a:xfrm>
          <a:prstGeom prst="rect">
            <a:avLst/>
          </a:prstGeom>
        </p:spPr>
      </p:pic>
      <p:grpSp>
        <p:nvGrpSpPr>
          <p:cNvPr id="9" name="Shape 544"/>
          <p:cNvGrpSpPr/>
          <p:nvPr/>
        </p:nvGrpSpPr>
        <p:grpSpPr>
          <a:xfrm>
            <a:off x="10620291" y="195512"/>
            <a:ext cx="1347570" cy="843611"/>
            <a:chOff x="3241525" y="3039450"/>
            <a:chExt cx="494600" cy="312625"/>
          </a:xfrm>
        </p:grpSpPr>
        <p:sp>
          <p:nvSpPr>
            <p:cNvPr id="10" name="Shape 545"/>
            <p:cNvSpPr/>
            <p:nvPr/>
          </p:nvSpPr>
          <p:spPr>
            <a:xfrm>
              <a:off x="3241525" y="3039450"/>
              <a:ext cx="494600" cy="312625"/>
            </a:xfrm>
            <a:custGeom>
              <a:avLst/>
              <a:gdLst/>
              <a:ahLst/>
              <a:cxnLst/>
              <a:rect l="0" t="0" r="0" b="0"/>
              <a:pathLst>
                <a:path w="19784" h="12505" extrusionOk="0">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rgbClr val="FFB600"/>
            </a:solidFill>
            <a:ln>
              <a:noFill/>
            </a:ln>
          </p:spPr>
          <p:txBody>
            <a:bodyPr wrap="square" lIns="91425" tIns="91425" rIns="91425" bIns="91425" anchor="ctr" anchorCtr="0">
              <a:noAutofit/>
            </a:bodyPr>
            <a:lstStyle/>
            <a:p>
              <a:pPr lvl="0">
                <a:spcBef>
                  <a:spcPts val="0"/>
                </a:spcBef>
                <a:buNone/>
              </a:pPr>
              <a:endParaRPr/>
            </a:p>
          </p:txBody>
        </p:sp>
        <p:sp>
          <p:nvSpPr>
            <p:cNvPr id="11" name="Shape 546"/>
            <p:cNvSpPr/>
            <p:nvPr/>
          </p:nvSpPr>
          <p:spPr>
            <a:xfrm>
              <a:off x="3384400" y="3091350"/>
              <a:ext cx="208850" cy="208825"/>
            </a:xfrm>
            <a:custGeom>
              <a:avLst/>
              <a:gdLst/>
              <a:ahLst/>
              <a:cxnLst/>
              <a:rect l="0" t="0" r="0" b="0"/>
              <a:pathLst>
                <a:path w="8354" h="8353" extrusionOk="0">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rgbClr val="FFB600"/>
            </a:solidFill>
            <a:ln>
              <a:noFill/>
            </a:ln>
          </p:spPr>
          <p:txBody>
            <a:bodyPr wrap="square" lIns="91425" tIns="91425" rIns="91425" bIns="91425" anchor="ctr" anchorCtr="0">
              <a:noAutofit/>
            </a:bodyPr>
            <a:lstStyle/>
            <a:p>
              <a:pPr lvl="0">
                <a:spcBef>
                  <a:spcPts val="0"/>
                </a:spcBef>
                <a:buNone/>
              </a:pPr>
              <a:endParaRPr/>
            </a:p>
          </p:txBody>
        </p:sp>
      </p:grpSp>
      <p:sp>
        <p:nvSpPr>
          <p:cNvPr id="12" name="TextBox 11"/>
          <p:cNvSpPr txBox="1"/>
          <p:nvPr/>
        </p:nvSpPr>
        <p:spPr>
          <a:xfrm>
            <a:off x="704335" y="6425514"/>
            <a:ext cx="4534930" cy="338554"/>
          </a:xfrm>
          <a:prstGeom prst="rect">
            <a:avLst/>
          </a:prstGeom>
          <a:noFill/>
        </p:spPr>
        <p:txBody>
          <a:bodyPr wrap="square" rtlCol="0">
            <a:spAutoFit/>
          </a:bodyPr>
          <a:lstStyle/>
          <a:p>
            <a:r>
              <a:rPr lang="en-US" sz="1600" b="1" dirty="0" smtClean="0">
                <a:solidFill>
                  <a:srgbClr val="FF0000"/>
                </a:solidFill>
              </a:rPr>
              <a:t>SAMPLES</a:t>
            </a:r>
            <a:endParaRPr lang="en-US" b="1" dirty="0">
              <a:solidFill>
                <a:srgbClr val="FF0000"/>
              </a:solidFill>
            </a:endParaRPr>
          </a:p>
        </p:txBody>
      </p:sp>
    </p:spTree>
    <p:extLst>
      <p:ext uri="{BB962C8B-B14F-4D97-AF65-F5344CB8AC3E}">
        <p14:creationId xmlns:p14="http://schemas.microsoft.com/office/powerpoint/2010/main" val="36891905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latin typeface="Freestyle Script" panose="030804020302050B0404" pitchFamily="66" charset="0"/>
              </a:rPr>
              <a:t>About Me</a:t>
            </a:r>
            <a:endParaRPr lang="en-US" dirty="0">
              <a:latin typeface="Freestyle Script" panose="030804020302050B0404" pitchFamily="66" charset="0"/>
            </a:endParaRPr>
          </a:p>
        </p:txBody>
      </p:sp>
      <p:sp>
        <p:nvSpPr>
          <p:cNvPr id="8" name="Text Placeholder 7"/>
          <p:cNvSpPr>
            <a:spLocks noGrp="1"/>
          </p:cNvSpPr>
          <p:nvPr>
            <p:ph type="body" idx="1"/>
          </p:nvPr>
        </p:nvSpPr>
        <p:spPr/>
        <p:txBody>
          <a:bodyPr/>
          <a:lstStyle/>
          <a:p>
            <a:pPr marL="285750" indent="-285750">
              <a:buFont typeface="Arial" panose="020B0604020202020204" pitchFamily="34" charset="0"/>
              <a:buChar char="•"/>
            </a:pPr>
            <a:r>
              <a:rPr lang="en-US" b="1" dirty="0" smtClean="0"/>
              <a:t>Cloud Specialist</a:t>
            </a:r>
            <a:r>
              <a:rPr lang="en-US" dirty="0" smtClean="0"/>
              <a:t> in Oracle</a:t>
            </a:r>
          </a:p>
          <a:p>
            <a:pPr marL="285750" indent="-285750">
              <a:buFont typeface="Arial" panose="020B0604020202020204" pitchFamily="34" charset="0"/>
              <a:buChar char="•"/>
            </a:pPr>
            <a:r>
              <a:rPr lang="en-US" dirty="0" smtClean="0">
                <a:solidFill>
                  <a:srgbClr val="7030A0"/>
                </a:solidFill>
              </a:rPr>
              <a:t>Coded professionally for 11 years</a:t>
            </a:r>
          </a:p>
          <a:p>
            <a:pPr marL="285750" indent="-285750">
              <a:buFont typeface="Arial" panose="020B0604020202020204" pitchFamily="34" charset="0"/>
              <a:buChar char="•"/>
            </a:pPr>
            <a:r>
              <a:rPr lang="en-US" dirty="0" smtClean="0">
                <a:solidFill>
                  <a:srgbClr val="7030A0"/>
                </a:solidFill>
              </a:rPr>
              <a:t>Job history – Developer, Business Analyst, Project Manager</a:t>
            </a:r>
          </a:p>
          <a:p>
            <a:pPr marL="285750" indent="-285750">
              <a:buFont typeface="Arial" panose="020B0604020202020204" pitchFamily="34" charset="0"/>
              <a:buChar char="•"/>
            </a:pPr>
            <a:r>
              <a:rPr lang="en-US" dirty="0" smtClean="0"/>
              <a:t>Academic: NUS (SOC), ITIL, PMP, AWS, CFA…</a:t>
            </a:r>
          </a:p>
          <a:p>
            <a:pPr marL="285750" indent="-285750">
              <a:buFont typeface="Arial" panose="020B0604020202020204" pitchFamily="34" charset="0"/>
              <a:buChar char="•"/>
            </a:pPr>
            <a:r>
              <a:rPr lang="en-US" dirty="0">
                <a:solidFill>
                  <a:schemeClr val="accent3">
                    <a:lumMod val="50000"/>
                  </a:schemeClr>
                </a:solidFill>
              </a:rPr>
              <a:t>Favorite languages – </a:t>
            </a:r>
            <a:r>
              <a:rPr lang="en-US" dirty="0" err="1">
                <a:solidFill>
                  <a:schemeClr val="accent3">
                    <a:lumMod val="50000"/>
                  </a:schemeClr>
                </a:solidFill>
              </a:rPr>
              <a:t>NodeJS</a:t>
            </a:r>
            <a:r>
              <a:rPr lang="en-US" dirty="0">
                <a:solidFill>
                  <a:schemeClr val="accent3">
                    <a:lumMod val="50000"/>
                  </a:schemeClr>
                </a:solidFill>
              </a:rPr>
              <a:t>, Ruby, </a:t>
            </a:r>
            <a:r>
              <a:rPr lang="en-US" dirty="0" smtClean="0">
                <a:solidFill>
                  <a:schemeClr val="accent3">
                    <a:lumMod val="50000"/>
                  </a:schemeClr>
                </a:solidFill>
              </a:rPr>
              <a:t>PL/SQL, Pascal</a:t>
            </a:r>
            <a:endParaRPr lang="en-US" dirty="0">
              <a:solidFill>
                <a:schemeClr val="accent3">
                  <a:lumMod val="50000"/>
                </a:schemeClr>
              </a:solidFill>
            </a:endParaRPr>
          </a:p>
          <a:p>
            <a:pPr marL="285750" indent="-285750">
              <a:buFont typeface="Arial" panose="020B0604020202020204" pitchFamily="34" charset="0"/>
              <a:buChar char="•"/>
            </a:pPr>
            <a:r>
              <a:rPr lang="en-US" dirty="0">
                <a:solidFill>
                  <a:schemeClr val="accent3">
                    <a:lumMod val="50000"/>
                  </a:schemeClr>
                </a:solidFill>
              </a:rPr>
              <a:t>Least Favorite languages </a:t>
            </a:r>
            <a:r>
              <a:rPr lang="en-US" dirty="0" smtClean="0">
                <a:solidFill>
                  <a:schemeClr val="accent3">
                    <a:lumMod val="50000"/>
                  </a:schemeClr>
                </a:solidFill>
              </a:rPr>
              <a:t>– c#, </a:t>
            </a:r>
            <a:r>
              <a:rPr lang="en-US" dirty="0" err="1">
                <a:solidFill>
                  <a:schemeClr val="accent3">
                    <a:lumMod val="50000"/>
                  </a:schemeClr>
                </a:solidFill>
              </a:rPr>
              <a:t>c++</a:t>
            </a:r>
            <a:r>
              <a:rPr lang="en-US" dirty="0">
                <a:solidFill>
                  <a:schemeClr val="accent3">
                    <a:lumMod val="50000"/>
                  </a:schemeClr>
                </a:solidFill>
              </a:rPr>
              <a:t>, PHP</a:t>
            </a:r>
          </a:p>
          <a:p>
            <a:pPr marL="285750" indent="-285750">
              <a:buFont typeface="Arial" panose="020B0604020202020204" pitchFamily="34" charset="0"/>
              <a:buChar char="•"/>
            </a:pPr>
            <a:r>
              <a:rPr lang="en-US" dirty="0">
                <a:solidFill>
                  <a:schemeClr val="accent3">
                    <a:lumMod val="50000"/>
                  </a:schemeClr>
                </a:solidFill>
              </a:rPr>
              <a:t>Neutral – Python, </a:t>
            </a:r>
            <a:r>
              <a:rPr lang="en-US" dirty="0" smtClean="0">
                <a:solidFill>
                  <a:schemeClr val="accent3">
                    <a:lumMod val="50000"/>
                  </a:schemeClr>
                </a:solidFill>
              </a:rPr>
              <a:t>Perl, Java</a:t>
            </a:r>
          </a:p>
          <a:p>
            <a:pPr marL="285750" indent="-285750">
              <a:buFont typeface="Arial" panose="020B0604020202020204" pitchFamily="34" charset="0"/>
              <a:buChar char="•"/>
            </a:pPr>
            <a:endParaRPr lang="en-US" dirty="0"/>
          </a:p>
        </p:txBody>
      </p:sp>
      <p:sp>
        <p:nvSpPr>
          <p:cNvPr id="9" name="Text Placeholder 8"/>
          <p:cNvSpPr>
            <a:spLocks noGrp="1"/>
          </p:cNvSpPr>
          <p:nvPr>
            <p:ph type="body" idx="2"/>
          </p:nvPr>
        </p:nvSpPr>
        <p:spPr>
          <a:xfrm>
            <a:off x="5015605" y="1747733"/>
            <a:ext cx="3980114" cy="4056800"/>
          </a:xfrm>
        </p:spPr>
        <p:txBody>
          <a:bodyPr/>
          <a:lstStyle/>
          <a:p>
            <a:pPr>
              <a:buNone/>
            </a:pPr>
            <a:r>
              <a:rPr lang="en-US" dirty="0"/>
              <a:t>Application profile:</a:t>
            </a:r>
          </a:p>
          <a:p>
            <a:pPr marL="285750" indent="-285750">
              <a:buFontTx/>
              <a:buChar char="☺"/>
            </a:pPr>
            <a:r>
              <a:rPr lang="en-US" sz="1600" dirty="0">
                <a:solidFill>
                  <a:schemeClr val="accent2">
                    <a:lumMod val="75000"/>
                  </a:schemeClr>
                </a:solidFill>
              </a:rPr>
              <a:t>High performance </a:t>
            </a:r>
            <a:endParaRPr lang="en-US" sz="1600" dirty="0" smtClean="0">
              <a:solidFill>
                <a:schemeClr val="accent2">
                  <a:lumMod val="75000"/>
                </a:schemeClr>
              </a:solidFill>
            </a:endParaRPr>
          </a:p>
          <a:p>
            <a:pPr marL="576263" lvl="1" indent="-285750">
              <a:buFontTx/>
              <a:buChar char="☺"/>
            </a:pPr>
            <a:r>
              <a:rPr lang="en-US" sz="1600" dirty="0"/>
              <a:t>R</a:t>
            </a:r>
            <a:r>
              <a:rPr lang="en-US" sz="1600" dirty="0" smtClean="0"/>
              <a:t>isk </a:t>
            </a:r>
            <a:r>
              <a:rPr lang="en-US" sz="1600" dirty="0"/>
              <a:t>calculator</a:t>
            </a:r>
          </a:p>
          <a:p>
            <a:pPr marL="576263" indent="-285750">
              <a:buFontTx/>
              <a:buChar char="☺"/>
            </a:pPr>
            <a:r>
              <a:rPr lang="en-US" sz="1600" dirty="0" smtClean="0"/>
              <a:t>Trade </a:t>
            </a:r>
            <a:r>
              <a:rPr lang="en-US" sz="1600" dirty="0"/>
              <a:t>processing network</a:t>
            </a:r>
          </a:p>
          <a:p>
            <a:pPr marL="285750" indent="-285750">
              <a:buFontTx/>
              <a:buChar char="☺"/>
            </a:pPr>
            <a:r>
              <a:rPr lang="en-US" sz="1600" dirty="0" smtClean="0">
                <a:solidFill>
                  <a:schemeClr val="accent2">
                    <a:lumMod val="75000"/>
                  </a:schemeClr>
                </a:solidFill>
              </a:rPr>
              <a:t>Web / Mobile</a:t>
            </a:r>
          </a:p>
          <a:p>
            <a:pPr marL="576263" indent="-285750">
              <a:buFontTx/>
              <a:buChar char="☺"/>
            </a:pPr>
            <a:r>
              <a:rPr lang="en-US" sz="1600" dirty="0" smtClean="0"/>
              <a:t>Numerous </a:t>
            </a:r>
            <a:r>
              <a:rPr lang="en-US" sz="1600" dirty="0"/>
              <a:t>Java, Ruby, </a:t>
            </a:r>
            <a:r>
              <a:rPr lang="en-US" sz="1600" dirty="0" err="1"/>
              <a:t>NodeJS</a:t>
            </a:r>
            <a:r>
              <a:rPr lang="en-US" sz="1600" dirty="0"/>
              <a:t> web </a:t>
            </a:r>
            <a:r>
              <a:rPr lang="en-US" sz="1600" dirty="0" smtClean="0"/>
              <a:t>applications</a:t>
            </a:r>
          </a:p>
          <a:p>
            <a:pPr marL="576263" indent="-285750">
              <a:buFontTx/>
              <a:buChar char="☺"/>
            </a:pPr>
            <a:r>
              <a:rPr lang="en-US" sz="1600" dirty="0" smtClean="0"/>
              <a:t>Educational Software</a:t>
            </a:r>
            <a:endParaRPr lang="en-US" sz="1600" dirty="0"/>
          </a:p>
          <a:p>
            <a:pPr marL="576263" indent="-285750">
              <a:buFontTx/>
              <a:buChar char="☺"/>
            </a:pPr>
            <a:r>
              <a:rPr lang="en-US" sz="1600" dirty="0" smtClean="0"/>
              <a:t>An Android App (credit card wallet)</a:t>
            </a:r>
            <a:endParaRPr lang="en-US" sz="1600" dirty="0"/>
          </a:p>
          <a:p>
            <a:pPr marL="285750" indent="-285750">
              <a:buFontTx/>
              <a:buChar char="☺"/>
            </a:pPr>
            <a:r>
              <a:rPr lang="en-US" sz="1600" dirty="0" err="1" smtClean="0">
                <a:solidFill>
                  <a:schemeClr val="accent2">
                    <a:lumMod val="75000"/>
                  </a:schemeClr>
                </a:solidFill>
              </a:rPr>
              <a:t>Blockchain</a:t>
            </a:r>
            <a:endParaRPr lang="en-US" sz="1600" dirty="0" smtClean="0">
              <a:solidFill>
                <a:schemeClr val="accent2">
                  <a:lumMod val="75000"/>
                </a:schemeClr>
              </a:solidFill>
            </a:endParaRPr>
          </a:p>
          <a:p>
            <a:pPr marL="576263" indent="-285750">
              <a:buFontTx/>
              <a:buChar char="☺"/>
            </a:pPr>
            <a:r>
              <a:rPr lang="en-US" sz="1600" dirty="0" err="1" smtClean="0"/>
              <a:t>Ethereum</a:t>
            </a:r>
            <a:r>
              <a:rPr lang="en-US" sz="1600" dirty="0" smtClean="0"/>
              <a:t> App (Visualizer for a </a:t>
            </a:r>
            <a:r>
              <a:rPr lang="en-US" sz="1600" dirty="0" err="1" smtClean="0"/>
              <a:t>DApp</a:t>
            </a:r>
            <a:r>
              <a:rPr lang="en-US" sz="1600" dirty="0" smtClean="0"/>
              <a:t>)</a:t>
            </a:r>
            <a:endParaRPr lang="en-US" sz="1600" dirty="0"/>
          </a:p>
          <a:p>
            <a:pPr marL="285750" indent="-285750">
              <a:buFontTx/>
              <a:buChar char="☺"/>
            </a:pPr>
            <a:r>
              <a:rPr lang="en-US" sz="1600" dirty="0" smtClean="0">
                <a:solidFill>
                  <a:schemeClr val="accent2">
                    <a:lumMod val="75000"/>
                  </a:schemeClr>
                </a:solidFill>
              </a:rPr>
              <a:t>Cyber Security</a:t>
            </a:r>
          </a:p>
          <a:p>
            <a:pPr marL="576263" indent="-285750">
              <a:buFontTx/>
              <a:buChar char="☺"/>
            </a:pPr>
            <a:r>
              <a:rPr lang="en-US" sz="1600" dirty="0" smtClean="0"/>
              <a:t>Automatic Vulnerability </a:t>
            </a:r>
            <a:r>
              <a:rPr lang="en-US" sz="1600" dirty="0"/>
              <a:t>A</a:t>
            </a:r>
            <a:r>
              <a:rPr lang="en-US" sz="1600" dirty="0" smtClean="0"/>
              <a:t>ssessment </a:t>
            </a:r>
            <a:r>
              <a:rPr lang="en-US" sz="1600" dirty="0"/>
              <a:t>System</a:t>
            </a:r>
          </a:p>
          <a:p>
            <a:pPr marL="285750" indent="-285750">
              <a:buFontTx/>
              <a:buChar char="☺"/>
            </a:pP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7074">
            <a:off x="9259745" y="682097"/>
            <a:ext cx="1708231" cy="2194193"/>
          </a:xfrm>
          <a:prstGeom prst="rect">
            <a:avLst/>
          </a:prstGeom>
        </p:spPr>
      </p:pic>
    </p:spTree>
    <p:extLst>
      <p:ext uri="{BB962C8B-B14F-4D97-AF65-F5344CB8AC3E}">
        <p14:creationId xmlns:p14="http://schemas.microsoft.com/office/powerpoint/2010/main" val="356247250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9201" y="668172"/>
            <a:ext cx="9689064" cy="1143200"/>
          </a:xfrm>
        </p:spPr>
        <p:txBody>
          <a:bodyPr/>
          <a:lstStyle/>
          <a:p>
            <a:pPr algn="ctr"/>
            <a:r>
              <a:rPr lang="en-US" sz="4400" dirty="0" smtClean="0"/>
              <a:t>Creating Real-World Applications with </a:t>
            </a:r>
            <a:r>
              <a:rPr lang="en-US" sz="4400" dirty="0" err="1" smtClean="0"/>
              <a:t>NodeJS</a:t>
            </a:r>
            <a:endParaRPr lang="en-US" sz="4400" dirty="0"/>
          </a:p>
        </p:txBody>
      </p:sp>
      <p:sp>
        <p:nvSpPr>
          <p:cNvPr id="3" name="Text Placeholder 2"/>
          <p:cNvSpPr>
            <a:spLocks noGrp="1"/>
          </p:cNvSpPr>
          <p:nvPr>
            <p:ph type="body" idx="1"/>
          </p:nvPr>
        </p:nvSpPr>
        <p:spPr>
          <a:xfrm>
            <a:off x="1064949" y="2423906"/>
            <a:ext cx="4724400" cy="4036800"/>
          </a:xfrm>
        </p:spPr>
        <p:txBody>
          <a:bodyPr/>
          <a:lstStyle/>
          <a:p>
            <a:pPr marL="342900" indent="-342900">
              <a:lnSpc>
                <a:spcPct val="150000"/>
              </a:lnSpc>
              <a:buFont typeface="+mj-lt"/>
              <a:buAutoNum type="arabicPeriod"/>
            </a:pPr>
            <a:r>
              <a:rPr lang="en-US" b="1" dirty="0" smtClean="0">
                <a:solidFill>
                  <a:schemeClr val="bg2">
                    <a:lumMod val="75000"/>
                  </a:schemeClr>
                </a:solidFill>
              </a:rPr>
              <a:t>Initialize</a:t>
            </a:r>
            <a:r>
              <a:rPr lang="en-US" b="1" dirty="0" smtClean="0"/>
              <a:t> (H)</a:t>
            </a:r>
            <a:r>
              <a:rPr lang="en-US" dirty="0" smtClean="0"/>
              <a:t>: </a:t>
            </a:r>
          </a:p>
          <a:p>
            <a:pPr marL="509588" indent="-231775">
              <a:spcAft>
                <a:spcPts val="900"/>
              </a:spcAft>
            </a:pPr>
            <a:r>
              <a:rPr lang="en-US" sz="1600" dirty="0" smtClean="0"/>
              <a:t>language &amp; tools introduction, environment setup</a:t>
            </a:r>
          </a:p>
          <a:p>
            <a:pPr marL="342900" indent="-342900">
              <a:buFont typeface="+mj-lt"/>
              <a:buAutoNum type="arabicPeriod" startAt="2"/>
            </a:pPr>
            <a:r>
              <a:rPr lang="en-US" b="1" dirty="0" smtClean="0">
                <a:solidFill>
                  <a:schemeClr val="bg2">
                    <a:lumMod val="75000"/>
                  </a:schemeClr>
                </a:solidFill>
              </a:rPr>
              <a:t>Boot-up</a:t>
            </a:r>
            <a:r>
              <a:rPr lang="en-US" b="1" dirty="0" smtClean="0"/>
              <a:t> (H)</a:t>
            </a:r>
            <a:r>
              <a:rPr lang="en-US" dirty="0" smtClean="0"/>
              <a:t>: </a:t>
            </a:r>
          </a:p>
          <a:p>
            <a:pPr marL="509588" indent="-231775">
              <a:spcAft>
                <a:spcPts val="900"/>
              </a:spcAft>
            </a:pPr>
            <a:r>
              <a:rPr lang="en-US" sz="1600" dirty="0" err="1" smtClean="0"/>
              <a:t>NodeJS</a:t>
            </a:r>
            <a:r>
              <a:rPr lang="en-US" sz="1600" dirty="0" smtClean="0"/>
              <a:t> basics</a:t>
            </a:r>
          </a:p>
          <a:p>
            <a:pPr marL="342900" indent="-342900">
              <a:buFont typeface="+mj-lt"/>
              <a:buAutoNum type="arabicPeriod" startAt="3"/>
            </a:pPr>
            <a:r>
              <a:rPr lang="en-US" b="1" dirty="0" smtClean="0">
                <a:solidFill>
                  <a:schemeClr val="bg2">
                    <a:lumMod val="75000"/>
                  </a:schemeClr>
                </a:solidFill>
              </a:rPr>
              <a:t>Keeping it real </a:t>
            </a:r>
            <a:r>
              <a:rPr lang="en-US" b="1" dirty="0" smtClean="0"/>
              <a:t>(H)</a:t>
            </a:r>
            <a:r>
              <a:rPr lang="en-US" dirty="0" smtClean="0"/>
              <a:t>: </a:t>
            </a:r>
          </a:p>
          <a:p>
            <a:pPr marL="509588" indent="-231775">
              <a:spcAft>
                <a:spcPts val="900"/>
              </a:spcAft>
            </a:pPr>
            <a:r>
              <a:rPr lang="en-US" sz="1600" dirty="0" smtClean="0"/>
              <a:t>Introduction to </a:t>
            </a:r>
            <a:r>
              <a:rPr lang="en-US" sz="1600" dirty="0" err="1" smtClean="0"/>
              <a:t>ExpressJS</a:t>
            </a:r>
            <a:r>
              <a:rPr lang="en-US" sz="1600" dirty="0" smtClean="0"/>
              <a:t> and API</a:t>
            </a:r>
          </a:p>
          <a:p>
            <a:pPr marL="342900" indent="-342900">
              <a:buFont typeface="+mj-lt"/>
              <a:buAutoNum type="arabicPeriod" startAt="4"/>
            </a:pPr>
            <a:r>
              <a:rPr lang="en-US" b="1" dirty="0" smtClean="0">
                <a:solidFill>
                  <a:schemeClr val="bg2">
                    <a:lumMod val="75000"/>
                  </a:schemeClr>
                </a:solidFill>
              </a:rPr>
              <a:t>Persistence</a:t>
            </a:r>
            <a:r>
              <a:rPr lang="en-US" b="1" dirty="0" smtClean="0"/>
              <a:t> (H)</a:t>
            </a:r>
            <a:r>
              <a:rPr lang="en-US" dirty="0" smtClean="0"/>
              <a:t>: </a:t>
            </a:r>
          </a:p>
          <a:p>
            <a:pPr marL="509588" indent="-231775">
              <a:spcAft>
                <a:spcPts val="900"/>
              </a:spcAft>
            </a:pPr>
            <a:r>
              <a:rPr lang="en-US" sz="1600" dirty="0" smtClean="0"/>
              <a:t>introduction to MongoDB</a:t>
            </a:r>
          </a:p>
          <a:p>
            <a:pPr marL="342900" indent="-342900">
              <a:buFont typeface="+mj-lt"/>
              <a:buAutoNum type="arabicPeriod" startAt="5"/>
            </a:pPr>
            <a:r>
              <a:rPr lang="en-US" b="1" dirty="0" smtClean="0">
                <a:solidFill>
                  <a:schemeClr val="bg2">
                    <a:lumMod val="75000"/>
                  </a:schemeClr>
                </a:solidFill>
              </a:rPr>
              <a:t>Reboot</a:t>
            </a:r>
            <a:r>
              <a:rPr lang="en-US" b="1" dirty="0" smtClean="0"/>
              <a:t> (H)</a:t>
            </a:r>
            <a:r>
              <a:rPr lang="en-US" dirty="0" smtClean="0"/>
              <a:t>: </a:t>
            </a:r>
          </a:p>
          <a:p>
            <a:pPr marL="509588" indent="-231775">
              <a:spcAft>
                <a:spcPts val="900"/>
              </a:spcAft>
            </a:pPr>
            <a:r>
              <a:rPr lang="en-US" sz="1600" dirty="0" smtClean="0"/>
              <a:t>introduction to AngularJS</a:t>
            </a:r>
            <a:endParaRPr lang="en-US" sz="1600" dirty="0"/>
          </a:p>
        </p:txBody>
      </p:sp>
      <p:sp>
        <p:nvSpPr>
          <p:cNvPr id="4" name="Text Placeholder 3"/>
          <p:cNvSpPr>
            <a:spLocks noGrp="1"/>
          </p:cNvSpPr>
          <p:nvPr>
            <p:ph type="body" idx="2"/>
          </p:nvPr>
        </p:nvSpPr>
        <p:spPr>
          <a:xfrm>
            <a:off x="6073865" y="2504931"/>
            <a:ext cx="4724400" cy="4036800"/>
          </a:xfrm>
        </p:spPr>
        <p:txBody>
          <a:bodyPr/>
          <a:lstStyle/>
          <a:p>
            <a:pPr marL="342900" indent="-342900">
              <a:buFont typeface="+mj-lt"/>
              <a:buAutoNum type="arabicPeriod" startAt="6"/>
            </a:pPr>
            <a:r>
              <a:rPr lang="en-US" b="1" dirty="0" err="1" smtClean="0">
                <a:solidFill>
                  <a:schemeClr val="bg2">
                    <a:lumMod val="75000"/>
                  </a:schemeClr>
                </a:solidFill>
              </a:rPr>
              <a:t>Solutioning</a:t>
            </a:r>
            <a:r>
              <a:rPr lang="en-US" dirty="0" smtClean="0"/>
              <a:t>:</a:t>
            </a:r>
          </a:p>
          <a:p>
            <a:pPr marL="509588" lvl="0" indent="-231775">
              <a:spcAft>
                <a:spcPts val="900"/>
              </a:spcAft>
            </a:pPr>
            <a:r>
              <a:rPr lang="en-US" sz="1600" dirty="0" smtClean="0"/>
              <a:t>Identify and break down problems, and creating a solution to it with </a:t>
            </a:r>
            <a:r>
              <a:rPr lang="en-US" sz="1600" dirty="0" err="1" smtClean="0"/>
              <a:t>NodeJS</a:t>
            </a:r>
            <a:endParaRPr lang="en-US" dirty="0" smtClean="0"/>
          </a:p>
          <a:p>
            <a:pPr marL="342900" indent="-342900">
              <a:buFont typeface="+mj-lt"/>
              <a:buAutoNum type="arabicPeriod" startAt="7"/>
            </a:pPr>
            <a:r>
              <a:rPr lang="en-US" b="1" dirty="0" smtClean="0">
                <a:solidFill>
                  <a:schemeClr val="bg2">
                    <a:lumMod val="75000"/>
                  </a:schemeClr>
                </a:solidFill>
              </a:rPr>
              <a:t>Authentication</a:t>
            </a:r>
            <a:r>
              <a:rPr lang="en-US" b="1" dirty="0" smtClean="0"/>
              <a:t> (H)</a:t>
            </a:r>
            <a:r>
              <a:rPr lang="en-US" dirty="0" smtClean="0"/>
              <a:t>:</a:t>
            </a:r>
          </a:p>
          <a:p>
            <a:pPr marL="509588" lvl="0" indent="-231775">
              <a:spcAft>
                <a:spcPts val="900"/>
              </a:spcAft>
            </a:pPr>
            <a:r>
              <a:rPr lang="en-US" sz="1600" dirty="0" smtClean="0"/>
              <a:t>Introduction to Passport</a:t>
            </a:r>
          </a:p>
          <a:p>
            <a:pPr marL="342900" indent="-342900">
              <a:buFont typeface="+mj-lt"/>
              <a:buAutoNum type="arabicPeriod" startAt="8"/>
            </a:pPr>
            <a:r>
              <a:rPr lang="en-US" b="1" dirty="0" smtClean="0">
                <a:solidFill>
                  <a:schemeClr val="bg2">
                    <a:lumMod val="75000"/>
                  </a:schemeClr>
                </a:solidFill>
              </a:rPr>
              <a:t>Authorization</a:t>
            </a:r>
            <a:r>
              <a:rPr lang="en-US" b="1" dirty="0" smtClean="0"/>
              <a:t> (H)</a:t>
            </a:r>
            <a:r>
              <a:rPr lang="en-US" dirty="0" smtClean="0"/>
              <a:t>:</a:t>
            </a:r>
          </a:p>
          <a:p>
            <a:pPr marL="509588" lvl="0" indent="-231775">
              <a:spcAft>
                <a:spcPts val="900"/>
              </a:spcAft>
            </a:pPr>
            <a:r>
              <a:rPr lang="en-US" sz="1600" dirty="0" smtClean="0"/>
              <a:t>Introduction of ACL and Mocha</a:t>
            </a:r>
          </a:p>
          <a:p>
            <a:pPr marL="342900" indent="-342900">
              <a:buFont typeface="+mj-lt"/>
              <a:buAutoNum type="arabicPeriod" startAt="9"/>
            </a:pPr>
            <a:r>
              <a:rPr lang="en-US" b="1" dirty="0" smtClean="0">
                <a:solidFill>
                  <a:schemeClr val="bg2">
                    <a:lumMod val="75000"/>
                  </a:schemeClr>
                </a:solidFill>
              </a:rPr>
              <a:t>Testing and Conclusion</a:t>
            </a:r>
            <a:r>
              <a:rPr lang="en-US" b="1" dirty="0" smtClean="0"/>
              <a:t> (H)</a:t>
            </a:r>
            <a:r>
              <a:rPr lang="en-US" dirty="0" smtClean="0"/>
              <a:t>:</a:t>
            </a:r>
          </a:p>
          <a:p>
            <a:pPr marL="509588" lvl="0" indent="-231775">
              <a:spcAft>
                <a:spcPts val="900"/>
              </a:spcAft>
            </a:pPr>
            <a:r>
              <a:rPr lang="en-US" sz="1600" dirty="0" smtClean="0"/>
              <a:t>Testing with Mocha and project presentation</a:t>
            </a:r>
            <a:endParaRPr lang="en-US" sz="1600" dirty="0"/>
          </a:p>
          <a:p>
            <a:pPr marL="342900" indent="-342900">
              <a:buFont typeface="+mj-lt"/>
              <a:buAutoNum type="arabicPeriod" startAt="6"/>
            </a:pPr>
            <a:endParaRPr lang="en-US" dirty="0"/>
          </a:p>
        </p:txBody>
      </p:sp>
      <p:sp>
        <p:nvSpPr>
          <p:cNvPr id="5" name="TextBox 4"/>
          <p:cNvSpPr txBox="1"/>
          <p:nvPr/>
        </p:nvSpPr>
        <p:spPr>
          <a:xfrm>
            <a:off x="1271246" y="2131652"/>
            <a:ext cx="9400612" cy="33855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1600" b="1" dirty="0" smtClean="0"/>
              <a:t>Lesson Plan</a:t>
            </a:r>
            <a:endParaRPr lang="en-US" sz="1600" b="1" dirty="0"/>
          </a:p>
        </p:txBody>
      </p:sp>
      <p:sp>
        <p:nvSpPr>
          <p:cNvPr id="6" name="TextBox 5"/>
          <p:cNvSpPr txBox="1"/>
          <p:nvPr/>
        </p:nvSpPr>
        <p:spPr>
          <a:xfrm>
            <a:off x="5789349" y="5440101"/>
            <a:ext cx="5008916" cy="73866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solidFill>
                  <a:schemeClr val="accent2">
                    <a:lumMod val="50000"/>
                  </a:schemeClr>
                </a:solidFill>
              </a:rPr>
              <a:t>The Final Project is an Integrated Practice Challenge that crystalize students’ understanding of the MEAN stack usage and web development concerns.</a:t>
            </a:r>
            <a:endParaRPr lang="en-US" dirty="0">
              <a:solidFill>
                <a:schemeClr val="accent2">
                  <a:lumMod val="50000"/>
                </a:schemeClr>
              </a:solidFill>
            </a:endParaRPr>
          </a:p>
        </p:txBody>
      </p:sp>
      <p:sp>
        <p:nvSpPr>
          <p:cNvPr id="7" name="TextBox 6"/>
          <p:cNvSpPr txBox="1"/>
          <p:nvPr/>
        </p:nvSpPr>
        <p:spPr>
          <a:xfrm>
            <a:off x="1469058" y="6024876"/>
            <a:ext cx="1958091" cy="307777"/>
          </a:xfrm>
          <a:prstGeom prst="rect">
            <a:avLst/>
          </a:prstGeom>
          <a:noFill/>
        </p:spPr>
        <p:txBody>
          <a:bodyPr wrap="square" rtlCol="0">
            <a:spAutoFit/>
          </a:bodyPr>
          <a:lstStyle/>
          <a:p>
            <a:r>
              <a:rPr lang="en-US" dirty="0" smtClean="0"/>
              <a:t>H – Hands-on</a:t>
            </a:r>
            <a:endParaRPr lang="en-US" dirty="0"/>
          </a:p>
        </p:txBody>
      </p:sp>
    </p:spTree>
    <p:extLst>
      <p:ext uri="{BB962C8B-B14F-4D97-AF65-F5344CB8AC3E}">
        <p14:creationId xmlns:p14="http://schemas.microsoft.com/office/powerpoint/2010/main" val="3877043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2" end="2"/>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4" end="4"/>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6" end="6"/>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33247" y="3800153"/>
            <a:ext cx="9154800" cy="1143200"/>
          </a:xfrm>
        </p:spPr>
        <p:txBody>
          <a:bodyPr/>
          <a:lstStyle/>
          <a:p>
            <a:r>
              <a:rPr lang="en-US" dirty="0" smtClean="0"/>
              <a:t>Why </a:t>
            </a:r>
            <a:r>
              <a:rPr lang="en-US" dirty="0" err="1" smtClean="0"/>
              <a:t>NodeJS</a:t>
            </a:r>
            <a:r>
              <a:rPr lang="en-US" dirty="0" smtClean="0"/>
              <a:t>?</a:t>
            </a:r>
            <a:endParaRPr lang="en-US" dirty="0"/>
          </a:p>
        </p:txBody>
      </p:sp>
      <p:sp>
        <p:nvSpPr>
          <p:cNvPr id="11" name="Shape 516"/>
          <p:cNvSpPr/>
          <p:nvPr/>
        </p:nvSpPr>
        <p:spPr>
          <a:xfrm>
            <a:off x="10384010" y="380050"/>
            <a:ext cx="1350789" cy="1326829"/>
          </a:xfrm>
          <a:custGeom>
            <a:avLst/>
            <a:gdLst/>
            <a:ahLst/>
            <a:cxnLst/>
            <a:rect l="0" t="0" r="0" b="0"/>
            <a:pathLst>
              <a:path w="15290" h="15290" extrusionOk="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rgbClr val="FFB600"/>
          </a:solidFill>
          <a:ln>
            <a:noFill/>
          </a:ln>
        </p:spPr>
        <p:txBody>
          <a:bodyPr wrap="square"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23820237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29333" y="802953"/>
            <a:ext cx="9154800" cy="782007"/>
          </a:xfrm>
        </p:spPr>
        <p:txBody>
          <a:bodyPr/>
          <a:lstStyle/>
          <a:p>
            <a:r>
              <a:rPr lang="en-US" sz="4000" dirty="0" smtClean="0"/>
              <a:t>Facts about </a:t>
            </a:r>
            <a:r>
              <a:rPr lang="en-US" sz="4000" dirty="0" err="1" smtClean="0"/>
              <a:t>NodeJS</a:t>
            </a:r>
            <a:endParaRPr lang="en-US" sz="4000" dirty="0"/>
          </a:p>
        </p:txBody>
      </p:sp>
      <p:sp>
        <p:nvSpPr>
          <p:cNvPr id="4" name="Text Placeholder 3"/>
          <p:cNvSpPr>
            <a:spLocks noGrp="1"/>
          </p:cNvSpPr>
          <p:nvPr>
            <p:ph type="body" idx="1"/>
          </p:nvPr>
        </p:nvSpPr>
        <p:spPr>
          <a:xfrm>
            <a:off x="1229333" y="1727200"/>
            <a:ext cx="4968268" cy="4500880"/>
          </a:xfrm>
        </p:spPr>
        <p:txBody>
          <a:bodyPr/>
          <a:lstStyle/>
          <a:p>
            <a:r>
              <a:rPr lang="en-US" sz="1600" dirty="0"/>
              <a:t> </a:t>
            </a:r>
            <a:r>
              <a:rPr lang="en-US" sz="2800" dirty="0" smtClean="0"/>
              <a:t>Who uses it in big ways?</a:t>
            </a:r>
          </a:p>
          <a:p>
            <a:pPr marL="0" indent="0">
              <a:buNone/>
            </a:pPr>
            <a:endParaRPr lang="en-US" dirty="0" smtClean="0">
              <a:solidFill>
                <a:schemeClr val="accent4">
                  <a:lumMod val="75000"/>
                </a:schemeClr>
              </a:solidFill>
            </a:endParaRPr>
          </a:p>
          <a:p>
            <a:pPr marL="0" indent="0">
              <a:buNone/>
            </a:pPr>
            <a:r>
              <a:rPr lang="en-US" dirty="0" smtClean="0">
                <a:solidFill>
                  <a:schemeClr val="accent4">
                    <a:lumMod val="75000"/>
                  </a:schemeClr>
                </a:solidFill>
              </a:rPr>
              <a:t>LinkedIn</a:t>
            </a:r>
            <a:r>
              <a:rPr lang="en-US" dirty="0" smtClean="0"/>
              <a:t>     </a:t>
            </a:r>
            <a:r>
              <a:rPr lang="en-US" dirty="0">
                <a:solidFill>
                  <a:schemeClr val="accent1">
                    <a:lumMod val="50000"/>
                  </a:schemeClr>
                </a:solidFill>
              </a:rPr>
              <a:t>Netflix</a:t>
            </a:r>
          </a:p>
          <a:p>
            <a:pPr marL="0" indent="0">
              <a:buNone/>
            </a:pPr>
            <a:r>
              <a:rPr lang="en-US" dirty="0"/>
              <a:t>	</a:t>
            </a:r>
            <a:r>
              <a:rPr lang="en-US" b="1" i="1" dirty="0">
                <a:solidFill>
                  <a:srgbClr val="0070C0"/>
                </a:solidFill>
                <a:latin typeface="Bradley Hand ITC" panose="03070402050302030203" pitchFamily="66" charset="0"/>
              </a:rPr>
              <a:t>Trello</a:t>
            </a:r>
            <a:r>
              <a:rPr lang="en-US" dirty="0"/>
              <a:t>           </a:t>
            </a:r>
            <a:r>
              <a:rPr lang="en-US" b="1" dirty="0">
                <a:solidFill>
                  <a:srgbClr val="0070C0"/>
                </a:solidFill>
              </a:rPr>
              <a:t>Walmart</a:t>
            </a:r>
          </a:p>
          <a:p>
            <a:pPr marL="0" indent="0">
              <a:buNone/>
            </a:pPr>
            <a:r>
              <a:rPr lang="en-US" dirty="0"/>
              <a:t>  </a:t>
            </a:r>
            <a:r>
              <a:rPr lang="en-US" dirty="0">
                <a:solidFill>
                  <a:schemeClr val="bg2">
                    <a:lumMod val="10000"/>
                  </a:schemeClr>
                </a:solidFill>
              </a:rPr>
              <a:t>Uber</a:t>
            </a:r>
            <a:r>
              <a:rPr lang="en-US" dirty="0"/>
              <a:t>       </a:t>
            </a:r>
            <a:r>
              <a:rPr lang="en-US" b="1" i="1" dirty="0">
                <a:solidFill>
                  <a:srgbClr val="7030A0"/>
                </a:solidFill>
              </a:rPr>
              <a:t>Pay</a:t>
            </a:r>
            <a:r>
              <a:rPr lang="en-US" b="1" i="1" dirty="0">
                <a:solidFill>
                  <a:srgbClr val="00B0F0"/>
                </a:solidFill>
              </a:rPr>
              <a:t>Pal</a:t>
            </a:r>
            <a:r>
              <a:rPr lang="en-US" dirty="0"/>
              <a:t> </a:t>
            </a:r>
          </a:p>
          <a:p>
            <a:pPr marL="0" indent="0">
              <a:buNone/>
            </a:pPr>
            <a:r>
              <a:rPr lang="en-US" dirty="0"/>
              <a:t>		   </a:t>
            </a:r>
            <a:r>
              <a:rPr lang="en-US" dirty="0">
                <a:solidFill>
                  <a:schemeClr val="bg2">
                    <a:lumMod val="10000"/>
                  </a:schemeClr>
                </a:solidFill>
              </a:rPr>
              <a:t>Medium</a:t>
            </a:r>
            <a:r>
              <a:rPr lang="en-US" dirty="0"/>
              <a:t>    </a:t>
            </a:r>
            <a:r>
              <a:rPr lang="en-US" dirty="0" smtClean="0">
                <a:solidFill>
                  <a:srgbClr val="00B050"/>
                </a:solidFill>
                <a:latin typeface="Arial Black" panose="020B0A04020102020204" pitchFamily="34" charset="0"/>
              </a:rPr>
              <a:t>Groupon</a:t>
            </a:r>
          </a:p>
          <a:p>
            <a:pPr marL="0" indent="0">
              <a:buNone/>
            </a:pPr>
            <a:endParaRPr lang="en-US" dirty="0">
              <a:solidFill>
                <a:srgbClr val="00B050"/>
              </a:solidFill>
              <a:latin typeface="Arial Black" panose="020B0A04020102020204" pitchFamily="34" charset="0"/>
            </a:endParaRPr>
          </a:p>
          <a:p>
            <a:pPr lvl="0"/>
            <a:r>
              <a:rPr lang="en-US" sz="2400" dirty="0" smtClean="0"/>
              <a:t> How about ranking among languages (2017)?</a:t>
            </a:r>
            <a:endParaRPr lang="en-US" sz="2400" dirty="0"/>
          </a:p>
          <a:p>
            <a:pPr marL="568325" lvl="1" indent="-285750"/>
            <a:r>
              <a:rPr lang="en-US" dirty="0" err="1" smtClean="0">
                <a:solidFill>
                  <a:schemeClr val="bg2"/>
                </a:solidFill>
                <a:latin typeface="Arial" panose="020B0604020202020204" pitchFamily="34" charset="0"/>
                <a:cs typeface="Arial" panose="020B0604020202020204" pitchFamily="34" charset="0"/>
              </a:rPr>
              <a:t>Github</a:t>
            </a:r>
            <a:r>
              <a:rPr lang="en-US" dirty="0" smtClean="0">
                <a:solidFill>
                  <a:schemeClr val="bg2"/>
                </a:solidFill>
                <a:latin typeface="Arial" panose="020B0604020202020204" pitchFamily="34" charset="0"/>
                <a:cs typeface="Arial" panose="020B0604020202020204" pitchFamily="34" charset="0"/>
              </a:rPr>
              <a:t> – No. 1</a:t>
            </a:r>
          </a:p>
          <a:p>
            <a:pPr marL="568325" lvl="1" indent="-285750"/>
            <a:r>
              <a:rPr lang="en-US" dirty="0" err="1" smtClean="0">
                <a:solidFill>
                  <a:schemeClr val="bg2"/>
                </a:solidFill>
                <a:latin typeface="Arial" panose="020B0604020202020204" pitchFamily="34" charset="0"/>
                <a:cs typeface="Arial" panose="020B0604020202020204" pitchFamily="34" charset="0"/>
              </a:rPr>
              <a:t>Tiobe</a:t>
            </a:r>
            <a:r>
              <a:rPr lang="en-US" dirty="0" smtClean="0">
                <a:solidFill>
                  <a:schemeClr val="bg2"/>
                </a:solidFill>
                <a:latin typeface="Arial" panose="020B0604020202020204" pitchFamily="34" charset="0"/>
                <a:cs typeface="Arial" panose="020B0604020202020204" pitchFamily="34" charset="0"/>
              </a:rPr>
              <a:t> – No. 6	</a:t>
            </a:r>
          </a:p>
          <a:p>
            <a:pPr marL="568325" lvl="1" indent="-285750"/>
            <a:r>
              <a:rPr lang="en-US" dirty="0">
                <a:solidFill>
                  <a:schemeClr val="bg2"/>
                </a:solidFill>
                <a:latin typeface="Arial" panose="020B0604020202020204" pitchFamily="34" charset="0"/>
                <a:cs typeface="Arial" panose="020B0604020202020204" pitchFamily="34" charset="0"/>
              </a:rPr>
              <a:t>IEEE – No. 7</a:t>
            </a:r>
          </a:p>
          <a:p>
            <a:pPr marL="568325" lvl="1" indent="-285750"/>
            <a:r>
              <a:rPr lang="en-US" dirty="0" err="1" smtClean="0">
                <a:solidFill>
                  <a:schemeClr val="bg2"/>
                </a:solidFill>
                <a:latin typeface="Arial" panose="020B0604020202020204" pitchFamily="34" charset="0"/>
                <a:cs typeface="Arial" panose="020B0604020202020204" pitchFamily="34" charset="0"/>
              </a:rPr>
              <a:t>Dzone</a:t>
            </a:r>
            <a:r>
              <a:rPr lang="en-US" dirty="0" smtClean="0">
                <a:solidFill>
                  <a:schemeClr val="bg2"/>
                </a:solidFill>
                <a:latin typeface="Arial" panose="020B0604020202020204" pitchFamily="34" charset="0"/>
                <a:cs typeface="Arial" panose="020B0604020202020204" pitchFamily="34" charset="0"/>
              </a:rPr>
              <a:t> – No. 7</a:t>
            </a:r>
          </a:p>
          <a:p>
            <a:pPr marL="568325" lvl="1" indent="-285750"/>
            <a:endParaRPr lang="en-US" dirty="0" smtClean="0">
              <a:solidFill>
                <a:schemeClr val="bg2"/>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5599" y="1349680"/>
            <a:ext cx="4730750" cy="277895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6232" y="3491708"/>
            <a:ext cx="4860625" cy="2855244"/>
          </a:xfrm>
          <a:prstGeom prst="rect">
            <a:avLst/>
          </a:prstGeom>
        </p:spPr>
      </p:pic>
      <p:sp>
        <p:nvSpPr>
          <p:cNvPr id="5" name="Rectangle 4"/>
          <p:cNvSpPr/>
          <p:nvPr/>
        </p:nvSpPr>
        <p:spPr>
          <a:xfrm>
            <a:off x="10779759" y="251336"/>
            <a:ext cx="1101425" cy="1569660"/>
          </a:xfrm>
          <a:prstGeom prst="rect">
            <a:avLst/>
          </a:prstGeom>
        </p:spPr>
        <p:txBody>
          <a:bodyPr wrap="square">
            <a:spAutoFit/>
          </a:bodyPr>
          <a:lstStyle/>
          <a:p>
            <a:r>
              <a:rPr lang="en" sz="9600" dirty="0">
                <a:solidFill>
                  <a:srgbClr val="FFB600"/>
                </a:solidFill>
                <a:latin typeface="Raleway Light"/>
                <a:ea typeface="Raleway Light"/>
                <a:cs typeface="Raleway Light"/>
                <a:sym typeface="Raleway Light"/>
              </a:rPr>
              <a:t>😉</a:t>
            </a:r>
            <a:endParaRPr lang="en-US" sz="9600" dirty="0"/>
          </a:p>
        </p:txBody>
      </p:sp>
    </p:spTree>
    <p:extLst>
      <p:ext uri="{BB962C8B-B14F-4D97-AF65-F5344CB8AC3E}">
        <p14:creationId xmlns:p14="http://schemas.microsoft.com/office/powerpoint/2010/main" val="13526066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Is it worth my time?</a:t>
            </a:r>
            <a:endParaRPr lang="en-US" dirty="0"/>
          </a:p>
        </p:txBody>
      </p:sp>
      <p:sp>
        <p:nvSpPr>
          <p:cNvPr id="5" name="Subtitle 4"/>
          <p:cNvSpPr>
            <a:spLocks noGrp="1"/>
          </p:cNvSpPr>
          <p:nvPr>
            <p:ph type="subTitle" idx="1"/>
          </p:nvPr>
        </p:nvSpPr>
        <p:spPr/>
        <p:txBody>
          <a:bodyPr/>
          <a:lstStyle/>
          <a:p>
            <a:r>
              <a:rPr lang="en-US" dirty="0"/>
              <a:t>But the </a:t>
            </a:r>
            <a:r>
              <a:rPr lang="en-US" dirty="0" smtClean="0"/>
              <a:t>real question </a:t>
            </a:r>
            <a:r>
              <a:rPr lang="en-US" dirty="0"/>
              <a:t>is…</a:t>
            </a:r>
          </a:p>
        </p:txBody>
      </p:sp>
    </p:spTree>
    <p:extLst>
      <p:ext uri="{BB962C8B-B14F-4D97-AF65-F5344CB8AC3E}">
        <p14:creationId xmlns:p14="http://schemas.microsoft.com/office/powerpoint/2010/main" val="13548764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29333" y="802953"/>
            <a:ext cx="9154800" cy="782007"/>
          </a:xfrm>
        </p:spPr>
        <p:txBody>
          <a:bodyPr/>
          <a:lstStyle/>
          <a:p>
            <a:r>
              <a:rPr lang="en-US" sz="4000" dirty="0" smtClean="0"/>
              <a:t>The WMT Factors</a:t>
            </a:r>
            <a:endParaRPr lang="en-US" sz="4000" dirty="0"/>
          </a:p>
        </p:txBody>
      </p:sp>
      <p:sp>
        <p:nvSpPr>
          <p:cNvPr id="2" name="Rectangle 1"/>
          <p:cNvSpPr/>
          <p:nvPr/>
        </p:nvSpPr>
        <p:spPr>
          <a:xfrm>
            <a:off x="1442720" y="1960880"/>
            <a:ext cx="1930400" cy="762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t>Employability</a:t>
            </a:r>
            <a:endParaRPr lang="en-US" sz="2000" dirty="0"/>
          </a:p>
        </p:txBody>
      </p:sp>
      <p:sp>
        <p:nvSpPr>
          <p:cNvPr id="10" name="Rectangle 9"/>
          <p:cNvSpPr/>
          <p:nvPr/>
        </p:nvSpPr>
        <p:spPr>
          <a:xfrm>
            <a:off x="3876333" y="2341880"/>
            <a:ext cx="1930400" cy="762000"/>
          </a:xfrm>
          <a:prstGeom prst="rect">
            <a:avLst/>
          </a:prstGeom>
          <a:ln>
            <a:solidFill>
              <a:srgbClr val="AF3B3B"/>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t>Longevity</a:t>
            </a:r>
            <a:endParaRPr lang="en-US" sz="2000" dirty="0"/>
          </a:p>
        </p:txBody>
      </p:sp>
      <p:sp>
        <p:nvSpPr>
          <p:cNvPr id="11" name="Rectangle 10"/>
          <p:cNvSpPr/>
          <p:nvPr/>
        </p:nvSpPr>
        <p:spPr>
          <a:xfrm>
            <a:off x="6309946" y="2722880"/>
            <a:ext cx="1930400" cy="762000"/>
          </a:xfrm>
          <a:prstGeom prst="rect">
            <a:avLst/>
          </a:prstGeom>
          <a:ln>
            <a:solidFill>
              <a:srgbClr val="C24A4A"/>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t>Learnability</a:t>
            </a:r>
            <a:endParaRPr lang="en-US" sz="2000" dirty="0"/>
          </a:p>
        </p:txBody>
      </p:sp>
      <p:sp>
        <p:nvSpPr>
          <p:cNvPr id="12" name="Rectangle 11"/>
          <p:cNvSpPr/>
          <p:nvPr/>
        </p:nvSpPr>
        <p:spPr>
          <a:xfrm>
            <a:off x="8743559" y="3479800"/>
            <a:ext cx="1930400" cy="762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dirty="0" smtClean="0"/>
              <a:t>Community Support</a:t>
            </a:r>
            <a:endParaRPr lang="en-US" sz="2000" dirty="0"/>
          </a:p>
        </p:txBody>
      </p:sp>
      <p:sp>
        <p:nvSpPr>
          <p:cNvPr id="14" name="Rectangle 13"/>
          <p:cNvSpPr/>
          <p:nvPr/>
        </p:nvSpPr>
        <p:spPr>
          <a:xfrm>
            <a:off x="1442720" y="5003800"/>
            <a:ext cx="1930400" cy="7620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000" dirty="0" smtClean="0"/>
              <a:t>Safety</a:t>
            </a:r>
            <a:endParaRPr lang="en-US" sz="2000" dirty="0"/>
          </a:p>
        </p:txBody>
      </p:sp>
      <p:sp>
        <p:nvSpPr>
          <p:cNvPr id="15" name="Rectangle 14"/>
          <p:cNvSpPr/>
          <p:nvPr/>
        </p:nvSpPr>
        <p:spPr>
          <a:xfrm>
            <a:off x="3876333" y="4622800"/>
            <a:ext cx="1930400" cy="762000"/>
          </a:xfrm>
          <a:prstGeom prst="rect">
            <a:avLst/>
          </a:prstGeom>
          <a:ln>
            <a:solidFill>
              <a:srgbClr val="808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t>Performance</a:t>
            </a:r>
            <a:endParaRPr lang="en-US" sz="2000" dirty="0"/>
          </a:p>
        </p:txBody>
      </p:sp>
      <p:sp>
        <p:nvSpPr>
          <p:cNvPr id="16" name="Rectangle 15"/>
          <p:cNvSpPr/>
          <p:nvPr/>
        </p:nvSpPr>
        <p:spPr>
          <a:xfrm>
            <a:off x="6309946" y="4241800"/>
            <a:ext cx="1930400" cy="762000"/>
          </a:xfrm>
          <a:prstGeom prst="rect">
            <a:avLst/>
          </a:prstGeom>
          <a:ln>
            <a:solidFill>
              <a:schemeClr val="accent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t>Ease of Development</a:t>
            </a:r>
            <a:endParaRPr lang="en-US" sz="2000" dirty="0"/>
          </a:p>
        </p:txBody>
      </p:sp>
      <p:grpSp>
        <p:nvGrpSpPr>
          <p:cNvPr id="17" name="Shape 544"/>
          <p:cNvGrpSpPr/>
          <p:nvPr/>
        </p:nvGrpSpPr>
        <p:grpSpPr>
          <a:xfrm>
            <a:off x="10488830" y="467360"/>
            <a:ext cx="1347570" cy="843611"/>
            <a:chOff x="3241525" y="3039450"/>
            <a:chExt cx="494600" cy="312625"/>
          </a:xfrm>
        </p:grpSpPr>
        <p:sp>
          <p:nvSpPr>
            <p:cNvPr id="18" name="Shape 545"/>
            <p:cNvSpPr/>
            <p:nvPr/>
          </p:nvSpPr>
          <p:spPr>
            <a:xfrm>
              <a:off x="3241525" y="3039450"/>
              <a:ext cx="494600" cy="312625"/>
            </a:xfrm>
            <a:custGeom>
              <a:avLst/>
              <a:gdLst/>
              <a:ahLst/>
              <a:cxnLst/>
              <a:rect l="0" t="0" r="0" b="0"/>
              <a:pathLst>
                <a:path w="19784" h="12505" extrusionOk="0">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rgbClr val="FFB600"/>
            </a:solidFill>
            <a:ln>
              <a:noFill/>
            </a:ln>
          </p:spPr>
          <p:txBody>
            <a:bodyPr wrap="square" lIns="91425" tIns="91425" rIns="91425" bIns="91425" anchor="ctr" anchorCtr="0">
              <a:noAutofit/>
            </a:bodyPr>
            <a:lstStyle/>
            <a:p>
              <a:pPr lvl="0">
                <a:spcBef>
                  <a:spcPts val="0"/>
                </a:spcBef>
                <a:buNone/>
              </a:pPr>
              <a:endParaRPr/>
            </a:p>
          </p:txBody>
        </p:sp>
        <p:sp>
          <p:nvSpPr>
            <p:cNvPr id="19" name="Shape 546"/>
            <p:cNvSpPr/>
            <p:nvPr/>
          </p:nvSpPr>
          <p:spPr>
            <a:xfrm>
              <a:off x="3384400" y="3091350"/>
              <a:ext cx="208850" cy="208825"/>
            </a:xfrm>
            <a:custGeom>
              <a:avLst/>
              <a:gdLst/>
              <a:ahLst/>
              <a:cxnLst/>
              <a:rect l="0" t="0" r="0" b="0"/>
              <a:pathLst>
                <a:path w="8354" h="8353" extrusionOk="0">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rgbClr val="FFB600"/>
            </a:solidFill>
            <a:ln>
              <a:noFill/>
            </a:ln>
          </p:spPr>
          <p:txBody>
            <a:bodyPr wrap="square" lIns="91425" tIns="91425" rIns="91425" bIns="91425" anchor="ctr" anchorCtr="0">
              <a:noAutofit/>
            </a:bodyPr>
            <a:lstStyle/>
            <a:p>
              <a:pPr lvl="0">
                <a:spcBef>
                  <a:spcPts val="0"/>
                </a:spcBef>
                <a:buNone/>
              </a:pPr>
              <a:endParaRPr/>
            </a:p>
          </p:txBody>
        </p:sp>
      </p:grpSp>
      <p:sp>
        <p:nvSpPr>
          <p:cNvPr id="20" name="TextBox 19"/>
          <p:cNvSpPr txBox="1"/>
          <p:nvPr/>
        </p:nvSpPr>
        <p:spPr>
          <a:xfrm>
            <a:off x="1265756" y="646695"/>
            <a:ext cx="2284328" cy="312516"/>
          </a:xfrm>
          <a:prstGeom prst="rect">
            <a:avLst/>
          </a:prstGeom>
          <a:noFill/>
        </p:spPr>
        <p:txBody>
          <a:bodyPr wrap="square" rtlCol="0">
            <a:spAutoFit/>
          </a:bodyPr>
          <a:lstStyle/>
          <a:p>
            <a:r>
              <a:rPr lang="en-US" dirty="0" smtClean="0"/>
              <a:t>“Worth My Time” Factors</a:t>
            </a:r>
            <a:endParaRPr lang="en-US" dirty="0"/>
          </a:p>
        </p:txBody>
      </p:sp>
    </p:spTree>
    <p:extLst>
      <p:ext uri="{BB962C8B-B14F-4D97-AF65-F5344CB8AC3E}">
        <p14:creationId xmlns:p14="http://schemas.microsoft.com/office/powerpoint/2010/main" val="40673386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9333" y="691193"/>
            <a:ext cx="9154800" cy="1143200"/>
          </a:xfrm>
        </p:spPr>
        <p:txBody>
          <a:bodyPr/>
          <a:lstStyle/>
          <a:p>
            <a:r>
              <a:rPr lang="en-US" sz="4000" dirty="0" smtClean="0"/>
              <a:t>Purely</a:t>
            </a:r>
            <a:r>
              <a:rPr lang="en-US" sz="4400" dirty="0" smtClean="0"/>
              <a:t> </a:t>
            </a:r>
            <a:r>
              <a:rPr lang="en-US" sz="4400" u="sng" dirty="0" smtClean="0"/>
              <a:t>Personal</a:t>
            </a:r>
            <a:r>
              <a:rPr lang="en-US" sz="4400" dirty="0" smtClean="0"/>
              <a:t> </a:t>
            </a:r>
            <a:r>
              <a:rPr lang="en-US" sz="4400" dirty="0"/>
              <a:t>P</a:t>
            </a:r>
            <a:r>
              <a:rPr lang="en-US" sz="4400" dirty="0" smtClean="0"/>
              <a:t>oint of View</a:t>
            </a:r>
            <a:endParaRPr lang="en-US" sz="4400" dirty="0"/>
          </a:p>
        </p:txBody>
      </p:sp>
      <p:graphicFrame>
        <p:nvGraphicFramePr>
          <p:cNvPr id="4" name="Table 3"/>
          <p:cNvGraphicFramePr>
            <a:graphicFrameLocks noGrp="1"/>
          </p:cNvGraphicFramePr>
          <p:nvPr>
            <p:extLst>
              <p:ext uri="{D42A27DB-BD31-4B8C-83A1-F6EECF244321}">
                <p14:modId xmlns:p14="http://schemas.microsoft.com/office/powerpoint/2010/main" val="2574005579"/>
              </p:ext>
            </p:extLst>
          </p:nvPr>
        </p:nvGraphicFramePr>
        <p:xfrm>
          <a:off x="1229332" y="1930402"/>
          <a:ext cx="9154798" cy="4124958"/>
        </p:xfrm>
        <a:graphic>
          <a:graphicData uri="http://schemas.openxmlformats.org/drawingml/2006/table">
            <a:tbl>
              <a:tblPr firstRow="1" bandRow="1">
                <a:tableStyleId>{2D5ABB26-0587-4C30-8999-92F81FD0307C}</a:tableStyleId>
              </a:tblPr>
              <a:tblGrid>
                <a:gridCol w="2733068">
                  <a:extLst>
                    <a:ext uri="{9D8B030D-6E8A-4147-A177-3AD203B41FA5}">
                      <a16:colId xmlns:a16="http://schemas.microsoft.com/office/drawing/2014/main" val="3085343634"/>
                    </a:ext>
                  </a:extLst>
                </a:gridCol>
                <a:gridCol w="1284346">
                  <a:extLst>
                    <a:ext uri="{9D8B030D-6E8A-4147-A177-3AD203B41FA5}">
                      <a16:colId xmlns:a16="http://schemas.microsoft.com/office/drawing/2014/main" val="2904636455"/>
                    </a:ext>
                  </a:extLst>
                </a:gridCol>
                <a:gridCol w="1284346">
                  <a:extLst>
                    <a:ext uri="{9D8B030D-6E8A-4147-A177-3AD203B41FA5}">
                      <a16:colId xmlns:a16="http://schemas.microsoft.com/office/drawing/2014/main" val="2249235349"/>
                    </a:ext>
                  </a:extLst>
                </a:gridCol>
                <a:gridCol w="1284346">
                  <a:extLst>
                    <a:ext uri="{9D8B030D-6E8A-4147-A177-3AD203B41FA5}">
                      <a16:colId xmlns:a16="http://schemas.microsoft.com/office/drawing/2014/main" val="2566912386"/>
                    </a:ext>
                  </a:extLst>
                </a:gridCol>
                <a:gridCol w="1284346">
                  <a:extLst>
                    <a:ext uri="{9D8B030D-6E8A-4147-A177-3AD203B41FA5}">
                      <a16:colId xmlns:a16="http://schemas.microsoft.com/office/drawing/2014/main" val="3163583270"/>
                    </a:ext>
                  </a:extLst>
                </a:gridCol>
                <a:gridCol w="1284346">
                  <a:extLst>
                    <a:ext uri="{9D8B030D-6E8A-4147-A177-3AD203B41FA5}">
                      <a16:colId xmlns:a16="http://schemas.microsoft.com/office/drawing/2014/main" val="381928666"/>
                    </a:ext>
                  </a:extLst>
                </a:gridCol>
              </a:tblGrid>
              <a:tr h="863598">
                <a:tc>
                  <a:txBody>
                    <a:bodyPr/>
                    <a:lstStyle/>
                    <a:p>
                      <a:endParaRPr lang="en-US" dirty="0"/>
                    </a:p>
                  </a:txBody>
                  <a:tcP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tcPr>
                </a:tc>
                <a:tc>
                  <a:txBody>
                    <a:bodyPr/>
                    <a:lstStyle/>
                    <a:p>
                      <a:pPr algn="ctr"/>
                      <a:r>
                        <a:rPr lang="en-US" b="1" dirty="0" err="1" smtClean="0">
                          <a:solidFill>
                            <a:schemeClr val="tx1">
                              <a:lumMod val="50000"/>
                              <a:lumOff val="50000"/>
                            </a:schemeClr>
                          </a:solidFill>
                        </a:rPr>
                        <a:t>NodeJS</a:t>
                      </a:r>
                      <a:endParaRPr lang="en-US" b="1" dirty="0">
                        <a:solidFill>
                          <a:schemeClr val="tx1">
                            <a:lumMod val="50000"/>
                            <a:lumOff val="50000"/>
                          </a:schemeClr>
                        </a:solidFill>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2">
                        <a:lumMod val="20000"/>
                        <a:lumOff val="80000"/>
                      </a:schemeClr>
                    </a:solidFill>
                  </a:tcPr>
                </a:tc>
                <a:tc>
                  <a:txBody>
                    <a:bodyPr/>
                    <a:lstStyle/>
                    <a:p>
                      <a:pPr algn="ctr"/>
                      <a:r>
                        <a:rPr lang="en-US" b="1" dirty="0" smtClean="0">
                          <a:solidFill>
                            <a:schemeClr val="tx1">
                              <a:lumMod val="50000"/>
                              <a:lumOff val="50000"/>
                            </a:schemeClr>
                          </a:solidFill>
                        </a:rPr>
                        <a:t>C++</a:t>
                      </a:r>
                      <a:endParaRPr lang="en-US" b="1" dirty="0">
                        <a:solidFill>
                          <a:schemeClr val="tx1">
                            <a:lumMod val="50000"/>
                            <a:lumOff val="50000"/>
                          </a:schemeClr>
                        </a:solidFill>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2">
                        <a:lumMod val="20000"/>
                        <a:lumOff val="80000"/>
                      </a:schemeClr>
                    </a:solidFill>
                  </a:tcPr>
                </a:tc>
                <a:tc>
                  <a:txBody>
                    <a:bodyPr/>
                    <a:lstStyle/>
                    <a:p>
                      <a:pPr algn="ctr"/>
                      <a:r>
                        <a:rPr lang="en-US" b="1" dirty="0" smtClean="0">
                          <a:solidFill>
                            <a:schemeClr val="tx1">
                              <a:lumMod val="50000"/>
                              <a:lumOff val="50000"/>
                            </a:schemeClr>
                          </a:solidFill>
                        </a:rPr>
                        <a:t>Java</a:t>
                      </a:r>
                      <a:endParaRPr lang="en-US" b="1" dirty="0">
                        <a:solidFill>
                          <a:schemeClr val="tx1">
                            <a:lumMod val="50000"/>
                            <a:lumOff val="50000"/>
                          </a:schemeClr>
                        </a:solidFill>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2">
                        <a:lumMod val="20000"/>
                        <a:lumOff val="80000"/>
                      </a:schemeClr>
                    </a:solidFill>
                  </a:tcPr>
                </a:tc>
                <a:tc>
                  <a:txBody>
                    <a:bodyPr/>
                    <a:lstStyle/>
                    <a:p>
                      <a:pPr algn="ctr"/>
                      <a:r>
                        <a:rPr lang="en-US" b="1" dirty="0" smtClean="0">
                          <a:solidFill>
                            <a:schemeClr val="tx1">
                              <a:lumMod val="50000"/>
                              <a:lumOff val="50000"/>
                            </a:schemeClr>
                          </a:solidFill>
                        </a:rPr>
                        <a:t>Python</a:t>
                      </a:r>
                      <a:endParaRPr lang="en-US" b="1" dirty="0">
                        <a:solidFill>
                          <a:schemeClr val="tx1">
                            <a:lumMod val="50000"/>
                            <a:lumOff val="50000"/>
                          </a:schemeClr>
                        </a:solidFill>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2">
                        <a:lumMod val="20000"/>
                        <a:lumOff val="80000"/>
                      </a:schemeClr>
                    </a:solidFill>
                  </a:tcPr>
                </a:tc>
                <a:tc>
                  <a:txBody>
                    <a:bodyPr/>
                    <a:lstStyle/>
                    <a:p>
                      <a:pPr algn="ctr"/>
                      <a:r>
                        <a:rPr lang="en-US" b="1" dirty="0" smtClean="0">
                          <a:solidFill>
                            <a:schemeClr val="tx1">
                              <a:lumMod val="50000"/>
                              <a:lumOff val="50000"/>
                            </a:schemeClr>
                          </a:solidFill>
                        </a:rPr>
                        <a:t>Ruby</a:t>
                      </a:r>
                      <a:endParaRPr lang="en-US" b="1" dirty="0">
                        <a:solidFill>
                          <a:schemeClr val="tx1">
                            <a:lumMod val="50000"/>
                            <a:lumOff val="50000"/>
                          </a:schemeClr>
                        </a:solidFill>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223786397"/>
                  </a:ext>
                </a:extLst>
              </a:tr>
              <a:tr h="439272">
                <a:tc>
                  <a:txBody>
                    <a:bodyPr/>
                    <a:lstStyle/>
                    <a:p>
                      <a:r>
                        <a:rPr lang="en-US" dirty="0" smtClean="0">
                          <a:solidFill>
                            <a:schemeClr val="accent6"/>
                          </a:solidFill>
                        </a:rPr>
                        <a:t>Employability</a:t>
                      </a:r>
                      <a:endParaRPr lang="en-US" dirty="0">
                        <a:solidFill>
                          <a:schemeClr val="accent6"/>
                        </a:solidFill>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tcPr>
                </a:tc>
                <a:tc>
                  <a:txBody>
                    <a:bodyPr/>
                    <a:lstStyle/>
                    <a:p>
                      <a:pPr algn="ctr"/>
                      <a:r>
                        <a:rPr lang="en-US" sz="2400" b="1" dirty="0" smtClean="0">
                          <a:solidFill>
                            <a:srgbClr val="00B050"/>
                          </a:solidFill>
                          <a:latin typeface="Webdings" panose="05030102010509060703" pitchFamily="18" charset="2"/>
                        </a:rPr>
                        <a:t>a</a:t>
                      </a:r>
                      <a:endParaRPr lang="en-US" sz="2400" b="1" dirty="0">
                        <a:solidFill>
                          <a:srgbClr val="00B050"/>
                        </a:solidFill>
                        <a:latin typeface="Webdings" panose="05030102010509060703" pitchFamily="18" charset="2"/>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tcPr>
                </a:tc>
                <a:tc>
                  <a:txBody>
                    <a:bodyPr/>
                    <a:lstStyle/>
                    <a:p>
                      <a:pPr marR="0" algn="ctr" rtl="0" eaLnBrk="1" hangingPunct="1">
                        <a:lnSpc>
                          <a:spcPct val="100000"/>
                        </a:lnSpc>
                        <a:spcBef>
                          <a:spcPts val="0"/>
                        </a:spcBef>
                        <a:spcAft>
                          <a:spcPts val="0"/>
                        </a:spcAft>
                        <a:buNone/>
                      </a:pPr>
                      <a:r>
                        <a:rPr lang="en-US" sz="2400" b="1" i="0" u="none" strike="noStrike" cap="none" dirty="0" smtClean="0">
                          <a:solidFill>
                            <a:srgbClr val="00B050"/>
                          </a:solidFill>
                          <a:latin typeface="Webdings" panose="05030102010509060703" pitchFamily="18" charset="2"/>
                          <a:ea typeface="+mn-ea"/>
                          <a:cs typeface="+mn-cs"/>
                          <a:sym typeface="Arial"/>
                        </a:rPr>
                        <a:t>a</a:t>
                      </a:r>
                      <a:endParaRPr lang="en-US" sz="2400" b="1" i="0" u="none" strike="noStrike" cap="none" dirty="0">
                        <a:solidFill>
                          <a:srgbClr val="00B050"/>
                        </a:solidFill>
                        <a:latin typeface="Webdings" panose="05030102010509060703" pitchFamily="18" charset="2"/>
                        <a:ea typeface="+mn-ea"/>
                        <a:cs typeface="+mn-cs"/>
                        <a:sym typeface="Arial"/>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tcPr>
                </a:tc>
                <a:tc>
                  <a:txBody>
                    <a:bodyPr/>
                    <a:lstStyle/>
                    <a:p>
                      <a:pPr marR="0" algn="ctr" rtl="0" eaLnBrk="1" hangingPunct="1">
                        <a:lnSpc>
                          <a:spcPct val="100000"/>
                        </a:lnSpc>
                        <a:spcBef>
                          <a:spcPts val="0"/>
                        </a:spcBef>
                        <a:spcAft>
                          <a:spcPts val="0"/>
                        </a:spcAft>
                        <a:buNone/>
                      </a:pPr>
                      <a:r>
                        <a:rPr lang="en-US" sz="2400" b="1" i="0" u="none" strike="noStrike" cap="none" dirty="0" smtClean="0">
                          <a:solidFill>
                            <a:srgbClr val="00B050"/>
                          </a:solidFill>
                          <a:latin typeface="Webdings" panose="05030102010509060703" pitchFamily="18" charset="2"/>
                          <a:ea typeface="+mn-ea"/>
                          <a:cs typeface="+mn-cs"/>
                          <a:sym typeface="Arial"/>
                        </a:rPr>
                        <a:t>a</a:t>
                      </a:r>
                      <a:endParaRPr lang="en-US" sz="2400" b="1" i="0" u="none" strike="noStrike" cap="none" dirty="0">
                        <a:solidFill>
                          <a:srgbClr val="00B050"/>
                        </a:solidFill>
                        <a:latin typeface="Webdings" panose="05030102010509060703" pitchFamily="18" charset="2"/>
                        <a:ea typeface="+mn-ea"/>
                        <a:cs typeface="+mn-cs"/>
                        <a:sym typeface="Arial"/>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tcPr>
                </a:tc>
                <a:tc>
                  <a:txBody>
                    <a:bodyPr/>
                    <a:lstStyle/>
                    <a:p>
                      <a:pPr marR="0" algn="ctr" rtl="0" eaLnBrk="1" hangingPunct="1">
                        <a:lnSpc>
                          <a:spcPct val="100000"/>
                        </a:lnSpc>
                        <a:spcBef>
                          <a:spcPts val="0"/>
                        </a:spcBef>
                        <a:spcAft>
                          <a:spcPts val="0"/>
                        </a:spcAft>
                        <a:buNone/>
                      </a:pPr>
                      <a:r>
                        <a:rPr lang="en-US" sz="2400" b="1" i="0" u="none" strike="noStrike" cap="none" dirty="0" smtClean="0">
                          <a:solidFill>
                            <a:srgbClr val="00B050"/>
                          </a:solidFill>
                          <a:latin typeface="Webdings" panose="05030102010509060703" pitchFamily="18" charset="2"/>
                          <a:ea typeface="+mn-ea"/>
                          <a:cs typeface="+mn-cs"/>
                          <a:sym typeface="Arial"/>
                        </a:rPr>
                        <a:t>a</a:t>
                      </a:r>
                      <a:endParaRPr lang="en-US" sz="2400" b="1" i="0" u="none" strike="noStrike" cap="none" dirty="0">
                        <a:solidFill>
                          <a:srgbClr val="00B050"/>
                        </a:solidFill>
                        <a:latin typeface="Webdings" panose="05030102010509060703" pitchFamily="18" charset="2"/>
                        <a:ea typeface="+mn-ea"/>
                        <a:cs typeface="+mn-cs"/>
                        <a:sym typeface="Arial"/>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tcPr>
                </a:tc>
                <a:tc>
                  <a:txBody>
                    <a:bodyPr/>
                    <a:lstStyle/>
                    <a:p>
                      <a:pPr algn="ctr"/>
                      <a:r>
                        <a:rPr lang="en-US" sz="1400" dirty="0" smtClean="0">
                          <a:solidFill>
                            <a:schemeClr val="accent2">
                              <a:lumMod val="75000"/>
                            </a:schemeClr>
                          </a:solidFill>
                          <a:latin typeface="+mn-lt"/>
                        </a:rPr>
                        <a:t>Slower growth</a:t>
                      </a:r>
                      <a:endParaRPr lang="en-US" dirty="0">
                        <a:solidFill>
                          <a:schemeClr val="accent2">
                            <a:lumMod val="75000"/>
                          </a:schemeClr>
                        </a:solidFill>
                        <a:latin typeface="Webdings" panose="05030102010509060703" pitchFamily="18" charset="2"/>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tcPr>
                </a:tc>
                <a:extLst>
                  <a:ext uri="{0D108BD9-81ED-4DB2-BD59-A6C34878D82A}">
                    <a16:rowId xmlns:a16="http://schemas.microsoft.com/office/drawing/2014/main" val="1971336140"/>
                  </a:ext>
                </a:extLst>
              </a:tr>
              <a:tr h="439272">
                <a:tc>
                  <a:txBody>
                    <a:bodyPr/>
                    <a:lstStyle/>
                    <a:p>
                      <a:r>
                        <a:rPr lang="en-US" dirty="0" smtClean="0">
                          <a:solidFill>
                            <a:srgbClr val="C45454"/>
                          </a:solidFill>
                        </a:rPr>
                        <a:t>Longevity</a:t>
                      </a:r>
                      <a:endParaRPr lang="en-US" dirty="0">
                        <a:solidFill>
                          <a:srgbClr val="C45454"/>
                        </a:solidFill>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tcPr>
                </a:tc>
                <a:tc>
                  <a:txBody>
                    <a:bodyPr/>
                    <a:lstStyle/>
                    <a:p>
                      <a:pPr algn="ctr"/>
                      <a:r>
                        <a:rPr lang="en-US" sz="2400" b="1" dirty="0" smtClean="0">
                          <a:solidFill>
                            <a:srgbClr val="00B050"/>
                          </a:solidFill>
                          <a:latin typeface="Webdings" panose="05030102010509060703" pitchFamily="18" charset="2"/>
                        </a:rPr>
                        <a:t>a</a:t>
                      </a:r>
                      <a:endParaRPr lang="en-US" sz="2400" b="1" dirty="0">
                        <a:solidFill>
                          <a:srgbClr val="00B050"/>
                        </a:solidFill>
                        <a:latin typeface="Webdings" panose="05030102010509060703" pitchFamily="18" charset="2"/>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tcPr>
                </a:tc>
                <a:tc>
                  <a:txBody>
                    <a:bodyPr/>
                    <a:lstStyle/>
                    <a:p>
                      <a:pPr marR="0" algn="ctr" rtl="0" eaLnBrk="1" hangingPunct="1">
                        <a:lnSpc>
                          <a:spcPct val="100000"/>
                        </a:lnSpc>
                        <a:spcBef>
                          <a:spcPts val="0"/>
                        </a:spcBef>
                        <a:spcAft>
                          <a:spcPts val="0"/>
                        </a:spcAft>
                        <a:buNone/>
                      </a:pPr>
                      <a:r>
                        <a:rPr lang="en-US" sz="2400" b="1" i="0" u="none" strike="noStrike" cap="none" dirty="0" smtClean="0">
                          <a:solidFill>
                            <a:srgbClr val="00B050"/>
                          </a:solidFill>
                          <a:latin typeface="Webdings" panose="05030102010509060703" pitchFamily="18" charset="2"/>
                          <a:ea typeface="+mn-ea"/>
                          <a:cs typeface="+mn-cs"/>
                          <a:sym typeface="Arial"/>
                        </a:rPr>
                        <a:t>a</a:t>
                      </a:r>
                      <a:endParaRPr lang="en-US" sz="2400" b="1" i="0" u="none" strike="noStrike" cap="none" dirty="0">
                        <a:solidFill>
                          <a:srgbClr val="00B050"/>
                        </a:solidFill>
                        <a:latin typeface="Webdings" panose="05030102010509060703" pitchFamily="18" charset="2"/>
                        <a:ea typeface="+mn-ea"/>
                        <a:cs typeface="+mn-cs"/>
                        <a:sym typeface="Arial"/>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tcPr>
                </a:tc>
                <a:tc>
                  <a:txBody>
                    <a:bodyPr/>
                    <a:lstStyle/>
                    <a:p>
                      <a:pPr marR="0" algn="ctr" rtl="0" eaLnBrk="1" hangingPunct="1">
                        <a:lnSpc>
                          <a:spcPct val="100000"/>
                        </a:lnSpc>
                        <a:spcBef>
                          <a:spcPts val="0"/>
                        </a:spcBef>
                        <a:spcAft>
                          <a:spcPts val="0"/>
                        </a:spcAft>
                        <a:buNone/>
                      </a:pPr>
                      <a:r>
                        <a:rPr lang="en-US" sz="2400" b="1" i="0" u="none" strike="noStrike" cap="none" dirty="0" smtClean="0">
                          <a:solidFill>
                            <a:srgbClr val="00B050"/>
                          </a:solidFill>
                          <a:latin typeface="Webdings" panose="05030102010509060703" pitchFamily="18" charset="2"/>
                          <a:ea typeface="+mn-ea"/>
                          <a:cs typeface="+mn-cs"/>
                          <a:sym typeface="Arial"/>
                        </a:rPr>
                        <a:t>a</a:t>
                      </a:r>
                      <a:endParaRPr lang="en-US" sz="2400" b="1" i="0" u="none" strike="noStrike" cap="none" dirty="0">
                        <a:solidFill>
                          <a:srgbClr val="00B050"/>
                        </a:solidFill>
                        <a:latin typeface="Webdings" panose="05030102010509060703" pitchFamily="18" charset="2"/>
                        <a:ea typeface="+mn-ea"/>
                        <a:cs typeface="+mn-cs"/>
                        <a:sym typeface="Arial"/>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tcPr>
                </a:tc>
                <a:tc>
                  <a:txBody>
                    <a:bodyPr/>
                    <a:lstStyle/>
                    <a:p>
                      <a:pPr marR="0" algn="ctr" rtl="0" eaLnBrk="1" hangingPunct="1">
                        <a:lnSpc>
                          <a:spcPct val="100000"/>
                        </a:lnSpc>
                        <a:spcBef>
                          <a:spcPts val="0"/>
                        </a:spcBef>
                        <a:spcAft>
                          <a:spcPts val="0"/>
                        </a:spcAft>
                        <a:buNone/>
                      </a:pPr>
                      <a:r>
                        <a:rPr lang="en-US" sz="2400" b="1" i="0" u="none" strike="noStrike" cap="none" dirty="0" smtClean="0">
                          <a:solidFill>
                            <a:srgbClr val="00B050"/>
                          </a:solidFill>
                          <a:latin typeface="Webdings" panose="05030102010509060703" pitchFamily="18" charset="2"/>
                          <a:ea typeface="+mn-ea"/>
                          <a:cs typeface="+mn-cs"/>
                          <a:sym typeface="Arial"/>
                        </a:rPr>
                        <a:t>a</a:t>
                      </a:r>
                      <a:endParaRPr lang="en-US" sz="2400" b="1" i="0" u="none" strike="noStrike" cap="none" dirty="0">
                        <a:solidFill>
                          <a:srgbClr val="00B050"/>
                        </a:solidFill>
                        <a:latin typeface="Webdings" panose="05030102010509060703" pitchFamily="18" charset="2"/>
                        <a:ea typeface="+mn-ea"/>
                        <a:cs typeface="+mn-cs"/>
                        <a:sym typeface="Arial"/>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tcPr>
                </a:tc>
                <a:tc>
                  <a:txBody>
                    <a:bodyPr/>
                    <a:lstStyle/>
                    <a:p>
                      <a:pPr algn="ctr"/>
                      <a:r>
                        <a:rPr lang="en-US" dirty="0" smtClean="0">
                          <a:solidFill>
                            <a:srgbClr val="FF0000"/>
                          </a:solidFill>
                          <a:latin typeface="Webdings" panose="05030102010509060703" pitchFamily="18" charset="2"/>
                        </a:rPr>
                        <a:t>s</a:t>
                      </a:r>
                      <a:endParaRPr lang="en-US" dirty="0">
                        <a:solidFill>
                          <a:srgbClr val="FF0000"/>
                        </a:solidFill>
                        <a:latin typeface="Webdings" panose="05030102010509060703" pitchFamily="18" charset="2"/>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tcPr>
                </a:tc>
                <a:extLst>
                  <a:ext uri="{0D108BD9-81ED-4DB2-BD59-A6C34878D82A}">
                    <a16:rowId xmlns:a16="http://schemas.microsoft.com/office/drawing/2014/main" val="1666053962"/>
                  </a:ext>
                </a:extLst>
              </a:tr>
              <a:tr h="439272">
                <a:tc>
                  <a:txBody>
                    <a:bodyPr/>
                    <a:lstStyle/>
                    <a:p>
                      <a:r>
                        <a:rPr lang="en-US" sz="1867" b="0" i="0" u="none" strike="noStrike" cap="none" dirty="0" smtClean="0">
                          <a:solidFill>
                            <a:srgbClr val="CA6464"/>
                          </a:solidFill>
                          <a:latin typeface="+mn-lt"/>
                          <a:ea typeface="+mn-ea"/>
                          <a:cs typeface="+mn-cs"/>
                          <a:sym typeface="Arial"/>
                        </a:rPr>
                        <a:t>Learnability</a:t>
                      </a:r>
                      <a:endParaRPr lang="en-US" sz="1867" b="0" i="0" u="none" strike="noStrike" cap="none" dirty="0">
                        <a:solidFill>
                          <a:srgbClr val="CA6464"/>
                        </a:solidFill>
                        <a:latin typeface="+mn-lt"/>
                        <a:ea typeface="+mn-ea"/>
                        <a:cs typeface="+mn-cs"/>
                        <a:sym typeface="Arial"/>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tcPr>
                </a:tc>
                <a:tc>
                  <a:txBody>
                    <a:bodyPr/>
                    <a:lstStyle/>
                    <a:p>
                      <a:pPr algn="ctr"/>
                      <a:r>
                        <a:rPr lang="en-US" sz="2400" b="1" dirty="0" smtClean="0">
                          <a:solidFill>
                            <a:srgbClr val="00B050"/>
                          </a:solidFill>
                          <a:latin typeface="Webdings" panose="05030102010509060703" pitchFamily="18" charset="2"/>
                        </a:rPr>
                        <a:t>a</a:t>
                      </a:r>
                      <a:endParaRPr lang="en-US" sz="2400" b="1" dirty="0">
                        <a:solidFill>
                          <a:srgbClr val="00B050"/>
                        </a:solidFill>
                        <a:latin typeface="Webdings" panose="05030102010509060703" pitchFamily="18" charset="2"/>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tcPr>
                </a:tc>
                <a:tc>
                  <a:txBody>
                    <a:bodyPr/>
                    <a:lstStyle/>
                    <a:p>
                      <a:pPr algn="ctr"/>
                      <a:r>
                        <a:rPr lang="en-US" dirty="0" smtClean="0">
                          <a:solidFill>
                            <a:srgbClr val="FF0000"/>
                          </a:solidFill>
                          <a:latin typeface="Webdings" panose="05030102010509060703" pitchFamily="18" charset="2"/>
                        </a:rPr>
                        <a:t>r</a:t>
                      </a:r>
                      <a:endParaRPr lang="en-US" dirty="0">
                        <a:solidFill>
                          <a:srgbClr val="FF0000"/>
                        </a:solidFill>
                        <a:latin typeface="Webdings" panose="05030102010509060703" pitchFamily="18" charset="2"/>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tcPr>
                </a:tc>
                <a:tc>
                  <a:txBody>
                    <a:bodyPr/>
                    <a:lstStyle/>
                    <a:p>
                      <a:pPr algn="ctr"/>
                      <a:r>
                        <a:rPr lang="en-US" dirty="0" smtClean="0">
                          <a:solidFill>
                            <a:schemeClr val="accent2">
                              <a:lumMod val="75000"/>
                            </a:schemeClr>
                          </a:solidFill>
                          <a:latin typeface="+mn-lt"/>
                        </a:rPr>
                        <a:t>So-so</a:t>
                      </a:r>
                      <a:endParaRPr lang="en-US" dirty="0">
                        <a:solidFill>
                          <a:schemeClr val="accent2">
                            <a:lumMod val="75000"/>
                          </a:schemeClr>
                        </a:solidFill>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tcPr>
                </a:tc>
                <a:tc>
                  <a:txBody>
                    <a:bodyPr/>
                    <a:lstStyle/>
                    <a:p>
                      <a:pPr marR="0" algn="ctr" rtl="0" eaLnBrk="1" hangingPunct="1">
                        <a:lnSpc>
                          <a:spcPct val="100000"/>
                        </a:lnSpc>
                        <a:spcBef>
                          <a:spcPts val="0"/>
                        </a:spcBef>
                        <a:spcAft>
                          <a:spcPts val="0"/>
                        </a:spcAft>
                        <a:buNone/>
                      </a:pPr>
                      <a:r>
                        <a:rPr lang="en-US" sz="2400" b="1" i="0" u="none" strike="noStrike" cap="none" dirty="0" smtClean="0">
                          <a:solidFill>
                            <a:srgbClr val="00B050"/>
                          </a:solidFill>
                          <a:latin typeface="Webdings" panose="05030102010509060703" pitchFamily="18" charset="2"/>
                          <a:ea typeface="+mn-ea"/>
                          <a:cs typeface="+mn-cs"/>
                          <a:sym typeface="Arial"/>
                        </a:rPr>
                        <a:t>a</a:t>
                      </a:r>
                      <a:endParaRPr lang="en-US" sz="2400" b="1" i="0" u="none" strike="noStrike" cap="none" dirty="0">
                        <a:solidFill>
                          <a:srgbClr val="00B050"/>
                        </a:solidFill>
                        <a:latin typeface="Webdings" panose="05030102010509060703" pitchFamily="18" charset="2"/>
                        <a:ea typeface="+mn-ea"/>
                        <a:cs typeface="+mn-cs"/>
                        <a:sym typeface="Arial"/>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tcPr>
                </a:tc>
                <a:tc>
                  <a:txBody>
                    <a:bodyPr/>
                    <a:lstStyle/>
                    <a:p>
                      <a:pPr marR="0" algn="ctr" rtl="0" eaLnBrk="1" hangingPunct="1">
                        <a:lnSpc>
                          <a:spcPct val="100000"/>
                        </a:lnSpc>
                        <a:spcBef>
                          <a:spcPts val="0"/>
                        </a:spcBef>
                        <a:spcAft>
                          <a:spcPts val="0"/>
                        </a:spcAft>
                        <a:buNone/>
                      </a:pPr>
                      <a:r>
                        <a:rPr lang="en-US" sz="2400" b="1" i="0" u="none" strike="noStrike" cap="none" dirty="0" smtClean="0">
                          <a:solidFill>
                            <a:srgbClr val="00B050"/>
                          </a:solidFill>
                          <a:latin typeface="Webdings" panose="05030102010509060703" pitchFamily="18" charset="2"/>
                          <a:ea typeface="+mn-ea"/>
                          <a:cs typeface="+mn-cs"/>
                          <a:sym typeface="Arial"/>
                        </a:rPr>
                        <a:t>a</a:t>
                      </a:r>
                      <a:endParaRPr lang="en-US" sz="2400" b="1" i="0" u="none" strike="noStrike" cap="none" dirty="0">
                        <a:solidFill>
                          <a:srgbClr val="00B050"/>
                        </a:solidFill>
                        <a:latin typeface="Webdings" panose="05030102010509060703" pitchFamily="18" charset="2"/>
                        <a:ea typeface="+mn-ea"/>
                        <a:cs typeface="+mn-cs"/>
                        <a:sym typeface="Arial"/>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tcPr>
                </a:tc>
                <a:extLst>
                  <a:ext uri="{0D108BD9-81ED-4DB2-BD59-A6C34878D82A}">
                    <a16:rowId xmlns:a16="http://schemas.microsoft.com/office/drawing/2014/main" val="3553904857"/>
                  </a:ext>
                </a:extLst>
              </a:tr>
              <a:tr h="439272">
                <a:tc>
                  <a:txBody>
                    <a:bodyPr/>
                    <a:lstStyle/>
                    <a:p>
                      <a:r>
                        <a:rPr lang="en-US" dirty="0" smtClean="0">
                          <a:solidFill>
                            <a:schemeClr val="accent2"/>
                          </a:solidFill>
                        </a:rPr>
                        <a:t>Community</a:t>
                      </a:r>
                      <a:r>
                        <a:rPr lang="en-US" baseline="0" dirty="0" smtClean="0">
                          <a:solidFill>
                            <a:schemeClr val="accent2"/>
                          </a:solidFill>
                        </a:rPr>
                        <a:t> Support</a:t>
                      </a:r>
                      <a:endParaRPr lang="en-US" dirty="0">
                        <a:solidFill>
                          <a:schemeClr val="accent2"/>
                        </a:solidFill>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tcPr>
                </a:tc>
                <a:tc>
                  <a:txBody>
                    <a:bodyPr/>
                    <a:lstStyle/>
                    <a:p>
                      <a:pPr algn="ctr"/>
                      <a:r>
                        <a:rPr lang="en-US" sz="2400" b="1" dirty="0" smtClean="0">
                          <a:solidFill>
                            <a:srgbClr val="00B050"/>
                          </a:solidFill>
                          <a:latin typeface="Webdings" panose="05030102010509060703" pitchFamily="18" charset="2"/>
                        </a:rPr>
                        <a:t>a</a:t>
                      </a:r>
                      <a:endParaRPr lang="en-US" sz="2400" b="1" dirty="0">
                        <a:solidFill>
                          <a:srgbClr val="00B050"/>
                        </a:solidFill>
                        <a:latin typeface="Webdings" panose="05030102010509060703" pitchFamily="18" charset="2"/>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latin typeface="Webdings" panose="05030102010509060703" pitchFamily="18" charset="2"/>
                        </a:rPr>
                        <a:t>r</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i="0" u="none" strike="noStrike" cap="none" dirty="0" smtClean="0">
                          <a:solidFill>
                            <a:srgbClr val="00B050"/>
                          </a:solidFill>
                          <a:latin typeface="Webdings" panose="05030102010509060703" pitchFamily="18" charset="2"/>
                          <a:ea typeface="+mn-ea"/>
                          <a:cs typeface="+mn-cs"/>
                          <a:sym typeface="Arial"/>
                        </a:rPr>
                        <a:t>a</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tcPr>
                </a:tc>
                <a:tc>
                  <a:txBody>
                    <a:bodyPr/>
                    <a:lstStyle/>
                    <a:p>
                      <a:pPr marR="0" algn="ctr" rtl="0" eaLnBrk="1" hangingPunct="1">
                        <a:lnSpc>
                          <a:spcPct val="100000"/>
                        </a:lnSpc>
                        <a:spcBef>
                          <a:spcPts val="0"/>
                        </a:spcBef>
                        <a:spcAft>
                          <a:spcPts val="0"/>
                        </a:spcAft>
                        <a:buNone/>
                      </a:pPr>
                      <a:r>
                        <a:rPr lang="en-US" sz="2400" b="1" i="0" u="none" strike="noStrike" cap="none" dirty="0" smtClean="0">
                          <a:solidFill>
                            <a:srgbClr val="00B050"/>
                          </a:solidFill>
                          <a:latin typeface="Webdings" panose="05030102010509060703" pitchFamily="18" charset="2"/>
                          <a:ea typeface="+mn-ea"/>
                          <a:cs typeface="+mn-cs"/>
                          <a:sym typeface="Arial"/>
                        </a:rPr>
                        <a:t>a</a:t>
                      </a:r>
                      <a:endParaRPr lang="en-US" sz="2400" b="1" i="0" u="none" strike="noStrike" cap="none" dirty="0">
                        <a:solidFill>
                          <a:srgbClr val="00B050"/>
                        </a:solidFill>
                        <a:latin typeface="Webdings" panose="05030102010509060703" pitchFamily="18" charset="2"/>
                        <a:ea typeface="+mn-ea"/>
                        <a:cs typeface="+mn-cs"/>
                        <a:sym typeface="Arial"/>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tcPr>
                </a:tc>
                <a:tc>
                  <a:txBody>
                    <a:bodyPr/>
                    <a:lstStyle/>
                    <a:p>
                      <a:pPr marR="0" algn="ctr" rtl="0" eaLnBrk="1" hangingPunct="1">
                        <a:lnSpc>
                          <a:spcPct val="100000"/>
                        </a:lnSpc>
                        <a:spcBef>
                          <a:spcPts val="0"/>
                        </a:spcBef>
                        <a:spcAft>
                          <a:spcPts val="0"/>
                        </a:spcAft>
                        <a:buNone/>
                      </a:pPr>
                      <a:r>
                        <a:rPr lang="en-US" sz="2400" b="1" i="0" u="none" strike="noStrike" cap="none" dirty="0" smtClean="0">
                          <a:solidFill>
                            <a:srgbClr val="00B050"/>
                          </a:solidFill>
                          <a:latin typeface="Webdings" panose="05030102010509060703" pitchFamily="18" charset="2"/>
                          <a:ea typeface="+mn-ea"/>
                          <a:cs typeface="+mn-cs"/>
                          <a:sym typeface="Arial"/>
                        </a:rPr>
                        <a:t>a</a:t>
                      </a:r>
                      <a:endParaRPr lang="en-US" sz="2400" b="1" i="0" u="none" strike="noStrike" cap="none" dirty="0">
                        <a:solidFill>
                          <a:srgbClr val="00B050"/>
                        </a:solidFill>
                        <a:latin typeface="Webdings" panose="05030102010509060703" pitchFamily="18" charset="2"/>
                        <a:ea typeface="+mn-ea"/>
                        <a:cs typeface="+mn-cs"/>
                        <a:sym typeface="Arial"/>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tcPr>
                </a:tc>
                <a:extLst>
                  <a:ext uri="{0D108BD9-81ED-4DB2-BD59-A6C34878D82A}">
                    <a16:rowId xmlns:a16="http://schemas.microsoft.com/office/drawing/2014/main" val="2780605763"/>
                  </a:ext>
                </a:extLst>
              </a:tr>
              <a:tr h="439272">
                <a:tc>
                  <a:txBody>
                    <a:bodyPr/>
                    <a:lstStyle/>
                    <a:p>
                      <a:r>
                        <a:rPr lang="en-US" dirty="0" smtClean="0">
                          <a:solidFill>
                            <a:srgbClr val="DCAA50"/>
                          </a:solidFill>
                        </a:rPr>
                        <a:t>Ease of Development</a:t>
                      </a:r>
                      <a:endParaRPr lang="en-US" dirty="0">
                        <a:solidFill>
                          <a:srgbClr val="DCAA50"/>
                        </a:solidFill>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tcPr>
                </a:tc>
                <a:tc>
                  <a:txBody>
                    <a:bodyPr/>
                    <a:lstStyle/>
                    <a:p>
                      <a:pPr algn="ctr"/>
                      <a:r>
                        <a:rPr lang="en-US" sz="2400" b="1" dirty="0" smtClean="0">
                          <a:solidFill>
                            <a:srgbClr val="00B050"/>
                          </a:solidFill>
                          <a:latin typeface="Webdings" panose="05030102010509060703" pitchFamily="18" charset="2"/>
                        </a:rPr>
                        <a:t>a</a:t>
                      </a:r>
                      <a:endParaRPr lang="en-US" sz="2400" b="1" dirty="0">
                        <a:solidFill>
                          <a:srgbClr val="00B050"/>
                        </a:solidFill>
                        <a:latin typeface="Webdings" panose="05030102010509060703" pitchFamily="18" charset="2"/>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tcPr>
                </a:tc>
                <a:tc>
                  <a:txBody>
                    <a:bodyPr/>
                    <a:lstStyle/>
                    <a:p>
                      <a:pPr algn="ctr"/>
                      <a:r>
                        <a:rPr lang="en-US" dirty="0" smtClean="0">
                          <a:solidFill>
                            <a:srgbClr val="FF0000"/>
                          </a:solidFill>
                          <a:latin typeface="Webdings" panose="05030102010509060703" pitchFamily="18" charset="2"/>
                        </a:rPr>
                        <a:t>r</a:t>
                      </a:r>
                      <a:endParaRPr lang="en-US" dirty="0">
                        <a:solidFill>
                          <a:srgbClr val="FF0000"/>
                        </a:solidFill>
                        <a:latin typeface="Webdings" panose="05030102010509060703" pitchFamily="18" charset="2"/>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tcPr>
                </a:tc>
                <a:tc>
                  <a:txBody>
                    <a:bodyPr/>
                    <a:lstStyle/>
                    <a:p>
                      <a:pPr algn="ctr"/>
                      <a:r>
                        <a:rPr lang="en-US" dirty="0" smtClean="0">
                          <a:solidFill>
                            <a:srgbClr val="FF0000"/>
                          </a:solidFill>
                          <a:latin typeface="Webdings" panose="05030102010509060703" pitchFamily="18" charset="2"/>
                        </a:rPr>
                        <a:t>r</a:t>
                      </a:r>
                      <a:endParaRPr lang="en-US" dirty="0">
                        <a:solidFill>
                          <a:srgbClr val="FF0000"/>
                        </a:solidFill>
                        <a:latin typeface="Webdings" panose="05030102010509060703" pitchFamily="18" charset="2"/>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tcPr>
                </a:tc>
                <a:tc>
                  <a:txBody>
                    <a:bodyPr/>
                    <a:lstStyle/>
                    <a:p>
                      <a:pPr marR="0" algn="ctr" rtl="0" eaLnBrk="1" hangingPunct="1">
                        <a:lnSpc>
                          <a:spcPct val="100000"/>
                        </a:lnSpc>
                        <a:spcBef>
                          <a:spcPts val="0"/>
                        </a:spcBef>
                        <a:spcAft>
                          <a:spcPts val="0"/>
                        </a:spcAft>
                        <a:buNone/>
                      </a:pPr>
                      <a:r>
                        <a:rPr lang="en-US" sz="2400" b="1" i="0" u="none" strike="noStrike" cap="none" dirty="0" smtClean="0">
                          <a:solidFill>
                            <a:srgbClr val="00B050"/>
                          </a:solidFill>
                          <a:latin typeface="Webdings" panose="05030102010509060703" pitchFamily="18" charset="2"/>
                          <a:ea typeface="+mn-ea"/>
                          <a:cs typeface="+mn-cs"/>
                          <a:sym typeface="Arial"/>
                        </a:rPr>
                        <a:t>a</a:t>
                      </a:r>
                      <a:endParaRPr lang="en-US" sz="2400" b="1" i="0" u="none" strike="noStrike" cap="none" dirty="0">
                        <a:solidFill>
                          <a:srgbClr val="00B050"/>
                        </a:solidFill>
                        <a:latin typeface="Webdings" panose="05030102010509060703" pitchFamily="18" charset="2"/>
                        <a:ea typeface="+mn-ea"/>
                        <a:cs typeface="+mn-cs"/>
                        <a:sym typeface="Arial"/>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tcPr>
                </a:tc>
                <a:tc>
                  <a:txBody>
                    <a:bodyPr/>
                    <a:lstStyle/>
                    <a:p>
                      <a:pPr marR="0" algn="ctr" rtl="0" eaLnBrk="1" hangingPunct="1">
                        <a:lnSpc>
                          <a:spcPct val="100000"/>
                        </a:lnSpc>
                        <a:spcBef>
                          <a:spcPts val="0"/>
                        </a:spcBef>
                        <a:spcAft>
                          <a:spcPts val="0"/>
                        </a:spcAft>
                        <a:buNone/>
                      </a:pPr>
                      <a:r>
                        <a:rPr lang="en-US" sz="2400" b="1" i="0" u="none" strike="noStrike" cap="none" dirty="0" smtClean="0">
                          <a:solidFill>
                            <a:srgbClr val="00B050"/>
                          </a:solidFill>
                          <a:latin typeface="Webdings" panose="05030102010509060703" pitchFamily="18" charset="2"/>
                          <a:ea typeface="+mn-ea"/>
                          <a:cs typeface="+mn-cs"/>
                          <a:sym typeface="Arial"/>
                        </a:rPr>
                        <a:t>a</a:t>
                      </a:r>
                      <a:endParaRPr lang="en-US" sz="2400" b="1" i="0" u="none" strike="noStrike" cap="none" dirty="0">
                        <a:solidFill>
                          <a:srgbClr val="00B050"/>
                        </a:solidFill>
                        <a:latin typeface="Webdings" panose="05030102010509060703" pitchFamily="18" charset="2"/>
                        <a:ea typeface="+mn-ea"/>
                        <a:cs typeface="+mn-cs"/>
                        <a:sym typeface="Arial"/>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tcPr>
                </a:tc>
                <a:extLst>
                  <a:ext uri="{0D108BD9-81ED-4DB2-BD59-A6C34878D82A}">
                    <a16:rowId xmlns:a16="http://schemas.microsoft.com/office/drawing/2014/main" val="618153636"/>
                  </a:ext>
                </a:extLst>
              </a:tr>
              <a:tr h="439272">
                <a:tc>
                  <a:txBody>
                    <a:bodyPr/>
                    <a:lstStyle/>
                    <a:p>
                      <a:r>
                        <a:rPr lang="en-US" dirty="0" smtClean="0">
                          <a:solidFill>
                            <a:srgbClr val="808000"/>
                          </a:solidFill>
                        </a:rPr>
                        <a:t>Performance</a:t>
                      </a:r>
                      <a:endParaRPr lang="en-US" dirty="0">
                        <a:solidFill>
                          <a:srgbClr val="808000"/>
                        </a:solidFill>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B050"/>
                          </a:solidFill>
                          <a:effectLst/>
                          <a:uLnTx/>
                          <a:uFillTx/>
                          <a:latin typeface="+mn-lt"/>
                          <a:ea typeface="+mn-ea"/>
                          <a:cs typeface="+mn-cs"/>
                          <a:sym typeface="Arial"/>
                        </a:rPr>
                        <a:t>Good Enough</a:t>
                      </a:r>
                      <a:endParaRPr kumimoji="0" lang="en-US" sz="1867" b="0" i="0" u="none" strike="noStrike" kern="0" cap="none" spc="0" normalizeH="0" baseline="0" noProof="0" dirty="0">
                        <a:ln>
                          <a:noFill/>
                        </a:ln>
                        <a:solidFill>
                          <a:srgbClr val="00B050"/>
                        </a:solidFill>
                        <a:effectLst/>
                        <a:uLnTx/>
                        <a:uFillTx/>
                        <a:latin typeface="Webdings" panose="05030102010509060703" pitchFamily="18" charset="2"/>
                        <a:ea typeface="+mn-ea"/>
                        <a:cs typeface="+mn-cs"/>
                        <a:sym typeface="Arial"/>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tcPr>
                </a:tc>
                <a:tc>
                  <a:txBody>
                    <a:bodyPr/>
                    <a:lstStyle/>
                    <a:p>
                      <a:pPr marR="0" algn="ctr" rtl="0" eaLnBrk="1" hangingPunct="1">
                        <a:lnSpc>
                          <a:spcPct val="100000"/>
                        </a:lnSpc>
                        <a:spcBef>
                          <a:spcPts val="0"/>
                        </a:spcBef>
                        <a:spcAft>
                          <a:spcPts val="0"/>
                        </a:spcAft>
                        <a:buNone/>
                      </a:pPr>
                      <a:r>
                        <a:rPr lang="en-US" sz="2400" b="1" i="0" u="none" strike="noStrike" cap="none" dirty="0" smtClean="0">
                          <a:solidFill>
                            <a:srgbClr val="00B050"/>
                          </a:solidFill>
                          <a:latin typeface="Webdings" panose="05030102010509060703" pitchFamily="18" charset="2"/>
                          <a:ea typeface="+mn-ea"/>
                          <a:cs typeface="+mn-cs"/>
                          <a:sym typeface="Arial"/>
                        </a:rPr>
                        <a:t>a</a:t>
                      </a:r>
                      <a:endParaRPr lang="en-US" sz="2400" b="1" i="0" u="none" strike="noStrike" cap="none" dirty="0">
                        <a:solidFill>
                          <a:srgbClr val="00B050"/>
                        </a:solidFill>
                        <a:latin typeface="Webdings" panose="05030102010509060703" pitchFamily="18" charset="2"/>
                        <a:ea typeface="+mn-ea"/>
                        <a:cs typeface="+mn-cs"/>
                        <a:sym typeface="Arial"/>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tcPr>
                </a:tc>
                <a:tc>
                  <a:txBody>
                    <a:bodyPr/>
                    <a:lstStyle/>
                    <a:p>
                      <a:pPr marR="0" algn="ctr" rtl="0" eaLnBrk="1" hangingPunct="1">
                        <a:lnSpc>
                          <a:spcPct val="100000"/>
                        </a:lnSpc>
                        <a:spcBef>
                          <a:spcPts val="0"/>
                        </a:spcBef>
                        <a:spcAft>
                          <a:spcPts val="0"/>
                        </a:spcAft>
                        <a:buNone/>
                      </a:pPr>
                      <a:r>
                        <a:rPr lang="en-US" sz="2400" b="1" i="0" u="none" strike="noStrike" cap="none" dirty="0" smtClean="0">
                          <a:solidFill>
                            <a:srgbClr val="00B050"/>
                          </a:solidFill>
                          <a:latin typeface="Webdings" panose="05030102010509060703" pitchFamily="18" charset="2"/>
                          <a:ea typeface="+mn-ea"/>
                          <a:cs typeface="+mn-cs"/>
                          <a:sym typeface="Arial"/>
                        </a:rPr>
                        <a:t>a</a:t>
                      </a:r>
                      <a:endParaRPr lang="en-US" sz="2400" b="1" i="0" u="none" strike="noStrike" cap="none" dirty="0">
                        <a:solidFill>
                          <a:srgbClr val="00B050"/>
                        </a:solidFill>
                        <a:latin typeface="Webdings" panose="05030102010509060703" pitchFamily="18" charset="2"/>
                        <a:ea typeface="+mn-ea"/>
                        <a:cs typeface="+mn-cs"/>
                        <a:sym typeface="Arial"/>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2">
                              <a:lumMod val="75000"/>
                            </a:schemeClr>
                          </a:solidFill>
                          <a:latin typeface="+mn-lt"/>
                        </a:rPr>
                        <a:t>So-so</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tcPr>
                </a:tc>
                <a:tc>
                  <a:txBody>
                    <a:bodyPr/>
                    <a:lstStyle/>
                    <a:p>
                      <a:pPr algn="ctr"/>
                      <a:r>
                        <a:rPr lang="en-US" dirty="0" smtClean="0">
                          <a:solidFill>
                            <a:srgbClr val="FF0000"/>
                          </a:solidFill>
                          <a:latin typeface="Webdings" panose="05030102010509060703" pitchFamily="18" charset="2"/>
                        </a:rPr>
                        <a:t>r</a:t>
                      </a:r>
                      <a:endParaRPr lang="en-US" dirty="0">
                        <a:solidFill>
                          <a:srgbClr val="FF0000"/>
                        </a:solidFill>
                        <a:latin typeface="Webdings" panose="05030102010509060703" pitchFamily="18" charset="2"/>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tcPr>
                </a:tc>
                <a:extLst>
                  <a:ext uri="{0D108BD9-81ED-4DB2-BD59-A6C34878D82A}">
                    <a16:rowId xmlns:a16="http://schemas.microsoft.com/office/drawing/2014/main" val="816834789"/>
                  </a:ext>
                </a:extLst>
              </a:tr>
              <a:tr h="439272">
                <a:tc>
                  <a:txBody>
                    <a:bodyPr/>
                    <a:lstStyle/>
                    <a:p>
                      <a:r>
                        <a:rPr lang="en-US" dirty="0" smtClean="0">
                          <a:solidFill>
                            <a:srgbClr val="7A963A"/>
                          </a:solidFill>
                        </a:rPr>
                        <a:t>Safety</a:t>
                      </a:r>
                      <a:endParaRPr lang="en-US" dirty="0">
                        <a:solidFill>
                          <a:srgbClr val="7A963A"/>
                        </a:solidFill>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tcPr>
                </a:tc>
                <a:tc>
                  <a:txBody>
                    <a:bodyPr/>
                    <a:lstStyle/>
                    <a:p>
                      <a:pPr algn="ctr"/>
                      <a:r>
                        <a:rPr lang="en-US" dirty="0" smtClean="0">
                          <a:solidFill>
                            <a:schemeClr val="accent2">
                              <a:lumMod val="75000"/>
                            </a:schemeClr>
                          </a:solidFill>
                          <a:latin typeface="+mn-lt"/>
                        </a:rPr>
                        <a:t>So-so</a:t>
                      </a:r>
                      <a:endParaRPr lang="en-US" dirty="0">
                        <a:solidFill>
                          <a:schemeClr val="accent2">
                            <a:lumMod val="75000"/>
                          </a:schemeClr>
                        </a:solidFill>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2">
                              <a:lumMod val="75000"/>
                            </a:schemeClr>
                          </a:solidFill>
                          <a:latin typeface="+mn-lt"/>
                        </a:rPr>
                        <a:t>So-so</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tcPr>
                </a:tc>
                <a:tc>
                  <a:txBody>
                    <a:bodyPr/>
                    <a:lstStyle/>
                    <a:p>
                      <a:pPr marR="0" algn="ctr" rtl="0" eaLnBrk="1" hangingPunct="1">
                        <a:lnSpc>
                          <a:spcPct val="100000"/>
                        </a:lnSpc>
                        <a:spcBef>
                          <a:spcPts val="0"/>
                        </a:spcBef>
                        <a:spcAft>
                          <a:spcPts val="0"/>
                        </a:spcAft>
                        <a:buNone/>
                      </a:pPr>
                      <a:r>
                        <a:rPr lang="en-US" sz="2400" b="1" i="0" u="none" strike="noStrike" cap="none" dirty="0" smtClean="0">
                          <a:solidFill>
                            <a:srgbClr val="00B050"/>
                          </a:solidFill>
                          <a:latin typeface="Webdings" panose="05030102010509060703" pitchFamily="18" charset="2"/>
                          <a:ea typeface="+mn-ea"/>
                          <a:cs typeface="+mn-cs"/>
                          <a:sym typeface="Arial"/>
                        </a:rPr>
                        <a:t>a</a:t>
                      </a:r>
                      <a:endParaRPr lang="en-US" sz="2400" b="1" i="0" u="none" strike="noStrike" cap="none" dirty="0">
                        <a:solidFill>
                          <a:srgbClr val="00B050"/>
                        </a:solidFill>
                        <a:latin typeface="Webdings" panose="05030102010509060703" pitchFamily="18" charset="2"/>
                        <a:ea typeface="+mn-ea"/>
                        <a:cs typeface="+mn-cs"/>
                        <a:sym typeface="Arial"/>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B050"/>
                          </a:solidFill>
                          <a:effectLst/>
                          <a:uLnTx/>
                          <a:uFillTx/>
                          <a:latin typeface="+mn-lt"/>
                          <a:ea typeface="+mn-ea"/>
                          <a:cs typeface="+mn-cs"/>
                          <a:sym typeface="Arial"/>
                        </a:rPr>
                        <a:t>Good Enough</a:t>
                      </a:r>
                      <a:endParaRPr kumimoji="0" lang="en-US" sz="1867" b="0" i="0" u="none" strike="noStrike" kern="0" cap="none" spc="0" normalizeH="0" baseline="0" noProof="0" dirty="0" smtClean="0">
                        <a:ln>
                          <a:noFill/>
                        </a:ln>
                        <a:solidFill>
                          <a:srgbClr val="00B050"/>
                        </a:solidFill>
                        <a:effectLst/>
                        <a:uLnTx/>
                        <a:uFillTx/>
                        <a:latin typeface="Webdings" panose="05030102010509060703" pitchFamily="18" charset="2"/>
                        <a:ea typeface="+mn-ea"/>
                        <a:cs typeface="+mn-cs"/>
                        <a:sym typeface="Arial"/>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2">
                              <a:lumMod val="75000"/>
                            </a:schemeClr>
                          </a:solidFill>
                          <a:latin typeface="+mn-lt"/>
                        </a:rPr>
                        <a:t>So-so</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tcPr>
                </a:tc>
                <a:extLst>
                  <a:ext uri="{0D108BD9-81ED-4DB2-BD59-A6C34878D82A}">
                    <a16:rowId xmlns:a16="http://schemas.microsoft.com/office/drawing/2014/main" val="153674384"/>
                  </a:ext>
                </a:extLst>
              </a:tr>
            </a:tbl>
          </a:graphicData>
        </a:graphic>
      </p:graphicFrame>
      <p:grpSp>
        <p:nvGrpSpPr>
          <p:cNvPr id="5" name="Shape 544"/>
          <p:cNvGrpSpPr/>
          <p:nvPr/>
        </p:nvGrpSpPr>
        <p:grpSpPr>
          <a:xfrm>
            <a:off x="10488830" y="467360"/>
            <a:ext cx="1347570" cy="843611"/>
            <a:chOff x="3241525" y="3039450"/>
            <a:chExt cx="494600" cy="312625"/>
          </a:xfrm>
        </p:grpSpPr>
        <p:sp>
          <p:nvSpPr>
            <p:cNvPr id="6" name="Shape 545"/>
            <p:cNvSpPr/>
            <p:nvPr/>
          </p:nvSpPr>
          <p:spPr>
            <a:xfrm>
              <a:off x="3241525" y="3039450"/>
              <a:ext cx="494600" cy="312625"/>
            </a:xfrm>
            <a:custGeom>
              <a:avLst/>
              <a:gdLst/>
              <a:ahLst/>
              <a:cxnLst/>
              <a:rect l="0" t="0" r="0" b="0"/>
              <a:pathLst>
                <a:path w="19784" h="12505" extrusionOk="0">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rgbClr val="FFB600"/>
            </a:solidFill>
            <a:ln>
              <a:noFill/>
            </a:ln>
          </p:spPr>
          <p:txBody>
            <a:bodyPr wrap="square" lIns="91425" tIns="91425" rIns="91425" bIns="91425" anchor="ctr" anchorCtr="0">
              <a:noAutofit/>
            </a:bodyPr>
            <a:lstStyle/>
            <a:p>
              <a:pPr lvl="0">
                <a:spcBef>
                  <a:spcPts val="0"/>
                </a:spcBef>
                <a:buNone/>
              </a:pPr>
              <a:endParaRPr/>
            </a:p>
          </p:txBody>
        </p:sp>
        <p:sp>
          <p:nvSpPr>
            <p:cNvPr id="7" name="Shape 546"/>
            <p:cNvSpPr/>
            <p:nvPr/>
          </p:nvSpPr>
          <p:spPr>
            <a:xfrm>
              <a:off x="3384400" y="3091350"/>
              <a:ext cx="208850" cy="208825"/>
            </a:xfrm>
            <a:custGeom>
              <a:avLst/>
              <a:gdLst/>
              <a:ahLst/>
              <a:cxnLst/>
              <a:rect l="0" t="0" r="0" b="0"/>
              <a:pathLst>
                <a:path w="8354" h="8353" extrusionOk="0">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rgbClr val="FFB600"/>
            </a:solidFill>
            <a:ln>
              <a:noFill/>
            </a:ln>
          </p:spPr>
          <p:txBody>
            <a:bodyPr wrap="square"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3659729056"/>
      </p:ext>
    </p:extLst>
  </p:cSld>
  <p:clrMapOvr>
    <a:masterClrMapping/>
  </p:clrMapOvr>
  <p:timing>
    <p:tnLst>
      <p:par>
        <p:cTn id="1" dur="indefinite" restart="never" nodeType="tmRoot"/>
      </p:par>
    </p:tnLst>
  </p:timing>
</p:sld>
</file>

<file path=ppt/theme/theme1.xml><?xml version="1.0" encoding="utf-8"?>
<a:theme xmlns:a="http://schemas.openxmlformats.org/drawingml/2006/main" name="paper on tabl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per on table" id="{FD3E4B03-1CC6-4C37-9C26-497B9B88E85E}" vid="{EFC40964-3011-4A2B-A4E2-12275F8491F5}"/>
    </a:ext>
  </a:extLst>
</a:theme>
</file>

<file path=ppt/theme/theme2.xml><?xml version="1.0" encoding="utf-8"?>
<a:theme xmlns:a="http://schemas.openxmlformats.org/drawingml/2006/main" name="Yellow">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Yellow" id="{E86080E4-8650-4649-A503-3C72CE1F11A0}" vid="{89D2B1C1-3BCD-497E-B419-D636CD433103}"/>
    </a:ext>
  </a:extLst>
</a:theme>
</file>

<file path=docProps/app.xml><?xml version="1.0" encoding="utf-8"?>
<Properties xmlns="http://schemas.openxmlformats.org/officeDocument/2006/extended-properties" xmlns:vt="http://schemas.openxmlformats.org/officeDocument/2006/docPropsVTypes">
  <Template>Yellow</Template>
  <TotalTime>12529</TotalTime>
  <Words>2365</Words>
  <Application>Microsoft Office PowerPoint</Application>
  <PresentationFormat>Widescreen</PresentationFormat>
  <Paragraphs>508</Paragraphs>
  <Slides>40</Slides>
  <Notes>0</Notes>
  <HiddenSlides>1</HiddenSlides>
  <MMClips>0</MMClips>
  <ScaleCrop>false</ScaleCrop>
  <HeadingPairs>
    <vt:vector size="6" baseType="variant">
      <vt:variant>
        <vt:lpstr>Fonts Used</vt:lpstr>
      </vt:variant>
      <vt:variant>
        <vt:i4>17</vt:i4>
      </vt:variant>
      <vt:variant>
        <vt:lpstr>Theme</vt:lpstr>
      </vt:variant>
      <vt:variant>
        <vt:i4>2</vt:i4>
      </vt:variant>
      <vt:variant>
        <vt:lpstr>Slide Titles</vt:lpstr>
      </vt:variant>
      <vt:variant>
        <vt:i4>40</vt:i4>
      </vt:variant>
    </vt:vector>
  </HeadingPairs>
  <TitlesOfParts>
    <vt:vector size="59" baseType="lpstr">
      <vt:lpstr>Arial</vt:lpstr>
      <vt:lpstr>Arial Black</vt:lpstr>
      <vt:lpstr>Arial Narrow</vt:lpstr>
      <vt:lpstr>Beauty</vt:lpstr>
      <vt:lpstr>Bradley Hand ITC</vt:lpstr>
      <vt:lpstr>Calibri</vt:lpstr>
      <vt:lpstr>Consolas</vt:lpstr>
      <vt:lpstr>Freestyle Script</vt:lpstr>
      <vt:lpstr>Inconsolata</vt:lpstr>
      <vt:lpstr>Luna</vt:lpstr>
      <vt:lpstr>Pangolin</vt:lpstr>
      <vt:lpstr>Pristina</vt:lpstr>
      <vt:lpstr>Raleway</vt:lpstr>
      <vt:lpstr>Raleway ExtraBold</vt:lpstr>
      <vt:lpstr>Raleway Light</vt:lpstr>
      <vt:lpstr>Super Natural - Demo</vt:lpstr>
      <vt:lpstr>Webdings</vt:lpstr>
      <vt:lpstr>paper on table</vt:lpstr>
      <vt:lpstr>Yellow</vt:lpstr>
      <vt:lpstr>If you want to follow through the demo…</vt:lpstr>
      <vt:lpstr>How to Create a WebApp with NodeJS and Why Should I Care?</vt:lpstr>
      <vt:lpstr>Agenda</vt:lpstr>
      <vt:lpstr>About Me</vt:lpstr>
      <vt:lpstr>Why NodeJS?</vt:lpstr>
      <vt:lpstr>Facts about NodeJS</vt:lpstr>
      <vt:lpstr>Is it worth my time?</vt:lpstr>
      <vt:lpstr>The WMT Factors</vt:lpstr>
      <vt:lpstr>Purely Personal Point of View</vt:lpstr>
      <vt:lpstr>Famous use cases</vt:lpstr>
      <vt:lpstr>What is NodeJS?</vt:lpstr>
      <vt:lpstr>PowerPoint Presentation</vt:lpstr>
      <vt:lpstr>Non-blocking</vt:lpstr>
      <vt:lpstr>Parallelism comparison</vt:lpstr>
      <vt:lpstr>Multithreading vs non-blocking</vt:lpstr>
      <vt:lpstr>Compiled vs interpreted</vt:lpstr>
      <vt:lpstr>What is NodeJS? (developer edition)</vt:lpstr>
      <vt:lpstr>What can/can’t you build with NodeJS?</vt:lpstr>
      <vt:lpstr>What is MEAN Stack?</vt:lpstr>
      <vt:lpstr>NodeJS and Friends</vt:lpstr>
      <vt:lpstr>MongoDB</vt:lpstr>
      <vt:lpstr>Relational DB Revision</vt:lpstr>
      <vt:lpstr>Unstructured Dataset</vt:lpstr>
      <vt:lpstr>Shards improves performance</vt:lpstr>
      <vt:lpstr>ExpressJS</vt:lpstr>
      <vt:lpstr>AngularJS</vt:lpstr>
      <vt:lpstr>2-way data binding</vt:lpstr>
      <vt:lpstr>Dependency Injection</vt:lpstr>
      <vt:lpstr>Why We use MEAN Stack?</vt:lpstr>
      <vt:lpstr>How to learn NodeJS?</vt:lpstr>
      <vt:lpstr>Basic Pre-requisites</vt:lpstr>
      <vt:lpstr>How to become good at NodeJS?</vt:lpstr>
      <vt:lpstr>Hands-on demo  simple 1-page application displaying a data table</vt:lpstr>
      <vt:lpstr>Mission</vt:lpstr>
      <vt:lpstr>If you want to follow through the demo…</vt:lpstr>
      <vt:lpstr>Steps</vt:lpstr>
      <vt:lpstr>Basic Syntax Revision</vt:lpstr>
      <vt:lpstr>Code sniplets required</vt:lpstr>
      <vt:lpstr>PowerPoint Presentation</vt:lpstr>
      <vt:lpstr>Creating Real-World Applications with NodeJS</vt:lpstr>
    </vt:vector>
  </TitlesOfParts>
  <Company>Oracle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Truth about NodeJS</dc:title>
  <dc:creator>Chi Shun Leung</dc:creator>
  <cp:lastModifiedBy>Chi Shun Leung</cp:lastModifiedBy>
  <cp:revision>184</cp:revision>
  <cp:lastPrinted>2017-12-04T13:19:26Z</cp:lastPrinted>
  <dcterms:created xsi:type="dcterms:W3CDTF">2017-11-20T15:10:45Z</dcterms:created>
  <dcterms:modified xsi:type="dcterms:W3CDTF">2017-12-05T02:48:07Z</dcterms:modified>
</cp:coreProperties>
</file>