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94" r:id="rId4"/>
    <p:sldId id="258" r:id="rId5"/>
    <p:sldId id="295" r:id="rId6"/>
    <p:sldId id="261" r:id="rId7"/>
    <p:sldId id="262" r:id="rId8"/>
    <p:sldId id="296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85" r:id="rId21"/>
    <p:sldId id="28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4" r:id="rId46"/>
    <p:sldId id="332" r:id="rId47"/>
    <p:sldId id="345" r:id="rId48"/>
    <p:sldId id="333" r:id="rId49"/>
    <p:sldId id="346" r:id="rId50"/>
    <p:sldId id="347" r:id="rId51"/>
    <p:sldId id="334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298" r:id="rId62"/>
    <p:sldId id="288" r:id="rId63"/>
    <p:sldId id="289" r:id="rId64"/>
    <p:sldId id="292" r:id="rId65"/>
    <p:sldId id="290" r:id="rId66"/>
    <p:sldId id="293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57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0591cadeda8e14" providerId="LiveId" clId="{F193FB91-332F-4C44-AE71-CDAD8134D4F3}"/>
    <pc:docChg chg="undo custSel delSld modSld">
      <pc:chgData name="" userId="780591cadeda8e14" providerId="LiveId" clId="{F193FB91-332F-4C44-AE71-CDAD8134D4F3}" dt="2022-05-18T13:49:10.539" v="2057" actId="20577"/>
      <pc:docMkLst>
        <pc:docMk/>
      </pc:docMkLst>
      <pc:sldChg chg="modSp">
        <pc:chgData name="" userId="780591cadeda8e14" providerId="LiveId" clId="{F193FB91-332F-4C44-AE71-CDAD8134D4F3}" dt="2022-05-18T13:49:10.539" v="2057" actId="20577"/>
        <pc:sldMkLst>
          <pc:docMk/>
          <pc:sldMk cId="772231711" sldId="256"/>
        </pc:sldMkLst>
        <pc:spChg chg="mod">
          <ac:chgData name="" userId="780591cadeda8e14" providerId="LiveId" clId="{F193FB91-332F-4C44-AE71-CDAD8134D4F3}" dt="2022-04-08T06:43:06.509" v="105" actId="20577"/>
          <ac:spMkLst>
            <pc:docMk/>
            <pc:sldMk cId="772231711" sldId="256"/>
            <ac:spMk id="2" creationId="{F6A0CF64-DAA9-4E17-9A40-A3001B46E708}"/>
          </ac:spMkLst>
        </pc:spChg>
        <pc:spChg chg="mod">
          <ac:chgData name="" userId="780591cadeda8e14" providerId="LiveId" clId="{F193FB91-332F-4C44-AE71-CDAD8134D4F3}" dt="2022-05-18T13:49:10.539" v="2057" actId="20577"/>
          <ac:spMkLst>
            <pc:docMk/>
            <pc:sldMk cId="772231711" sldId="256"/>
            <ac:spMk id="3" creationId="{0AD57EEE-F8CE-41FB-9A10-BC33A843BCCD}"/>
          </ac:spMkLst>
        </pc:spChg>
      </pc:sldChg>
      <pc:sldChg chg="modSp">
        <pc:chgData name="" userId="780591cadeda8e14" providerId="LiveId" clId="{F193FB91-332F-4C44-AE71-CDAD8134D4F3}" dt="2022-04-03T15:55:23.910" v="16" actId="20577"/>
        <pc:sldMkLst>
          <pc:docMk/>
          <pc:sldMk cId="3451880146" sldId="257"/>
        </pc:sldMkLst>
        <pc:spChg chg="mod">
          <ac:chgData name="" userId="780591cadeda8e14" providerId="LiveId" clId="{F193FB91-332F-4C44-AE71-CDAD8134D4F3}" dt="2022-04-03T15:55:23.910" v="16" actId="20577"/>
          <ac:spMkLst>
            <pc:docMk/>
            <pc:sldMk cId="3451880146" sldId="25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40.494" v="42" actId="20577"/>
        <pc:sldMkLst>
          <pc:docMk/>
          <pc:sldMk cId="3093759469" sldId="258"/>
        </pc:sldMkLst>
        <pc:spChg chg="mod">
          <ac:chgData name="" userId="780591cadeda8e14" providerId="LiveId" clId="{F193FB91-332F-4C44-AE71-CDAD8134D4F3}" dt="2022-04-03T15:55:40.494" v="42" actId="20577"/>
          <ac:spMkLst>
            <pc:docMk/>
            <pc:sldMk cId="3093759469" sldId="258"/>
            <ac:spMk id="3" creationId="{EF6FDDDE-AA32-4A99-922B-2A31601393AF}"/>
          </ac:spMkLst>
        </pc:spChg>
      </pc:sldChg>
      <pc:sldChg chg="addSp delSp modSp">
        <pc:chgData name="" userId="780591cadeda8e14" providerId="LiveId" clId="{F193FB91-332F-4C44-AE71-CDAD8134D4F3}" dt="2022-04-08T06:53:26.826" v="144" actId="478"/>
        <pc:sldMkLst>
          <pc:docMk/>
          <pc:sldMk cId="825068021" sldId="261"/>
        </pc:sldMkLst>
        <pc:spChg chg="mod">
          <ac:chgData name="" userId="780591cadeda8e14" providerId="LiveId" clId="{F193FB91-332F-4C44-AE71-CDAD8134D4F3}" dt="2022-04-03T15:56:09.760" v="88" actId="20577"/>
          <ac:spMkLst>
            <pc:docMk/>
            <pc:sldMk cId="825068021" sldId="261"/>
            <ac:spMk id="2" creationId="{28D33E87-E72D-450B-8AC6-812076A24D51}"/>
          </ac:spMkLst>
        </pc:spChg>
        <pc:spChg chg="mod">
          <ac:chgData name="" userId="780591cadeda8e14" providerId="LiveId" clId="{F193FB91-332F-4C44-AE71-CDAD8134D4F3}" dt="2022-04-08T06:52:48.984" v="134" actId="20577"/>
          <ac:spMkLst>
            <pc:docMk/>
            <pc:sldMk cId="825068021" sldId="261"/>
            <ac:spMk id="5" creationId="{DE48E62A-4963-44A1-9A7A-5199F283E321}"/>
          </ac:spMkLst>
        </pc:spChg>
        <pc:spChg chg="add del mod">
          <ac:chgData name="" userId="780591cadeda8e14" providerId="LiveId" clId="{F193FB91-332F-4C44-AE71-CDAD8134D4F3}" dt="2022-04-08T06:53:26.826" v="144" actId="478"/>
          <ac:spMkLst>
            <pc:docMk/>
            <pc:sldMk cId="825068021" sldId="261"/>
            <ac:spMk id="6" creationId="{FD8EDA67-0BB8-4DA8-A77D-A096BD617DFF}"/>
          </ac:spMkLst>
        </pc:spChg>
        <pc:picChg chg="del">
          <ac:chgData name="" userId="780591cadeda8e14" providerId="LiveId" clId="{F193FB91-332F-4C44-AE71-CDAD8134D4F3}" dt="2022-04-08T06:53:05.178" v="135" actId="478"/>
          <ac:picMkLst>
            <pc:docMk/>
            <pc:sldMk cId="825068021" sldId="261"/>
            <ac:picMk id="4" creationId="{C726A204-901E-4030-ACF4-F6991F14A39F}"/>
          </ac:picMkLst>
        </pc:picChg>
        <pc:picChg chg="add mod">
          <ac:chgData name="" userId="780591cadeda8e14" providerId="LiveId" clId="{F193FB91-332F-4C44-AE71-CDAD8134D4F3}" dt="2022-04-08T06:53:23.600" v="143" actId="1076"/>
          <ac:picMkLst>
            <pc:docMk/>
            <pc:sldMk cId="825068021" sldId="261"/>
            <ac:picMk id="1026" creationId="{94937E2E-FB4E-4FFD-8860-9BE9996CDDF4}"/>
          </ac:picMkLst>
        </pc:picChg>
      </pc:sldChg>
      <pc:sldChg chg="modSp">
        <pc:chgData name="" userId="780591cadeda8e14" providerId="LiveId" clId="{F193FB91-332F-4C44-AE71-CDAD8134D4F3}" dt="2022-04-08T07:06:08.746" v="637" actId="20577"/>
        <pc:sldMkLst>
          <pc:docMk/>
          <pc:sldMk cId="706198463" sldId="262"/>
        </pc:sldMkLst>
        <pc:spChg chg="mod">
          <ac:chgData name="" userId="780591cadeda8e14" providerId="LiveId" clId="{F193FB91-332F-4C44-AE71-CDAD8134D4F3}" dt="2022-04-08T06:53:41.165" v="157" actId="20577"/>
          <ac:spMkLst>
            <pc:docMk/>
            <pc:sldMk cId="706198463" sldId="262"/>
            <ac:spMk id="2" creationId="{67306896-4B78-4947-B23F-4B89D53546AA}"/>
          </ac:spMkLst>
        </pc:spChg>
        <pc:spChg chg="mod">
          <ac:chgData name="" userId="780591cadeda8e14" providerId="LiveId" clId="{F193FB91-332F-4C44-AE71-CDAD8134D4F3}" dt="2022-04-08T07:06:08.746" v="637" actId="20577"/>
          <ac:spMkLst>
            <pc:docMk/>
            <pc:sldMk cId="706198463" sldId="262"/>
            <ac:spMk id="3" creationId="{A7D54D3B-970A-4163-92F6-A3F0EAB7F82B}"/>
          </ac:spMkLst>
        </pc:spChg>
      </pc:sldChg>
      <pc:sldChg chg="modSp">
        <pc:chgData name="" userId="780591cadeda8e14" providerId="LiveId" clId="{F193FB91-332F-4C44-AE71-CDAD8134D4F3}" dt="2022-04-08T07:42:11.967" v="1371" actId="20577"/>
        <pc:sldMkLst>
          <pc:docMk/>
          <pc:sldMk cId="4290437345" sldId="276"/>
        </pc:sldMkLst>
        <pc:spChg chg="mod">
          <ac:chgData name="" userId="780591cadeda8e14" providerId="LiveId" clId="{F193FB91-332F-4C44-AE71-CDAD8134D4F3}" dt="2022-04-08T07:42:11.967" v="1371" actId="20577"/>
          <ac:spMkLst>
            <pc:docMk/>
            <pc:sldMk cId="4290437345" sldId="276"/>
            <ac:spMk id="3" creationId="{EBDBDDF2-8053-433B-8E96-831E15D03E5D}"/>
          </ac:spMkLst>
        </pc:spChg>
      </pc:sldChg>
      <pc:sldChg chg="addSp delSp modSp">
        <pc:chgData name="" userId="780591cadeda8e14" providerId="LiveId" clId="{F193FB91-332F-4C44-AE71-CDAD8134D4F3}" dt="2022-05-18T06:03:37.108" v="1908" actId="20577"/>
        <pc:sldMkLst>
          <pc:docMk/>
          <pc:sldMk cId="227842115" sldId="277"/>
        </pc:sldMkLst>
        <pc:spChg chg="mod">
          <ac:chgData name="" userId="780591cadeda8e14" providerId="LiveId" clId="{F193FB91-332F-4C44-AE71-CDAD8134D4F3}" dt="2022-05-18T06:03:37.108" v="1908" actId="20577"/>
          <ac:spMkLst>
            <pc:docMk/>
            <pc:sldMk cId="227842115" sldId="277"/>
            <ac:spMk id="2" creationId="{79E94D66-8681-45DE-9869-E96D3FB81F2F}"/>
          </ac:spMkLst>
        </pc:spChg>
        <pc:spChg chg="del">
          <ac:chgData name="" userId="780591cadeda8e14" providerId="LiveId" clId="{F193FB91-332F-4C44-AE71-CDAD8134D4F3}" dt="2022-04-08T07:38:12.784" v="1033" actId="478"/>
          <ac:spMkLst>
            <pc:docMk/>
            <pc:sldMk cId="227842115" sldId="277"/>
            <ac:spMk id="5" creationId="{4CF04201-524C-45F0-ADE5-F95D58BFD2B3}"/>
          </ac:spMkLst>
        </pc:spChg>
        <pc:spChg chg="add del mod">
          <ac:chgData name="" userId="780591cadeda8e14" providerId="LiveId" clId="{F193FB91-332F-4C44-AE71-CDAD8134D4F3}" dt="2022-04-08T07:36:40.653" v="1000" actId="478"/>
          <ac:spMkLst>
            <pc:docMk/>
            <pc:sldMk cId="227842115" sldId="277"/>
            <ac:spMk id="7" creationId="{7E27DEBD-E4DD-4691-9156-921EDC73173C}"/>
          </ac:spMkLst>
        </pc:spChg>
        <pc:spChg chg="add">
          <ac:chgData name="" userId="780591cadeda8e14" providerId="LiveId" clId="{F193FB91-332F-4C44-AE71-CDAD8134D4F3}" dt="2022-04-08T07:38:13.267" v="1034"/>
          <ac:spMkLst>
            <pc:docMk/>
            <pc:sldMk cId="227842115" sldId="277"/>
            <ac:spMk id="9" creationId="{DBB60412-0085-4640-B2D5-B4D813D0883B}"/>
          </ac:spMkLst>
        </pc:spChg>
        <pc:picChg chg="del">
          <ac:chgData name="" userId="780591cadeda8e14" providerId="LiveId" clId="{F193FB91-332F-4C44-AE71-CDAD8134D4F3}" dt="2022-04-08T07:36:38.133" v="998" actId="478"/>
          <ac:picMkLst>
            <pc:docMk/>
            <pc:sldMk cId="227842115" sldId="277"/>
            <ac:picMk id="4" creationId="{B902848C-0B7A-4993-8293-6A9258EDC881}"/>
          </ac:picMkLst>
        </pc:picChg>
        <pc:picChg chg="add del">
          <ac:chgData name="" userId="780591cadeda8e14" providerId="LiveId" clId="{F193FB91-332F-4C44-AE71-CDAD8134D4F3}" dt="2022-04-08T07:36:36.332" v="997"/>
          <ac:picMkLst>
            <pc:docMk/>
            <pc:sldMk cId="227842115" sldId="277"/>
            <ac:picMk id="6" creationId="{ED8B7C38-9A9A-45B0-BC30-A026AC45004A}"/>
          </ac:picMkLst>
        </pc:picChg>
        <pc:picChg chg="add">
          <ac:chgData name="" userId="780591cadeda8e14" providerId="LiveId" clId="{F193FB91-332F-4C44-AE71-CDAD8134D4F3}" dt="2022-04-08T07:36:38.569" v="999"/>
          <ac:picMkLst>
            <pc:docMk/>
            <pc:sldMk cId="227842115" sldId="277"/>
            <ac:picMk id="8" creationId="{8C048A41-6DAC-4AAB-BB38-C5D5221199D4}"/>
          </ac:picMkLst>
        </pc:picChg>
      </pc:sldChg>
      <pc:sldChg chg="addSp delSp modSp">
        <pc:chgData name="" userId="780591cadeda8e14" providerId="LiveId" clId="{F193FB91-332F-4C44-AE71-CDAD8134D4F3}" dt="2022-05-18T06:03:52.013" v="1913" actId="20577"/>
        <pc:sldMkLst>
          <pc:docMk/>
          <pc:sldMk cId="293399007" sldId="278"/>
        </pc:sldMkLst>
        <pc:spChg chg="mod">
          <ac:chgData name="" userId="780591cadeda8e14" providerId="LiveId" clId="{F193FB91-332F-4C44-AE71-CDAD8134D4F3}" dt="2022-05-18T06:03:52.013" v="1913" actId="20577"/>
          <ac:spMkLst>
            <pc:docMk/>
            <pc:sldMk cId="293399007" sldId="278"/>
            <ac:spMk id="2" creationId="{6C109380-55A8-4B23-8284-40B810412CB9}"/>
          </ac:spMkLst>
        </pc:spChg>
        <pc:spChg chg="add mod">
          <ac:chgData name="" userId="780591cadeda8e14" providerId="LiveId" clId="{F193FB91-332F-4C44-AE71-CDAD8134D4F3}" dt="2022-04-08T07:37:07.407" v="1020" actId="478"/>
          <ac:spMkLst>
            <pc:docMk/>
            <pc:sldMk cId="293399007" sldId="278"/>
            <ac:spMk id="4" creationId="{CDB12D79-519D-4150-BB9E-75163C8C9575}"/>
          </ac:spMkLst>
        </pc:spChg>
        <pc:spChg chg="del">
          <ac:chgData name="" userId="780591cadeda8e14" providerId="LiveId" clId="{F193FB91-332F-4C44-AE71-CDAD8134D4F3}" dt="2022-04-08T07:38:17.628" v="1035" actId="478"/>
          <ac:spMkLst>
            <pc:docMk/>
            <pc:sldMk cId="293399007" sldId="278"/>
            <ac:spMk id="7" creationId="{5EE33B18-25A7-43B3-AC5D-2F7202C83CB1}"/>
          </ac:spMkLst>
        </pc:spChg>
        <pc:spChg chg="add">
          <ac:chgData name="" userId="780591cadeda8e14" providerId="LiveId" clId="{F193FB91-332F-4C44-AE71-CDAD8134D4F3}" dt="2022-04-08T07:38:17.954" v="1036"/>
          <ac:spMkLst>
            <pc:docMk/>
            <pc:sldMk cId="293399007" sldId="278"/>
            <ac:spMk id="8" creationId="{A9801FB5-6C23-4E46-B293-758383EE835F}"/>
          </ac:spMkLst>
        </pc:spChg>
        <pc:picChg chg="add mod">
          <ac:chgData name="" userId="780591cadeda8e14" providerId="LiveId" clId="{F193FB91-332F-4C44-AE71-CDAD8134D4F3}" dt="2022-04-08T07:37:21.934" v="1025" actId="1076"/>
          <ac:picMkLst>
            <pc:docMk/>
            <pc:sldMk cId="293399007" sldId="278"/>
            <ac:picMk id="2050" creationId="{FBADB4F3-FAE2-44FE-B8EF-BC2E3EA9891E}"/>
          </ac:picMkLst>
        </pc:picChg>
        <pc:picChg chg="del">
          <ac:chgData name="" userId="780591cadeda8e14" providerId="LiveId" clId="{F193FB91-332F-4C44-AE71-CDAD8134D4F3}" dt="2022-04-08T07:37:07.407" v="1020" actId="478"/>
          <ac:picMkLst>
            <pc:docMk/>
            <pc:sldMk cId="293399007" sldId="278"/>
            <ac:picMk id="6146" creationId="{1C4E0788-16C7-44AA-922C-D2F6579855CB}"/>
          </ac:picMkLst>
        </pc:picChg>
      </pc:sldChg>
      <pc:sldChg chg="modSp">
        <pc:chgData name="" userId="780591cadeda8e14" providerId="LiveId" clId="{F193FB91-332F-4C44-AE71-CDAD8134D4F3}" dt="2022-04-08T07:28:46.740" v="830" actId="20577"/>
        <pc:sldMkLst>
          <pc:docMk/>
          <pc:sldMk cId="1521672317" sldId="283"/>
        </pc:sldMkLst>
        <pc:spChg chg="mod">
          <ac:chgData name="" userId="780591cadeda8e14" providerId="LiveId" clId="{F193FB91-332F-4C44-AE71-CDAD8134D4F3}" dt="2022-04-08T07:28:46.740" v="830" actId="20577"/>
          <ac:spMkLst>
            <pc:docMk/>
            <pc:sldMk cId="1521672317" sldId="283"/>
            <ac:spMk id="3" creationId="{56614075-D81D-4FF0-87D8-7EDB073AF7E8}"/>
          </ac:spMkLst>
        </pc:spChg>
      </pc:sldChg>
      <pc:sldChg chg="addSp modSp">
        <pc:chgData name="" userId="780591cadeda8e14" providerId="LiveId" clId="{F193FB91-332F-4C44-AE71-CDAD8134D4F3}" dt="2022-04-17T18:12:41.131" v="1904" actId="1038"/>
        <pc:sldMkLst>
          <pc:docMk/>
          <pc:sldMk cId="3559947480" sldId="288"/>
        </pc:sldMkLst>
        <pc:spChg chg="mod">
          <ac:chgData name="" userId="780591cadeda8e14" providerId="LiveId" clId="{F193FB91-332F-4C44-AE71-CDAD8134D4F3}" dt="2022-04-17T18:10:34.023" v="1658" actId="14100"/>
          <ac:spMkLst>
            <pc:docMk/>
            <pc:sldMk cId="3559947480" sldId="288"/>
            <ac:spMk id="3" creationId="{A351E4CB-5344-425F-9613-5D0943EC49B0}"/>
          </ac:spMkLst>
        </pc:spChg>
        <pc:spChg chg="add mod">
          <ac:chgData name="" userId="780591cadeda8e14" providerId="LiveId" clId="{F193FB91-332F-4C44-AE71-CDAD8134D4F3}" dt="2022-04-17T18:12:41.131" v="1904" actId="1038"/>
          <ac:spMkLst>
            <pc:docMk/>
            <pc:sldMk cId="3559947480" sldId="288"/>
            <ac:spMk id="4" creationId="{555B7D8C-304D-4F8D-8080-BDDF6B2E2A6C}"/>
          </ac:spMkLst>
        </pc:spChg>
      </pc:sldChg>
      <pc:sldChg chg="modSp">
        <pc:chgData name="" userId="780591cadeda8e14" providerId="LiveId" clId="{F193FB91-332F-4C44-AE71-CDAD8134D4F3}" dt="2022-04-09T04:36:35.166" v="1604" actId="20577"/>
        <pc:sldMkLst>
          <pc:docMk/>
          <pc:sldMk cId="3671107412" sldId="289"/>
        </pc:sldMkLst>
        <pc:spChg chg="mod">
          <ac:chgData name="" userId="780591cadeda8e14" providerId="LiveId" clId="{F193FB91-332F-4C44-AE71-CDAD8134D4F3}" dt="2022-04-09T04:36:35.166" v="1604" actId="20577"/>
          <ac:spMkLst>
            <pc:docMk/>
            <pc:sldMk cId="3671107412" sldId="289"/>
            <ac:spMk id="3" creationId="{3BFE7452-9735-4E2D-BA89-A2949D6CC64D}"/>
          </ac:spMkLst>
        </pc:spChg>
      </pc:sldChg>
      <pc:sldChg chg="modSp">
        <pc:chgData name="" userId="780591cadeda8e14" providerId="LiveId" clId="{F193FB91-332F-4C44-AE71-CDAD8134D4F3}" dt="2022-04-09T04:38:23.738" v="1629" actId="255"/>
        <pc:sldMkLst>
          <pc:docMk/>
          <pc:sldMk cId="2944024690" sldId="290"/>
        </pc:sldMkLst>
        <pc:spChg chg="mod">
          <ac:chgData name="" userId="780591cadeda8e14" providerId="LiveId" clId="{F193FB91-332F-4C44-AE71-CDAD8134D4F3}" dt="2022-04-09T04:38:23.738" v="1629" actId="255"/>
          <ac:spMkLst>
            <pc:docMk/>
            <pc:sldMk cId="2944024690" sldId="290"/>
            <ac:spMk id="3" creationId="{446CDF68-4E6E-48CD-A9E4-11522BD7A9F5}"/>
          </ac:spMkLst>
        </pc:spChg>
      </pc:sldChg>
      <pc:sldChg chg="modSp">
        <pc:chgData name="" userId="780591cadeda8e14" providerId="LiveId" clId="{F193FB91-332F-4C44-AE71-CDAD8134D4F3}" dt="2022-05-18T06:06:45.399" v="1947" actId="20577"/>
        <pc:sldMkLst>
          <pc:docMk/>
          <pc:sldMk cId="459791396" sldId="292"/>
        </pc:sldMkLst>
        <pc:spChg chg="mod">
          <ac:chgData name="" userId="780591cadeda8e14" providerId="LiveId" clId="{F193FB91-332F-4C44-AE71-CDAD8134D4F3}" dt="2022-05-18T06:06:45.399" v="1947" actId="20577"/>
          <ac:spMkLst>
            <pc:docMk/>
            <pc:sldMk cId="459791396" sldId="292"/>
            <ac:spMk id="3" creationId="{3E918A43-45F1-4A15-B7CD-4BF939B8A6B6}"/>
          </ac:spMkLst>
        </pc:spChg>
      </pc:sldChg>
      <pc:sldChg chg="modSp">
        <pc:chgData name="" userId="780591cadeda8e14" providerId="LiveId" clId="{F193FB91-332F-4C44-AE71-CDAD8134D4F3}" dt="2022-04-03T15:55:31.996" v="29" actId="20577"/>
        <pc:sldMkLst>
          <pc:docMk/>
          <pc:sldMk cId="2353827321" sldId="294"/>
        </pc:sldMkLst>
        <pc:spChg chg="mod">
          <ac:chgData name="" userId="780591cadeda8e14" providerId="LiveId" clId="{F193FB91-332F-4C44-AE71-CDAD8134D4F3}" dt="2022-04-03T15:55:31.996" v="29" actId="20577"/>
          <ac:spMkLst>
            <pc:docMk/>
            <pc:sldMk cId="2353827321" sldId="29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3T15:55:54.473" v="55" actId="20577"/>
        <pc:sldMkLst>
          <pc:docMk/>
          <pc:sldMk cId="1685399232" sldId="295"/>
        </pc:sldMkLst>
        <pc:spChg chg="mod">
          <ac:chgData name="" userId="780591cadeda8e14" providerId="LiveId" clId="{F193FB91-332F-4C44-AE71-CDAD8134D4F3}" dt="2022-04-03T15:55:54.473" v="55" actId="20577"/>
          <ac:spMkLst>
            <pc:docMk/>
            <pc:sldMk cId="1685399232" sldId="295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16.141" v="1437" actId="20577"/>
        <pc:sldMkLst>
          <pc:docMk/>
          <pc:sldMk cId="3217770037" sldId="296"/>
        </pc:sldMkLst>
        <pc:spChg chg="mod">
          <ac:chgData name="" userId="780591cadeda8e14" providerId="LiveId" clId="{F193FB91-332F-4C44-AE71-CDAD8134D4F3}" dt="2022-04-08T08:31:16.141" v="1437" actId="20577"/>
          <ac:spMkLst>
            <pc:docMk/>
            <pc:sldMk cId="3217770037" sldId="29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25.227" v="1450" actId="20577"/>
        <pc:sldMkLst>
          <pc:docMk/>
          <pc:sldMk cId="1019265278" sldId="297"/>
        </pc:sldMkLst>
        <pc:spChg chg="mod">
          <ac:chgData name="" userId="780591cadeda8e14" providerId="LiveId" clId="{F193FB91-332F-4C44-AE71-CDAD8134D4F3}" dt="2022-04-08T08:31:25.227" v="1450" actId="20577"/>
          <ac:spMkLst>
            <pc:docMk/>
            <pc:sldMk cId="1019265278" sldId="297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1.212" v="1478"/>
        <pc:sldMkLst>
          <pc:docMk/>
          <pc:sldMk cId="2539425955" sldId="298"/>
        </pc:sldMkLst>
        <pc:spChg chg="mod">
          <ac:chgData name="" userId="780591cadeda8e14" providerId="LiveId" clId="{F193FB91-332F-4C44-AE71-CDAD8134D4F3}" dt="2022-04-08T08:32:01.212" v="1478"/>
          <ac:spMkLst>
            <pc:docMk/>
            <pc:sldMk cId="2539425955" sldId="298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2:09.130" v="1486"/>
        <pc:sldMkLst>
          <pc:docMk/>
          <pc:sldMk cId="1667400131" sldId="300"/>
        </pc:sldMkLst>
        <pc:spChg chg="mod">
          <ac:chgData name="" userId="780591cadeda8e14" providerId="LiveId" clId="{F193FB91-332F-4C44-AE71-CDAD8134D4F3}" dt="2022-04-08T08:32:09.130" v="1486"/>
          <ac:spMkLst>
            <pc:docMk/>
            <pc:sldMk cId="1667400131" sldId="300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30:02.211" v="843" actId="20577"/>
        <pc:sldMkLst>
          <pc:docMk/>
          <pc:sldMk cId="1810162330" sldId="301"/>
        </pc:sldMkLst>
        <pc:spChg chg="mod">
          <ac:chgData name="" userId="780591cadeda8e14" providerId="LiveId" clId="{F193FB91-332F-4C44-AE71-CDAD8134D4F3}" dt="2022-04-08T07:30:02.211" v="843" actId="20577"/>
          <ac:spMkLst>
            <pc:docMk/>
            <pc:sldMk cId="1810162330" sldId="301"/>
            <ac:spMk id="3" creationId="{3A752100-5841-4C9D-9202-D5F3EA9FB8EB}"/>
          </ac:spMkLst>
        </pc:spChg>
      </pc:sldChg>
      <pc:sldChg chg="modSp">
        <pc:chgData name="" userId="780591cadeda8e14" providerId="LiveId" clId="{F193FB91-332F-4C44-AE71-CDAD8134D4F3}" dt="2022-04-08T08:32:15.715" v="1494"/>
        <pc:sldMkLst>
          <pc:docMk/>
          <pc:sldMk cId="3051692482" sldId="306"/>
        </pc:sldMkLst>
        <pc:spChg chg="mod">
          <ac:chgData name="" userId="780591cadeda8e14" providerId="LiveId" clId="{F193FB91-332F-4C44-AE71-CDAD8134D4F3}" dt="2022-04-08T08:32:15.715" v="1494"/>
          <ac:spMkLst>
            <pc:docMk/>
            <pc:sldMk cId="3051692482" sldId="306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5-18T06:11:46.902" v="2018" actId="20577"/>
        <pc:sldMkLst>
          <pc:docMk/>
          <pc:sldMk cId="1208526591" sldId="307"/>
        </pc:sldMkLst>
        <pc:spChg chg="mod">
          <ac:chgData name="" userId="780591cadeda8e14" providerId="LiveId" clId="{F193FB91-332F-4C44-AE71-CDAD8134D4F3}" dt="2022-05-18T06:11:46.902" v="2018" actId="20577"/>
          <ac:spMkLst>
            <pc:docMk/>
            <pc:sldMk cId="1208526591" sldId="307"/>
            <ac:spMk id="3" creationId="{CC9585DE-4AB3-4D6F-82CB-F3E8F6CE84E8}"/>
          </ac:spMkLst>
        </pc:spChg>
      </pc:sldChg>
      <pc:sldChg chg="modSp">
        <pc:chgData name="" userId="780591cadeda8e14" providerId="LiveId" clId="{F193FB91-332F-4C44-AE71-CDAD8134D4F3}" dt="2022-04-08T08:31:46.033" v="1462"/>
        <pc:sldMkLst>
          <pc:docMk/>
          <pc:sldMk cId="2612868253" sldId="324"/>
        </pc:sldMkLst>
        <pc:spChg chg="mod">
          <ac:chgData name="" userId="780591cadeda8e14" providerId="LiveId" clId="{F193FB91-332F-4C44-AE71-CDAD8134D4F3}" dt="2022-04-08T08:31:46.033" v="1462"/>
          <ac:spMkLst>
            <pc:docMk/>
            <pc:sldMk cId="2612868253" sldId="324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8:31:55.453" v="1470"/>
        <pc:sldMkLst>
          <pc:docMk/>
          <pc:sldMk cId="1118720663" sldId="352"/>
        </pc:sldMkLst>
        <pc:spChg chg="mod">
          <ac:chgData name="" userId="780591cadeda8e14" providerId="LiveId" clId="{F193FB91-332F-4C44-AE71-CDAD8134D4F3}" dt="2022-04-08T08:31:55.453" v="1470"/>
          <ac:spMkLst>
            <pc:docMk/>
            <pc:sldMk cId="1118720663" sldId="352"/>
            <ac:spMk id="3" creationId="{58F7B75A-A7D3-4CDE-8450-CFCEB3675380}"/>
          </ac:spMkLst>
        </pc:spChg>
      </pc:sldChg>
      <pc:sldChg chg="modSp">
        <pc:chgData name="" userId="780591cadeda8e14" providerId="LiveId" clId="{F193FB91-332F-4C44-AE71-CDAD8134D4F3}" dt="2022-04-08T07:45:18.741" v="1397" actId="20577"/>
        <pc:sldMkLst>
          <pc:docMk/>
          <pc:sldMk cId="1515780344" sldId="353"/>
        </pc:sldMkLst>
        <pc:spChg chg="mod">
          <ac:chgData name="" userId="780591cadeda8e14" providerId="LiveId" clId="{F193FB91-332F-4C44-AE71-CDAD8134D4F3}" dt="2022-04-08T07:45:18.741" v="1397" actId="20577"/>
          <ac:spMkLst>
            <pc:docMk/>
            <pc:sldMk cId="1515780344" sldId="353"/>
            <ac:spMk id="3" creationId="{3E0D502E-5C64-44A0-9803-B89EC023BCD3}"/>
          </ac:spMkLst>
        </pc:spChg>
      </pc:sldChg>
      <pc:sldChg chg="addSp delSp modSp">
        <pc:chgData name="" userId="780591cadeda8e14" providerId="LiveId" clId="{F193FB91-332F-4C44-AE71-CDAD8134D4F3}" dt="2022-04-08T08:07:36.424" v="1412" actId="732"/>
        <pc:sldMkLst>
          <pc:docMk/>
          <pc:sldMk cId="282148757" sldId="354"/>
        </pc:sldMkLst>
        <pc:spChg chg="mod">
          <ac:chgData name="" userId="780591cadeda8e14" providerId="LiveId" clId="{F193FB91-332F-4C44-AE71-CDAD8134D4F3}" dt="2022-04-08T07:45:44.420" v="1406" actId="20577"/>
          <ac:spMkLst>
            <pc:docMk/>
            <pc:sldMk cId="282148757" sldId="354"/>
            <ac:spMk id="3" creationId="{0527E62B-6BAF-4B77-BE9D-4582306BFD6C}"/>
          </ac:spMkLst>
        </pc:spChg>
        <pc:picChg chg="add mod modCrop">
          <ac:chgData name="" userId="780591cadeda8e14" providerId="LiveId" clId="{F193FB91-332F-4C44-AE71-CDAD8134D4F3}" dt="2022-04-08T08:07:36.424" v="1412" actId="732"/>
          <ac:picMkLst>
            <pc:docMk/>
            <pc:sldMk cId="282148757" sldId="354"/>
            <ac:picMk id="4" creationId="{77658B07-83BA-43E2-A754-F7150149CF8A}"/>
          </ac:picMkLst>
        </pc:picChg>
        <pc:picChg chg="del">
          <ac:chgData name="" userId="780591cadeda8e14" providerId="LiveId" clId="{F193FB91-332F-4C44-AE71-CDAD8134D4F3}" dt="2022-04-08T08:07:14.925" v="1407" actId="478"/>
          <ac:picMkLst>
            <pc:docMk/>
            <pc:sldMk cId="282148757" sldId="354"/>
            <ac:picMk id="5" creationId="{E3122BA7-4368-4BC7-A61C-07CDBD6DF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EB8F-0B92-404C-B560-FDF2771C543B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BF28-5987-4107-8A8C-2782E94B8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8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BBF28-5987-4107-8A8C-2782E94B84A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48F-1DDF-4E4A-B6B9-C03547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77BEB-79D0-4C2C-8FAF-FCE31E7F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4518-652D-4A6C-9C82-9AA722F0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D19B2-3233-48D2-91C9-8F40663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7FCC1-9324-43FA-BA8E-7EAE615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B5731-87F5-4D2D-94E5-D50315B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22D3B3-3DBB-4692-9E80-B50EBFF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6577A-DCC7-4628-958E-A629D97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EDAB3-DF2D-45F3-BC47-85A0965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DB6FA-E813-441A-996D-E37F3F0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7BCBD-B1B5-4230-8253-FFAFC0EF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17C91-AA41-4771-9906-6F18D82F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42275-4F46-4C75-8C38-2627215F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430B-C5A1-4CC5-B969-CEB946B2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2DFAF-7F1A-45C3-B01F-BE20D8E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0B09-9FFF-47C7-964A-C331BB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5E88C-A18C-4381-8CC2-1FECE76F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60D83-D9E1-44BF-BED3-6E01638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70237-98DB-444A-9566-CFB8EC4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F54EA-67A8-48AE-998D-4B26E06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1A124-0176-48F3-AAD2-36E27514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6EB80-C3CE-46B1-8813-4849E2EE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219A5-FB66-4039-8823-E3D008B2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9C9A1-5252-4B41-B0E6-5F8887DB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C195B-D68E-4CB2-9C03-CA37482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30EE-3193-4A70-BABB-3D48A6E0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2700-DB09-45EE-B488-84CAA9EA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36008-437C-4DBE-A230-116FF135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34B9-E72C-467F-AE7F-2AAC4E54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D3D2-ABD8-471F-A9CD-6247972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CD58E-1DC2-4D05-990E-7BCE643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0FF50-BA6C-4569-8D18-6C9656C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91D9-FE31-490A-9589-D40B07F2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E0366C-3697-490C-B5B7-28EDF573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C34CF-B49C-49B5-8313-FF154EF69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1FC3-68AA-48AF-AF08-D977CEAF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60B2D6-1273-47E7-90B9-1573800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66C2E-7988-4B7C-B589-9374CC0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C97CD2-A6BB-40E5-910B-973328F8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3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ECDFB-5A5A-434C-BB08-A457BD4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45AF6C-3795-4930-9D81-5FC2EACC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ED01C-7D14-4BBF-81CF-E85781F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5B84E-C583-4270-B278-3D6ED88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C796F0-3909-45CA-8413-BE88B26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6B4232-EAAB-4CF1-8AC1-0426046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C01C8-2079-49C6-8E2A-87B70F3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F7C06-D542-4593-900A-BED18F1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C132-917F-4536-A9E5-9724051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3313CE-207A-4C79-A5BA-69031605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49989-B4E1-4225-A91A-56A869A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79599-524F-4E9E-ABBF-2373B6D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00C27-039A-4C71-B9F9-47D57AE2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EEEA-53F1-4105-B8CE-4AD289D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E6E08-BD76-4E1F-94A1-1942C600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29E19-B7F3-4075-96E3-E468C166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60DFE-F211-4D45-B819-0409590C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6114E-B170-4E7E-99A9-97A59BC0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8D54C-B732-43DB-A711-1A7B4F6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B71D80-EF5C-4BE8-B779-C6F7FC9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34C83-9C2E-4631-A1FD-35118AA6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E1A4C-9EED-44F9-AEE9-77A58112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BAD-AF73-4382-8A5B-E374482E6AA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4FC20-258D-4242-875B-8B1838E7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BA7ED-917D-44E0-AD33-279A0FF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8C7C-67E8-45B3-B1F2-BB2286C6D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1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0CF64-DAA9-4E17-9A40-A3001B46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Mini Project 3</a:t>
            </a:r>
            <a:br>
              <a:rPr lang="en-US" altLang="zh-TW" dirty="0"/>
            </a:br>
            <a:r>
              <a:rPr lang="en-US" altLang="zh-TW" dirty="0"/>
              <a:t>Gomoku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D57EEE-F8CE-41FB-9A10-BC33A84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Due</a:t>
            </a:r>
            <a:r>
              <a:rPr lang="en-US" altLang="zh-TW"/>
              <a:t>: 6/22 (Wed.)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23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2F020-81E0-455C-955E-5B4D3D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19C44-E473-4CE3-ADC7-11918F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232E8-23D1-4B4E-9080-33D2DE55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BDDF2-8053-433B-8E96-831E15D0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the Gomoku rule, we win if we have five in a row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Thus, we can define a simple value function: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Value = # of 3, 4 and 5 continuous player’s discs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      -# of 4 and 5 continuous opponent’s discs</a:t>
            </a:r>
          </a:p>
        </p:txBody>
      </p:sp>
    </p:spTree>
    <p:extLst>
      <p:ext uri="{BB962C8B-B14F-4D97-AF65-F5344CB8AC3E}">
        <p14:creationId xmlns:p14="http://schemas.microsoft.com/office/powerpoint/2010/main" val="42904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94D66-8681-45DE-9869-E96D3FB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Suppose we play as black, value = 8 – 0 = 8</a:t>
            </a:r>
            <a:endParaRPr lang="zh-TW" altLang="en-US" dirty="0"/>
          </a:p>
        </p:txBody>
      </p:sp>
      <p:pic>
        <p:nvPicPr>
          <p:cNvPr id="8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8C048A41-6DAC-4AAB-BB38-C5D52211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0412-0085-4640-B2D5-B4D813D0883B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4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9380-55A8-4B23-8284-40B8104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example, value = 11 – 1 = 10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B12D79-519D-4150-BB9E-75163C8C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upload.wikimedia.org/wikipedia/commons/thumb/d/db/Gomoku-game-3.svg/1024px-Gomoku-game-3.svg.png">
            <a:extLst>
              <a:ext uri="{FF2B5EF4-FFF2-40B4-BE49-F238E27FC236}">
                <a16:creationId xmlns:a16="http://schemas.microsoft.com/office/drawing/2014/main" id="{FBADB4F3-FAE2-44FE-B8EF-BC2E3EA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82" y="1621410"/>
            <a:ext cx="4427836" cy="44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9801FB5-6C23-4E46-B293-758383EE835F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1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2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4B39B-8941-4BC5-A83F-7292D1E9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37341-DDFA-4D60-9D40-4159F08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E18B9FB-8DB0-4E35-A435-C2419D1AADF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8507F9B-EA08-497E-83B9-4462A9528F73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782F4C1-1966-4D2C-A121-63E743BB3B8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8FC011-36E4-4FAA-B595-345334A78D80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2B1570-DA6A-4014-9371-8C864873EA2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36FADB-20EC-4006-8D30-0F06FDCA156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671F2B-8034-446A-A3E2-1E2A342C5FA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CE7B89-8A0C-428C-8229-825546AF63B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3987B-EC84-4C39-B295-D6A631565C4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AF14F-2A14-4EB8-AF54-8805842D20D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B035E-4AE1-4CB3-96E5-A860183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Stronger Value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BF3F5-3C19-4F4D-BEE2-D850B0AE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value function in the previous example is too simple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 is nearly impossible to beat the baselines by using it</a:t>
            </a:r>
          </a:p>
          <a:p>
            <a:endParaRPr lang="en-US" altLang="zh-TW" dirty="0"/>
          </a:p>
          <a:p>
            <a:r>
              <a:rPr lang="en-US" altLang="zh-TW" dirty="0"/>
              <a:t>In this mini project, you must </a:t>
            </a:r>
            <a:r>
              <a:rPr lang="en-US" altLang="zh-TW" dirty="0">
                <a:solidFill>
                  <a:srgbClr val="FF0000"/>
                </a:solidFill>
              </a:rPr>
              <a:t>design a stronger value function </a:t>
            </a:r>
            <a:r>
              <a:rPr lang="en-US" altLang="zh-TW" dirty="0"/>
              <a:t>to evaluate how “good” the board is</a:t>
            </a:r>
          </a:p>
        </p:txBody>
      </p:sp>
    </p:spTree>
    <p:extLst>
      <p:ext uri="{BB962C8B-B14F-4D97-AF65-F5344CB8AC3E}">
        <p14:creationId xmlns:p14="http://schemas.microsoft.com/office/powerpoint/2010/main" val="174409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B183-4D70-4C63-B8A6-B964098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You Can Utilize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14075-D81D-4FF0-87D8-7EDB073A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 count</a:t>
            </a:r>
          </a:p>
          <a:p>
            <a:endParaRPr lang="en-US" altLang="zh-TW" sz="2000" dirty="0"/>
          </a:p>
          <a:p>
            <a:r>
              <a:rPr lang="en-US" altLang="zh-TW" dirty="0"/>
              <a:t>Valid move count</a:t>
            </a:r>
          </a:p>
          <a:p>
            <a:endParaRPr lang="en-US" altLang="zh-TW" sz="2000" dirty="0"/>
          </a:p>
          <a:p>
            <a:r>
              <a:rPr lang="en-US" altLang="zh-TW" dirty="0"/>
              <a:t>Disc position</a:t>
            </a:r>
          </a:p>
          <a:p>
            <a:endParaRPr lang="en-US" altLang="zh-TW" sz="2000" dirty="0"/>
          </a:p>
          <a:p>
            <a:r>
              <a:rPr lang="en-US" altLang="zh-TW" dirty="0"/>
              <a:t>Game status (win, lose)</a:t>
            </a:r>
          </a:p>
          <a:p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Try to figure out more features by yourself</a:t>
            </a:r>
          </a:p>
        </p:txBody>
      </p:sp>
    </p:spTree>
    <p:extLst>
      <p:ext uri="{BB962C8B-B14F-4D97-AF65-F5344CB8AC3E}">
        <p14:creationId xmlns:p14="http://schemas.microsoft.com/office/powerpoint/2010/main" val="15216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82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A has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move A to be the next move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6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FCC8-FD0E-46FA-A013-BA29019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FDDDE-AA32-4A99-922B-2A316013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and implement an AI that can play the boardgame Gomoku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Read the current board and output the next move</a:t>
            </a:r>
          </a:p>
          <a:p>
            <a:endParaRPr lang="en-US" altLang="zh-TW" dirty="0"/>
          </a:p>
          <a:p>
            <a:r>
              <a:rPr lang="en-US" altLang="zh-TW" dirty="0"/>
              <a:t>Design a state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Determine the next move with tree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09375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5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Player picks the largest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beta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Gomoku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99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Propagate alpha and beta values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score at leaves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alpha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</a:t>
            </a:r>
            <a:r>
              <a:rPr lang="en-US" altLang="zh-TW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&gt;= beta in a player node, stop searching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 picks the smallest score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:Player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:Opponent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-INF</a:t>
            </a:r>
          </a:p>
          <a:p>
            <a:r>
              <a:rPr lang="el-GR" altLang="zh-TW" dirty="0"/>
              <a:t>β</a:t>
            </a:r>
            <a:r>
              <a:rPr lang="en-US" altLang="zh-TW" dirty="0"/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α: 6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en-US" altLang="zh-TW" dirty="0"/>
              <a:t>: INF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b="1" dirty="0">
                <a:solidFill>
                  <a:srgbClr val="FF0000"/>
                </a:solidFill>
              </a:rPr>
              <a:t>β</a:t>
            </a:r>
            <a:r>
              <a:rPr lang="en-US" altLang="zh-TW" b="1" dirty="0">
                <a:solidFill>
                  <a:srgbClr val="FF0000"/>
                </a:solidFill>
              </a:rPr>
              <a:t>: 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720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6DE62-726F-41ED-A1BF-AAF80316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7E62B-6BAF-4B77-BE9D-4582306B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state file consists of two parts:</a:t>
            </a:r>
          </a:p>
          <a:p>
            <a:endParaRPr lang="en-US" altLang="zh-TW" sz="1000" dirty="0"/>
          </a:p>
          <a:p>
            <a:r>
              <a:rPr lang="en-US" altLang="zh-TW" dirty="0"/>
              <a:t>Current player (1 or 2)</a:t>
            </a:r>
          </a:p>
          <a:p>
            <a:endParaRPr lang="en-US" altLang="zh-TW" sz="1000" dirty="0"/>
          </a:p>
          <a:p>
            <a:r>
              <a:rPr lang="en-US" altLang="zh-TW" dirty="0"/>
              <a:t>Board (15 x 15 matrix)</a:t>
            </a:r>
          </a:p>
          <a:p>
            <a:endParaRPr lang="en-US" altLang="zh-TW" sz="1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58B07-83BA-43E2-A754-F7150149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b="7571"/>
          <a:stretch/>
        </p:blipFill>
        <p:spPr>
          <a:xfrm>
            <a:off x="7145518" y="1043262"/>
            <a:ext cx="4119512" cy="50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0702-273F-438E-893C-4328805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B929D-7748-433F-977F-25FB96CE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AI should output the next move to the “action” file</a:t>
            </a:r>
          </a:p>
          <a:p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keep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moves</a:t>
            </a:r>
            <a:r>
              <a:rPr lang="zh-TW" altLang="en-US" dirty="0"/>
              <a:t> </a:t>
            </a:r>
            <a:r>
              <a:rPr lang="en-US" altLang="zh-TW" dirty="0"/>
              <a:t>in the time limit</a:t>
            </a:r>
          </a:p>
          <a:p>
            <a:endParaRPr lang="en-US" altLang="zh-TW" dirty="0"/>
          </a:p>
          <a:p>
            <a:r>
              <a:rPr lang="en-US" altLang="zh-TW" dirty="0"/>
              <a:t>Only the last complete output will be considered</a:t>
            </a:r>
          </a:p>
          <a:p>
            <a:pPr lvl="1"/>
            <a:r>
              <a:rPr lang="en-US" altLang="zh-TW" dirty="0"/>
              <a:t>In the case on the right, (3, 5) will be accepted by the game runner</a:t>
            </a:r>
          </a:p>
          <a:p>
            <a:endParaRPr lang="en-US" altLang="zh-TW" dirty="0"/>
          </a:p>
          <a:p>
            <a:r>
              <a:rPr lang="en-US" altLang="zh-TW" dirty="0"/>
              <a:t>You lose if you outputs an invalid move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D6BFB0-F3D2-4C45-AE91-6DF33EB8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88" y="1913813"/>
            <a:ext cx="782433" cy="3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33E87-E72D-450B-8AC6-812076A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(Five in a Row)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48E62A-4963-44A1-9A7A-5199F283E321}"/>
              </a:ext>
            </a:extLst>
          </p:cNvPr>
          <p:cNvSpPr txBox="1"/>
          <p:nvPr/>
        </p:nvSpPr>
        <p:spPr>
          <a:xfrm>
            <a:off x="3480062" y="6123543"/>
            <a:ext cx="52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https://en.wikipedia.org/wiki/Gomoku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1/1e/Gomoku-game-1.svg/1024px-Gomoku-game-1.svg.png">
            <a:extLst>
              <a:ext uri="{FF2B5EF4-FFF2-40B4-BE49-F238E27FC236}">
                <a16:creationId xmlns:a16="http://schemas.microsoft.com/office/drawing/2014/main" id="{94937E2E-FB4E-4FFD-8860-9BE9996C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53" y="1595714"/>
            <a:ext cx="4392892" cy="4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48552-8C21-4776-B4DB-91500B7A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B572-0BCB-42F8-AC59-3BAECAB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can refer to the “player_random.cpp” in the “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” folder of the package we provided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/>
              <a:t>Design your state value function to evaluate the board</a:t>
            </a:r>
          </a:p>
          <a:p>
            <a:endParaRPr lang="en-US" altLang="zh-TW" sz="1000" dirty="0"/>
          </a:p>
          <a:p>
            <a:r>
              <a:rPr lang="en-US" altLang="zh-TW" dirty="0"/>
              <a:t>Implement the Alpha-Beta Pruning method and use your value function in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38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25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4538-8499-4461-8ECD-EB040311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Directory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E4CB-5344-425F-9613-5D0943EC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Mini Project 3</a:t>
            </a:r>
          </a:p>
          <a:p>
            <a:pPr lvl="1"/>
            <a:r>
              <a:rPr lang="en-US" altLang="zh-TW" sz="2000" dirty="0"/>
              <a:t>baseline</a:t>
            </a:r>
          </a:p>
          <a:p>
            <a:pPr lvl="2"/>
            <a:r>
              <a:rPr lang="en-US" altLang="zh-TW" sz="1800" dirty="0"/>
              <a:t>windows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&gt;.exe,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 err="1"/>
              <a:t>linux</a:t>
            </a:r>
            <a:endParaRPr lang="en-US" altLang="zh-TW" sz="1800" dirty="0"/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2"/>
            <a:r>
              <a:rPr lang="en-US" altLang="zh-TW" sz="1800" dirty="0"/>
              <a:t>mac</a:t>
            </a:r>
          </a:p>
          <a:p>
            <a:pPr lvl="3"/>
            <a:r>
              <a:rPr lang="en-US" altLang="zh-TW" sz="1600" dirty="0"/>
              <a:t>baseline&lt;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&gt;,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:= {1, 2}</a:t>
            </a:r>
          </a:p>
          <a:p>
            <a:pPr lvl="1"/>
            <a:r>
              <a:rPr lang="en-US" altLang="zh-TW" sz="2000" dirty="0" err="1"/>
              <a:t>src</a:t>
            </a:r>
            <a:endParaRPr lang="en-US" altLang="zh-TW" sz="2000" dirty="0"/>
          </a:p>
          <a:p>
            <a:pPr lvl="2"/>
            <a:r>
              <a:rPr lang="en-US" altLang="zh-TW" sz="1800" dirty="0"/>
              <a:t>main.cpp</a:t>
            </a:r>
          </a:p>
          <a:p>
            <a:pPr lvl="2"/>
            <a:r>
              <a:rPr lang="en-US" altLang="zh-TW" sz="1800" dirty="0" err="1"/>
              <a:t>makefile</a:t>
            </a:r>
            <a:endParaRPr lang="en-US" altLang="zh-TW" sz="1800" dirty="0"/>
          </a:p>
          <a:p>
            <a:pPr lvl="2"/>
            <a:r>
              <a:rPr lang="en-US" altLang="zh-TW" sz="1800" dirty="0"/>
              <a:t>player_random.cpp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55B7D8C-304D-4F8D-8080-BDDF6B2E2A6C}"/>
              </a:ext>
            </a:extLst>
          </p:cNvPr>
          <p:cNvSpPr txBox="1">
            <a:spLocks/>
          </p:cNvSpPr>
          <p:nvPr/>
        </p:nvSpPr>
        <p:spPr>
          <a:xfrm>
            <a:off x="4924927" y="1825624"/>
            <a:ext cx="54864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000" dirty="0"/>
              <a:t>documents</a:t>
            </a:r>
          </a:p>
          <a:p>
            <a:pPr lvl="2"/>
            <a:r>
              <a:rPr lang="en-US" altLang="zh-TW" sz="1600" dirty="0"/>
              <a:t>Mini Project 3 Spec.pdf</a:t>
            </a:r>
          </a:p>
          <a:p>
            <a:pPr lvl="2"/>
            <a:r>
              <a:rPr lang="en-US" altLang="zh-TW" sz="1600" dirty="0"/>
              <a:t>Mini Project 3 Introduction.pptx</a:t>
            </a:r>
          </a:p>
          <a:p>
            <a:pPr lvl="2"/>
            <a:r>
              <a:rPr lang="en-US" altLang="zh-TW" sz="1600" dirty="0"/>
              <a:t>Mini Project 3 Environment Settings.pptx</a:t>
            </a:r>
          </a:p>
          <a:p>
            <a:pPr lvl="2"/>
            <a:r>
              <a:rPr lang="en-US" altLang="zh-TW" sz="1600" dirty="0"/>
              <a:t>Mini Project 3 WSL Installation Tutorial New.pptx</a:t>
            </a:r>
          </a:p>
        </p:txBody>
      </p:sp>
    </p:spTree>
    <p:extLst>
      <p:ext uri="{BB962C8B-B14F-4D97-AF65-F5344CB8AC3E}">
        <p14:creationId xmlns:p14="http://schemas.microsoft.com/office/powerpoint/2010/main" val="3559947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25D0-8CC9-407A-8E81-EEEE52CE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E7452-9735-4E2D-BA89-A2949D6C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46" y="1740782"/>
            <a:ext cx="10515600" cy="4886260"/>
          </a:xfrm>
        </p:spPr>
        <p:txBody>
          <a:bodyPr>
            <a:normAutofit/>
          </a:bodyPr>
          <a:lstStyle/>
          <a:p>
            <a:r>
              <a:rPr lang="en-US" altLang="zh-TW" dirty="0"/>
              <a:t>The baseline folder contains executables of the baselines</a:t>
            </a:r>
          </a:p>
          <a:p>
            <a:endParaRPr lang="en-US" altLang="zh-TW" sz="1100" dirty="0"/>
          </a:p>
          <a:p>
            <a:r>
              <a:rPr lang="en-US" altLang="zh-TW" dirty="0"/>
              <a:t>If you use Windows, use the baselines in the windows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Linux, use the baselines in the </a:t>
            </a:r>
            <a:r>
              <a:rPr lang="en-US" altLang="zh-TW" dirty="0" err="1"/>
              <a:t>linux</a:t>
            </a:r>
            <a:r>
              <a:rPr lang="en-US" altLang="zh-TW" dirty="0"/>
              <a:t> folder</a:t>
            </a:r>
          </a:p>
          <a:p>
            <a:endParaRPr lang="en-US" altLang="zh-TW" sz="1100" dirty="0"/>
          </a:p>
          <a:p>
            <a:r>
              <a:rPr lang="en-US" altLang="zh-TW" dirty="0"/>
              <a:t>If you use Mac, use the baselines in the mac folder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have three hidden baselines and two open baselines to test the performance of your program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Test your program against the open baselines and try to defeat them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7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95A3-8B55-4B22-9529-482CE70A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18A43-45F1-4A15-B7CD-4BF939B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baseline0 =&gt; pure random</a:t>
            </a:r>
          </a:p>
          <a:p>
            <a:endParaRPr lang="en-US" altLang="zh-TW" sz="2000" dirty="0"/>
          </a:p>
          <a:p>
            <a:r>
              <a:rPr lang="en-US" altLang="zh-TW" dirty="0"/>
              <a:t>baseline1 =&gt;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baseline2 =&gt; deeper minimax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baseline3 =&gt; alpha beta pruning with basic value function</a:t>
            </a:r>
          </a:p>
          <a:p>
            <a:endParaRPr lang="en-US" altLang="zh-TW" sz="2000" dirty="0"/>
          </a:p>
          <a:p>
            <a:r>
              <a:rPr lang="en-US" altLang="zh-TW" dirty="0"/>
              <a:t>Baseline4 =&gt; deeper alpha beta pruning with basic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59791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F99E1-0864-476B-9597-7CEA9FC8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DF68-4E6E-48CD-A9E4-11522BD7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src</a:t>
            </a:r>
            <a:r>
              <a:rPr lang="en-US" altLang="zh-TW" dirty="0"/>
              <a:t> folder contains the main program, a </a:t>
            </a:r>
            <a:r>
              <a:rPr lang="en-US" altLang="zh-TW" dirty="0" err="1"/>
              <a:t>makefile</a:t>
            </a:r>
            <a:r>
              <a:rPr lang="en-US" altLang="zh-TW" dirty="0"/>
              <a:t> and some provided example programs</a:t>
            </a:r>
          </a:p>
          <a:p>
            <a:endParaRPr lang="en-US" altLang="zh-TW" dirty="0"/>
          </a:p>
          <a:p>
            <a:r>
              <a:rPr lang="en-US" altLang="zh-TW" dirty="0"/>
              <a:t>The main.cpp is the game runner, </a:t>
            </a:r>
            <a:r>
              <a:rPr lang="en-US" altLang="zh-TW" dirty="0">
                <a:solidFill>
                  <a:srgbClr val="FF0000"/>
                </a:solidFill>
              </a:rPr>
              <a:t>do not modify it</a:t>
            </a:r>
          </a:p>
          <a:p>
            <a:pPr lvl="1"/>
            <a:r>
              <a:rPr lang="en-US" altLang="zh-TW" dirty="0"/>
              <a:t>However, you can refer to it when implementing game simulation of minimax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makefile</a:t>
            </a:r>
            <a:r>
              <a:rPr lang="en-US" altLang="zh-TW" dirty="0"/>
              <a:t> helps you compile your code</a:t>
            </a:r>
          </a:p>
          <a:p>
            <a:pPr lvl="1"/>
            <a:r>
              <a:rPr lang="en-US" altLang="zh-TW" dirty="0"/>
              <a:t>You can also compile by hand, </a:t>
            </a:r>
            <a:r>
              <a:rPr lang="en-US" altLang="zh-TW" dirty="0">
                <a:solidFill>
                  <a:srgbClr val="FF0000"/>
                </a:solidFill>
              </a:rPr>
              <a:t>make sure you set the flags -Wall and –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player_random.cpp =&gt; the pure random AI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You can refer to this one and write your own code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4024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72099-2DF6-428A-8A10-193A240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Compile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5A762-595A-4549-B16F-17606FC0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compile all programs: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r>
              <a:rPr lang="en-US" altLang="zh-TW" dirty="0"/>
              <a:t> 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compile &lt;</a:t>
            </a:r>
            <a:r>
              <a:rPr lang="en-US" altLang="zh-TW" dirty="0" err="1"/>
              <a:t>program_name</a:t>
            </a:r>
            <a:r>
              <a:rPr lang="en-US" altLang="zh-TW" dirty="0"/>
              <a:t>&gt;.</a:t>
            </a:r>
            <a:r>
              <a:rPr lang="en-US" altLang="zh-TW" dirty="0" err="1"/>
              <a:t>cpp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&lt;</a:t>
            </a:r>
            <a:r>
              <a:rPr lang="en-US" altLang="zh-TW" dirty="0" err="1">
                <a:solidFill>
                  <a:srgbClr val="FF0000"/>
                </a:solidFill>
              </a:rPr>
              <a:t>program_name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r>
              <a:rPr lang="en-US" altLang="zh-TW" dirty="0"/>
              <a:t>To clean the executables:</a:t>
            </a:r>
          </a:p>
          <a:p>
            <a:r>
              <a:rPr lang="en-US" altLang="zh-TW" dirty="0"/>
              <a:t>Type </a:t>
            </a:r>
            <a:r>
              <a:rPr lang="en-US" altLang="zh-TW" dirty="0">
                <a:solidFill>
                  <a:srgbClr val="FF0000"/>
                </a:solidFill>
              </a:rPr>
              <a:t>make clean </a:t>
            </a:r>
            <a:r>
              <a:rPr lang="en-US" altLang="zh-TW" dirty="0"/>
              <a:t>when your working directory is ‘</a:t>
            </a:r>
            <a:r>
              <a:rPr lang="en-US" altLang="zh-TW" dirty="0" err="1"/>
              <a:t>src</a:t>
            </a:r>
            <a:r>
              <a:rPr lang="en-US" altLang="zh-TW" dirty="0"/>
              <a:t>’</a:t>
            </a:r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5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BB61-3D87-4A64-A7E8-E61AE80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Test Your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A7A43-3102-4452-9CDD-D00FCEC0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use Windows, type the command below in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main.exe &lt;AI1&gt;.exe &lt;AI2&gt;.exe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If you use Linux / Mac, type the command below in terminal: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./main ./&lt;AI1&gt; ./&lt;AI2&gt;</a:t>
            </a:r>
          </a:p>
        </p:txBody>
      </p:sp>
    </p:spTree>
    <p:extLst>
      <p:ext uri="{BB962C8B-B14F-4D97-AF65-F5344CB8AC3E}">
        <p14:creationId xmlns:p14="http://schemas.microsoft.com/office/powerpoint/2010/main" val="37755570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0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65AE-4E52-408D-98D5-C3D193E4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2100-5841-4C9D-9202-D5F3EA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Design and implement an AI that can play the boardgame Gomoku</a:t>
            </a:r>
          </a:p>
          <a:p>
            <a:endParaRPr lang="en-US" altLang="zh-TW" dirty="0"/>
          </a:p>
          <a:p>
            <a:r>
              <a:rPr lang="en-US" altLang="zh-TW" dirty="0"/>
              <a:t>Your AI should read the board from file and write next move to file</a:t>
            </a:r>
          </a:p>
          <a:p>
            <a:endParaRPr lang="en-US" altLang="zh-TW" dirty="0"/>
          </a:p>
          <a:p>
            <a:r>
              <a:rPr lang="en-US" altLang="zh-TW" dirty="0"/>
              <a:t>Design a value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Enhance the policy of your AI with Alpha-Beta Pruning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1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6896-4B78-4947-B23F-4B89D535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Gomoku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4D3B-970A-4163-92F6-A3F0EAB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black and white discs and an 15 x 15 board, black plays first</a:t>
            </a:r>
          </a:p>
          <a:p>
            <a:r>
              <a:rPr lang="en-US" altLang="zh-TW" dirty="0"/>
              <a:t>Starts with initial empty board</a:t>
            </a:r>
          </a:p>
          <a:p>
            <a:r>
              <a:rPr lang="en-US" altLang="zh-TW" dirty="0"/>
              <a:t>Player can place disc at any empty intersection</a:t>
            </a:r>
          </a:p>
          <a:p>
            <a:r>
              <a:rPr lang="en-US" altLang="zh-TW" dirty="0"/>
              <a:t>The winner is the first player to form an unbroken chain of five stones (horizontally, vertically, or diagonally).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1F9C9-464F-44D0-A2A9-CCAC2E4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DDAEF-EB6F-4320-A091-0521A2A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methods. However, make sure you can explain how Minimax and Alpha-Beta Pruning works during demo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</a:t>
            </a:r>
          </a:p>
        </p:txBody>
      </p:sp>
    </p:spTree>
    <p:extLst>
      <p:ext uri="{BB962C8B-B14F-4D97-AF65-F5344CB8AC3E}">
        <p14:creationId xmlns:p14="http://schemas.microsoft.com/office/powerpoint/2010/main" val="3952748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04DBB-5E7A-4B21-B1DB-89D6CDA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01FE9-542E-40D9-95D2-CDDFD805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successful output move is used by the game runner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refer to the spec for more detailed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E4E46-C5C6-489A-B044-197253B2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1C5C6-CD72-477D-B4A1-33F87319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C++ </a:t>
            </a:r>
            <a:r>
              <a:rPr lang="en-US" altLang="zh-TW" dirty="0"/>
              <a:t>and write your program in a </a:t>
            </a:r>
            <a:r>
              <a:rPr lang="en-US" altLang="zh-TW" dirty="0">
                <a:solidFill>
                  <a:srgbClr val="FF0000"/>
                </a:solidFill>
              </a:rPr>
              <a:t>single file</a:t>
            </a:r>
          </a:p>
          <a:p>
            <a:endParaRPr lang="en-US" altLang="zh-TW" dirty="0"/>
          </a:p>
          <a:p>
            <a:r>
              <a:rPr lang="en-US" altLang="zh-TW" dirty="0"/>
              <a:t>Your program should be named as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endParaRPr lang="en-US" altLang="zh-TW" dirty="0"/>
          </a:p>
          <a:p>
            <a:r>
              <a:rPr lang="en-US" altLang="zh-TW" dirty="0"/>
              <a:t>Your program will be compiled in a GNU / Linux environment by: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g++ -O2 -std=</a:t>
            </a:r>
            <a:r>
              <a:rPr lang="en-US" altLang="zh-TW" dirty="0" err="1">
                <a:solidFill>
                  <a:srgbClr val="FF0000"/>
                </a:solidFill>
              </a:rPr>
              <a:t>c++</a:t>
            </a:r>
            <a:r>
              <a:rPr lang="en-US" altLang="zh-TW" dirty="0">
                <a:solidFill>
                  <a:srgbClr val="FF0000"/>
                </a:solidFill>
              </a:rPr>
              <a:t>14 -Wall -</a:t>
            </a:r>
            <a:r>
              <a:rPr lang="en-US" altLang="zh-TW" dirty="0" err="1">
                <a:solidFill>
                  <a:srgbClr val="FF0000"/>
                </a:solidFill>
              </a:rPr>
              <a:t>Wextra</a:t>
            </a:r>
            <a:r>
              <a:rPr lang="en-US" altLang="zh-TW" dirty="0">
                <a:solidFill>
                  <a:srgbClr val="FF0000"/>
                </a:solidFill>
              </a:rPr>
              <a:t> &lt;</a:t>
            </a:r>
            <a:r>
              <a:rPr lang="en-US" altLang="zh-TW" dirty="0" err="1">
                <a:solidFill>
                  <a:srgbClr val="FF0000"/>
                </a:solidFill>
              </a:rPr>
              <a:t>student_id</a:t>
            </a:r>
            <a:r>
              <a:rPr lang="en-US" altLang="zh-TW" dirty="0">
                <a:solidFill>
                  <a:srgbClr val="FF0000"/>
                </a:solidFill>
              </a:rPr>
              <a:t>&gt;_project3.cpp</a:t>
            </a:r>
          </a:p>
          <a:p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compiled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above with</a:t>
            </a:r>
            <a:r>
              <a:rPr lang="zh-TW" altLang="en-US" dirty="0"/>
              <a:t>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756490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F9C94-4F09-4100-AE67-938A0C9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F9DC1-DD10-4E28-BEA2-A4B1793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66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692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A52D-5AE8-4EAE-A3BF-BF8C74F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85DE-4AB3-4D6F-82CB-F3E8F6CE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1000" dirty="0"/>
          </a:p>
          <a:p>
            <a:r>
              <a:rPr lang="en-US" altLang="zh-TW" dirty="0"/>
              <a:t>Beat every baseline =&gt; +5 points (1 point for each baseline)</a:t>
            </a:r>
            <a:br>
              <a:rPr lang="en-US" altLang="zh-TW" dirty="0"/>
            </a:br>
            <a:r>
              <a:rPr lang="en-US" altLang="zh-TW" dirty="0"/>
              <a:t>(Win First Hand and Second Hand)</a:t>
            </a:r>
          </a:p>
          <a:p>
            <a:endParaRPr lang="en-US" altLang="zh-TW" sz="10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10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1000" dirty="0"/>
          </a:p>
          <a:p>
            <a:r>
              <a:rPr lang="en-US" altLang="zh-TW" dirty="0"/>
              <a:t>Implement Alpha-Beta Pruning =&gt; +1 point</a:t>
            </a:r>
          </a:p>
        </p:txBody>
      </p:sp>
    </p:spTree>
    <p:extLst>
      <p:ext uri="{BB962C8B-B14F-4D97-AF65-F5344CB8AC3E}">
        <p14:creationId xmlns:p14="http://schemas.microsoft.com/office/powerpoint/2010/main" val="1208526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9C639-6F95-474E-B372-3B0F7F6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FF9DF-98C4-4B46-9120-D6F3BB48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(Bonus) Uses version control software =&gt; +1 point</a:t>
            </a:r>
          </a:p>
          <a:p>
            <a:r>
              <a:rPr lang="en-US" altLang="zh-TW" dirty="0"/>
              <a:t>Include a screenshot with more than 3 commits in your report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(Bonus) Class ranking =&gt; At most +2 points</a:t>
            </a:r>
          </a:p>
          <a:p>
            <a:r>
              <a:rPr lang="en-US" altLang="zh-TW" dirty="0"/>
              <a:t>You can attend the class ranking if you beat all baselines</a:t>
            </a:r>
          </a:p>
          <a:p>
            <a:r>
              <a:rPr lang="en-US" altLang="zh-TW" dirty="0"/>
              <a:t>Your AI will play against other AIs of your classmates and gain bonus score according to your ranking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44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AB76-C727-498F-A58D-D0E9679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7B75A-A7D3-4CDE-8450-CFCEB367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Gomoku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7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3BD4-3C95-4BCC-9CFA-1207856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3176F-E214-4965-B0EB-80689BEE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23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3035</Words>
  <Application>Microsoft Macintosh PowerPoint</Application>
  <PresentationFormat>寬螢幕</PresentationFormat>
  <Paragraphs>998</Paragraphs>
  <Slides>77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佈景主題</vt:lpstr>
      <vt:lpstr> Mini Project 3 Gomoku AI</vt:lpstr>
      <vt:lpstr>Outline</vt:lpstr>
      <vt:lpstr>Outline</vt:lpstr>
      <vt:lpstr>Introduction</vt:lpstr>
      <vt:lpstr>Outline</vt:lpstr>
      <vt:lpstr>Gomoku (Five in a Row)</vt:lpstr>
      <vt:lpstr>Gomoku Rules</vt:lpstr>
      <vt:lpstr>Outline</vt:lpstr>
      <vt:lpstr>State Value Function</vt:lpstr>
      <vt:lpstr>State Value Function</vt:lpstr>
      <vt:lpstr>Simple Example</vt:lpstr>
      <vt:lpstr>Suppose we play as black, value = 8 – 0 = 8</vt:lpstr>
      <vt:lpstr>Another example, value = 11 – 1 = 10</vt:lpstr>
      <vt:lpstr>Use value function to pick the next move</vt:lpstr>
      <vt:lpstr>Use value function to pick the next move</vt:lpstr>
      <vt:lpstr>Use value function to pick the next move</vt:lpstr>
      <vt:lpstr>Stronger Value Functions</vt:lpstr>
      <vt:lpstr>Features You Can Utilize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 Directory Structure</vt:lpstr>
      <vt:lpstr>Baseline</vt:lpstr>
      <vt:lpstr>Baseline</vt:lpstr>
      <vt:lpstr>Src</vt:lpstr>
      <vt:lpstr>How To Compile Your Code</vt:lpstr>
      <vt:lpstr>How To Test Your Code</vt:lpstr>
      <vt:lpstr>Outline</vt:lpstr>
      <vt:lpstr>Requirements - Code</vt:lpstr>
      <vt:lpstr>Requirements - Code</vt:lpstr>
      <vt:lpstr>Requirements - Code</vt:lpstr>
      <vt:lpstr>Requirements - Submission</vt:lpstr>
      <vt:lpstr>Requirements - Report and Demo</vt:lpstr>
      <vt:lpstr>Outline</vt:lpstr>
      <vt:lpstr>Grading</vt:lpstr>
      <vt:lpstr>Grading Bonus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楊博丞</dc:creator>
  <cp:lastModifiedBy>黃瑋辰</cp:lastModifiedBy>
  <cp:revision>1007</cp:revision>
  <dcterms:created xsi:type="dcterms:W3CDTF">2021-06-04T09:52:21Z</dcterms:created>
  <dcterms:modified xsi:type="dcterms:W3CDTF">2022-06-04T04:59:24Z</dcterms:modified>
</cp:coreProperties>
</file>