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3" r:id="rId2"/>
    <p:sldId id="258" r:id="rId3"/>
    <p:sldId id="261" r:id="rId4"/>
    <p:sldId id="269" r:id="rId5"/>
    <p:sldId id="307" r:id="rId6"/>
    <p:sldId id="259" r:id="rId7"/>
    <p:sldId id="262" r:id="rId8"/>
    <p:sldId id="304" r:id="rId9"/>
    <p:sldId id="305" r:id="rId10"/>
    <p:sldId id="306" r:id="rId11"/>
    <p:sldId id="291" r:id="rId12"/>
    <p:sldId id="302" r:id="rId13"/>
  </p:sldIdLst>
  <p:sldSz cx="24384000" cy="13716000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2840" autoAdjust="0"/>
  </p:normalViewPr>
  <p:slideViewPr>
    <p:cSldViewPr snapToGrid="0" showGuides="1">
      <p:cViewPr>
        <p:scale>
          <a:sx n="33" d="100"/>
          <a:sy n="33" d="100"/>
        </p:scale>
        <p:origin x="1483" y="4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3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7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3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2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9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4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0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2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3" cstate="print">
            <a:alphaModFix amt="69884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46EA9A4-F3C7-415A-A3B8-BC24E15D6E0B}"/>
              </a:ext>
            </a:extLst>
          </p:cNvPr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AF5E1233-CA5D-4B6F-A2A8-668674822396}"/>
                </a:ext>
              </a:extLst>
            </p:cNvPr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A6F79CB-DC70-437D-8340-1AD254F95BBE}"/>
                </a:ext>
              </a:extLst>
            </p:cNvPr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C5A7CA0-70D7-4E16-8BB3-FCEE3ECFECFE}"/>
                </a:ext>
              </a:extLst>
            </p:cNvPr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D5839E3-298F-4615-9E8F-76F029236A78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>
              <a:alpha val="96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6196436" y="6362700"/>
            <a:ext cx="1164421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TW" altLang="en-US" dirty="0" smtClean="0">
                <a:latin typeface="Yu Gothic UI" panose="020B0500000000000000" pitchFamily="34" charset="-128"/>
                <a:ea typeface="Yu Gothic UI" panose="020B0500000000000000" pitchFamily="34" charset="-128"/>
                <a:sym typeface="SentyTEA 新蒂下午茶体" panose="03000600000000000000" pitchFamily="66" charset="-122"/>
              </a:rPr>
              <a:t>組合語言與系統程式</a:t>
            </a:r>
            <a:endParaRPr dirty="0">
              <a:latin typeface="Yu Gothic UI" panose="020B0500000000000000" pitchFamily="34" charset="-128"/>
              <a:ea typeface="Yu Gothic UI" panose="020B0500000000000000" pitchFamily="34" charset="-128"/>
              <a:sym typeface="SentyTEA 新蒂下午茶体" panose="03000600000000000000" pitchFamily="66" charset="-122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7408639" y="8048018"/>
            <a:ext cx="9566722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TW" altLang="en-US" sz="5400" b="1" dirty="0">
                <a:latin typeface="Freestyle Script" panose="030804020302050B0404" pitchFamily="66" charset="0"/>
              </a:rPr>
              <a:t>第</a:t>
            </a:r>
            <a:r>
              <a:rPr lang="en-US" altLang="zh-TW" sz="5400" b="1" dirty="0">
                <a:latin typeface="Freestyle Script" panose="030804020302050B0404" pitchFamily="66" charset="0"/>
              </a:rPr>
              <a:t>29</a:t>
            </a:r>
            <a:r>
              <a:rPr lang="zh-TW" altLang="en-US" sz="5400" b="1" dirty="0">
                <a:latin typeface="Freestyle Script" panose="030804020302050B0404" pitchFamily="66" charset="0"/>
              </a:rPr>
              <a:t>組</a:t>
            </a:r>
            <a:endParaRPr lang="en-US" altLang="zh-TW" sz="5400" b="1" dirty="0">
              <a:latin typeface="Freestyle Script" panose="030804020302050B0404" pitchFamily="66" charset="0"/>
            </a:endParaRPr>
          </a:p>
          <a:p>
            <a:r>
              <a:rPr lang="zh-TW" altLang="en-US" sz="5400" b="1" dirty="0" smtClean="0">
                <a:latin typeface="Freestyle Script" panose="030804020302050B0404" pitchFamily="66" charset="0"/>
              </a:rPr>
              <a:t>   </a:t>
            </a:r>
            <a:r>
              <a:rPr lang="en-US" altLang="zh-TW" sz="5400" b="1" dirty="0" smtClean="0">
                <a:latin typeface="Freestyle Script" panose="030804020302050B0404" pitchFamily="66" charset="0"/>
              </a:rPr>
              <a:t>104401067</a:t>
            </a:r>
            <a:r>
              <a:rPr lang="zh-TW" altLang="en-US" sz="5400" b="1" dirty="0" smtClean="0">
                <a:latin typeface="Freestyle Script" panose="030804020302050B0404" pitchFamily="66" charset="0"/>
              </a:rPr>
              <a:t>  </a:t>
            </a:r>
            <a:r>
              <a:rPr lang="zh-TW" altLang="en-US" sz="5400" b="1" dirty="0">
                <a:latin typeface="Freestyle Script" panose="030804020302050B0404" pitchFamily="66" charset="0"/>
              </a:rPr>
              <a:t>汪為哲  </a:t>
            </a:r>
            <a:endParaRPr lang="en-US" altLang="zh-TW" sz="5400" b="1" dirty="0">
              <a:latin typeface="Freestyle Script" panose="030804020302050B0404" pitchFamily="66" charset="0"/>
            </a:endParaRPr>
          </a:p>
          <a:p>
            <a:r>
              <a:rPr lang="zh-TW" altLang="en-US" sz="5400" b="1" dirty="0" smtClean="0">
                <a:latin typeface="Freestyle Script" panose="030804020302050B0404" pitchFamily="66" charset="0"/>
              </a:rPr>
              <a:t> </a:t>
            </a:r>
            <a:r>
              <a:rPr lang="en-US" altLang="zh-TW" sz="5400" b="1" dirty="0" smtClean="0">
                <a:latin typeface="Freestyle Script" panose="030804020302050B0404" pitchFamily="66" charset="0"/>
              </a:rPr>
              <a:t>107502028</a:t>
            </a:r>
            <a:r>
              <a:rPr lang="zh-TW" altLang="en-US" sz="5400" b="1" dirty="0" smtClean="0">
                <a:latin typeface="Freestyle Script" panose="030804020302050B0404" pitchFamily="66" charset="0"/>
              </a:rPr>
              <a:t>  </a:t>
            </a:r>
            <a:r>
              <a:rPr lang="zh-TW" altLang="en-US" sz="5400" b="1" dirty="0">
                <a:latin typeface="Freestyle Script" panose="030804020302050B0404" pitchFamily="66" charset="0"/>
              </a:rPr>
              <a:t>黃嘉懋 </a:t>
            </a:r>
            <a:r>
              <a:rPr lang="en-US" altLang="zh-TW" sz="5400" b="1" dirty="0" smtClean="0">
                <a:latin typeface="Freestyle Script" panose="030804020302050B0404" pitchFamily="66" charset="0"/>
              </a:rPr>
              <a:t>107502515</a:t>
            </a:r>
            <a:r>
              <a:rPr lang="zh-TW" altLang="en-US" sz="5400" b="1" dirty="0" smtClean="0">
                <a:latin typeface="Freestyle Script" panose="030804020302050B0404" pitchFamily="66" charset="0"/>
              </a:rPr>
              <a:t>  </a:t>
            </a:r>
            <a:r>
              <a:rPr lang="zh-TW" altLang="en-US" sz="5400" b="1" dirty="0">
                <a:latin typeface="Freestyle Script" panose="030804020302050B0404" pitchFamily="66" charset="0"/>
              </a:rPr>
              <a:t>許奇青</a:t>
            </a:r>
            <a:endParaRPr lang="en-US" altLang="zh-TW" sz="5400" b="1" dirty="0">
              <a:latin typeface="Freestyle Script" panose="030804020302050B0404" pitchFamily="66" charset="0"/>
            </a:endParaRPr>
          </a:p>
          <a:p>
            <a:r>
              <a:rPr lang="en-US" altLang="zh-TW" sz="5400" b="1" dirty="0">
                <a:latin typeface="Freestyle Script" panose="030804020302050B0404" pitchFamily="66" charset="0"/>
              </a:rPr>
              <a:t>107502516</a:t>
            </a:r>
            <a:r>
              <a:rPr lang="zh-TW" altLang="en-US" sz="5400" b="1" dirty="0">
                <a:latin typeface="Freestyle Script" panose="030804020302050B0404" pitchFamily="66" charset="0"/>
              </a:rPr>
              <a:t>  陳品樺</a:t>
            </a:r>
            <a:endParaRPr lang="en-US" altLang="zh-TW" sz="5400" b="1" dirty="0">
              <a:latin typeface="Freestyle Script" panose="030804020302050B0404" pitchFamily="66" charset="0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1518440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shutterstock-700619806-4959952.png" descr="shutterstock-700619806-4959952.png">
            <a:extLst>
              <a:ext uri="{FF2B5EF4-FFF2-40B4-BE49-F238E27FC236}">
                <a16:creationId xmlns:a16="http://schemas.microsoft.com/office/drawing/2014/main" id="{09774387-6255-47B1-B585-D5D3CE24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36" y="295749"/>
            <a:ext cx="11153101" cy="6066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4704129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2666682" y="3629630"/>
            <a:ext cx="10489435" cy="2217579"/>
            <a:chOff x="0" y="-21093"/>
            <a:chExt cx="10489434" cy="2217578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-21093"/>
              <a:ext cx="9555500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WriteConsoleOutputAttribute</a:t>
              </a:r>
              <a:endParaRPr lang="en-US" altLang="zh-TW" sz="7200" dirty="0">
                <a:latin typeface="Freestyle Script" panose="030804020302050B0404" pitchFamily="66" charset="0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8872737" cy="915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anklin Gothic Medium Cond" panose="020B0606030402020204" pitchFamily="34" charset="0"/>
                </a:rPr>
                <a:t>設定印出球拍的顏色及相關位置</a:t>
              </a: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10687584" y="505441"/>
            <a:ext cx="3008836" cy="2241979"/>
            <a:chOff x="1092735" y="149841"/>
            <a:chExt cx="3008836" cy="2241976"/>
          </a:xfrm>
        </p:grpSpPr>
        <p:sp>
          <p:nvSpPr>
            <p:cNvPr id="181" name="机遇与风险"/>
            <p:cNvSpPr txBox="1"/>
            <p:nvPr/>
          </p:nvSpPr>
          <p:spPr>
            <a:xfrm>
              <a:off x="1314747" y="149841"/>
              <a:ext cx="2564805" cy="157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sz="9600" dirty="0" smtClean="0"/>
                <a:t>球拍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92735" y="1519784"/>
              <a:ext cx="300883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en-US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Program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42203" y="10627677"/>
            <a:ext cx="9890762" cy="3813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成组"/>
          <p:cNvGrpSpPr/>
          <p:nvPr/>
        </p:nvGrpSpPr>
        <p:grpSpPr>
          <a:xfrm>
            <a:off x="14979835" y="3568074"/>
            <a:ext cx="8302196" cy="4716726"/>
            <a:chOff x="0" y="-82649"/>
            <a:chExt cx="8302195" cy="4716724"/>
          </a:xfrm>
        </p:grpSpPr>
        <p:sp>
          <p:nvSpPr>
            <p:cNvPr id="26" name="你的市场目标"/>
            <p:cNvSpPr txBox="1"/>
            <p:nvPr/>
          </p:nvSpPr>
          <p:spPr>
            <a:xfrm>
              <a:off x="933934" y="-82649"/>
              <a:ext cx="4124526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>
                  <a:latin typeface="Freestyle Script" panose="030804020302050B0404" pitchFamily="66" charset="0"/>
                </a:rPr>
                <a:t>Call </a:t>
              </a:r>
              <a:r>
                <a:rPr lang="en-US" altLang="zh-TW" sz="8000" dirty="0" err="1">
                  <a:latin typeface="Freestyle Script" panose="030804020302050B0404" pitchFamily="66" charset="0"/>
                </a:rPr>
                <a:t>ReadKey</a:t>
              </a:r>
              <a:r>
                <a:rPr lang="en-US" altLang="zh-TW" sz="80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27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7368261" cy="3352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控制球拍的左右</a:t>
              </a:r>
              <a:r>
                <a:rPr lang="zh-TW" altLang="en-US" sz="4400" dirty="0" smtClean="0"/>
                <a:t>移動</a:t>
              </a:r>
              <a:endParaRPr lang="en-US" altLang="zh-TW" sz="4400" dirty="0" smtClean="0"/>
            </a:p>
            <a:p>
              <a:r>
                <a:rPr lang="zh-TW" altLang="en-US" sz="4400" dirty="0"/>
                <a:t>*與</a:t>
              </a:r>
              <a:r>
                <a:rPr lang="en-US" altLang="zh-TW" sz="4400" dirty="0" err="1"/>
                <a:t>ReadChar</a:t>
              </a:r>
              <a:r>
                <a:rPr lang="zh-TW" altLang="en-US" sz="4400" dirty="0"/>
                <a:t>不同的是不需等待輸入</a:t>
              </a:r>
            </a:p>
            <a:p>
              <a:endParaRPr lang="zh-TW" altLang="en-US" sz="4400" dirty="0"/>
            </a:p>
          </p:txBody>
        </p:sp>
        <p:pic>
          <p:nvPicPr>
            <p:cNvPr id="28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" name="成组"/>
          <p:cNvGrpSpPr/>
          <p:nvPr/>
        </p:nvGrpSpPr>
        <p:grpSpPr>
          <a:xfrm>
            <a:off x="2666682" y="6016016"/>
            <a:ext cx="10927054" cy="3030109"/>
            <a:chOff x="0" y="-21094"/>
            <a:chExt cx="10927053" cy="3030108"/>
          </a:xfrm>
        </p:grpSpPr>
        <p:sp>
          <p:nvSpPr>
            <p:cNvPr id="34" name="你的市场目标"/>
            <p:cNvSpPr txBox="1"/>
            <p:nvPr/>
          </p:nvSpPr>
          <p:spPr>
            <a:xfrm>
              <a:off x="933934" y="-21094"/>
              <a:ext cx="9993119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WriteConsoleOutputCharacter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35" name="此处添加详细文本描述，建议与标题相关并符合整体语言风格，语言描述尽量简洁生动。"/>
            <p:cNvSpPr txBox="1"/>
            <p:nvPr/>
          </p:nvSpPr>
          <p:spPr>
            <a:xfrm>
              <a:off x="933933" y="1281363"/>
              <a:ext cx="9810584" cy="1727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eestyle Script" panose="030804020302050B0404" pitchFamily="66" charset="0"/>
                </a:rPr>
                <a:t>在設定的位置印出球拍的方框對應設定的顏色</a:t>
              </a:r>
            </a:p>
          </p:txBody>
        </p:sp>
        <p:pic>
          <p:nvPicPr>
            <p:cNvPr id="36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" name="shutterstock-1066707365-7524866.png" descr="shutterstock-1066707365-7524866.png"/>
          <p:cNvPicPr>
            <a:picLocks noChangeAspect="1"/>
          </p:cNvPicPr>
          <p:nvPr/>
        </p:nvPicPr>
        <p:blipFill rotWithShape="1">
          <a:blip r:embed="rId5"/>
          <a:srcRect l="52951"/>
          <a:stretch/>
        </p:blipFill>
        <p:spPr>
          <a:xfrm>
            <a:off x="13159154" y="8502649"/>
            <a:ext cx="10934700" cy="10426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25" grpId="0" animBg="1" advAuto="0"/>
      <p:bldP spid="3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成组"/>
          <p:cNvGrpSpPr/>
          <p:nvPr/>
        </p:nvGrpSpPr>
        <p:grpSpPr>
          <a:xfrm>
            <a:off x="9698883" y="-169567"/>
            <a:ext cx="4708020" cy="2349700"/>
            <a:chOff x="243139" y="272951"/>
            <a:chExt cx="4708019" cy="2349698"/>
          </a:xfrm>
        </p:grpSpPr>
        <p:sp>
          <p:nvSpPr>
            <p:cNvPr id="1352" name="机遇与风险"/>
            <p:cNvSpPr txBox="1"/>
            <p:nvPr/>
          </p:nvSpPr>
          <p:spPr>
            <a:xfrm>
              <a:off x="494010" y="272951"/>
              <a:ext cx="4206279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sz="80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組員分工</a:t>
              </a:r>
              <a:endParaRPr sz="8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3" name="Business China"/>
            <p:cNvSpPr txBox="1"/>
            <p:nvPr/>
          </p:nvSpPr>
          <p:spPr>
            <a:xfrm>
              <a:off x="243139" y="1288952"/>
              <a:ext cx="4708019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sz="80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Happy New Year</a:t>
              </a:r>
              <a:endParaRPr sz="8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609" name="成组"/>
          <p:cNvGrpSpPr/>
          <p:nvPr/>
        </p:nvGrpSpPr>
        <p:grpSpPr>
          <a:xfrm>
            <a:off x="8805250" y="3674018"/>
            <a:ext cx="13784737" cy="9483512"/>
            <a:chOff x="-1" y="-2"/>
            <a:chExt cx="13784735" cy="9483510"/>
          </a:xfrm>
        </p:grpSpPr>
        <p:grpSp>
          <p:nvGrpSpPr>
            <p:cNvPr id="1604" name="成组"/>
            <p:cNvGrpSpPr/>
            <p:nvPr/>
          </p:nvGrpSpPr>
          <p:grpSpPr>
            <a:xfrm>
              <a:off x="-1" y="-2"/>
              <a:ext cx="13784735" cy="9483510"/>
              <a:chOff x="0" y="-1"/>
              <a:chExt cx="13784733" cy="9483509"/>
            </a:xfrm>
          </p:grpSpPr>
          <p:sp>
            <p:nvSpPr>
              <p:cNvPr id="1355" name="形状"/>
              <p:cNvSpPr/>
              <p:nvPr/>
            </p:nvSpPr>
            <p:spPr>
              <a:xfrm>
                <a:off x="11197301" y="5543464"/>
                <a:ext cx="1062671" cy="2561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85" h="21556" extrusionOk="0">
                    <a:moveTo>
                      <a:pt x="7722" y="3582"/>
                    </a:moveTo>
                    <a:cubicBezTo>
                      <a:pt x="7251" y="3507"/>
                      <a:pt x="6611" y="3492"/>
                      <a:pt x="6611" y="3190"/>
                    </a:cubicBezTo>
                    <a:cubicBezTo>
                      <a:pt x="6611" y="2896"/>
                      <a:pt x="7285" y="2874"/>
                      <a:pt x="7722" y="2798"/>
                    </a:cubicBezTo>
                    <a:cubicBezTo>
                      <a:pt x="9541" y="2474"/>
                      <a:pt x="11308" y="2127"/>
                      <a:pt x="12908" y="1615"/>
                    </a:cubicBezTo>
                    <a:cubicBezTo>
                      <a:pt x="13396" y="1351"/>
                      <a:pt x="13244" y="898"/>
                      <a:pt x="14120" y="748"/>
                    </a:cubicBezTo>
                    <a:cubicBezTo>
                      <a:pt x="15282" y="635"/>
                      <a:pt x="16864" y="1011"/>
                      <a:pt x="17319" y="144"/>
                    </a:cubicBezTo>
                    <a:cubicBezTo>
                      <a:pt x="17386" y="24"/>
                      <a:pt x="17672" y="-44"/>
                      <a:pt x="17958" y="31"/>
                    </a:cubicBezTo>
                    <a:cubicBezTo>
                      <a:pt x="18379" y="160"/>
                      <a:pt x="18160" y="325"/>
                      <a:pt x="18076" y="499"/>
                    </a:cubicBezTo>
                    <a:cubicBezTo>
                      <a:pt x="17487" y="1735"/>
                      <a:pt x="16729" y="2972"/>
                      <a:pt x="17016" y="4238"/>
                    </a:cubicBezTo>
                    <a:cubicBezTo>
                      <a:pt x="17268" y="5384"/>
                      <a:pt x="16005" y="6628"/>
                      <a:pt x="17403" y="7654"/>
                    </a:cubicBezTo>
                    <a:cubicBezTo>
                      <a:pt x="18413" y="8385"/>
                      <a:pt x="18362" y="9252"/>
                      <a:pt x="19507" y="9946"/>
                    </a:cubicBezTo>
                    <a:cubicBezTo>
                      <a:pt x="20248" y="10390"/>
                      <a:pt x="19844" y="10850"/>
                      <a:pt x="18329" y="11084"/>
                    </a:cubicBezTo>
                    <a:cubicBezTo>
                      <a:pt x="21174" y="11793"/>
                      <a:pt x="18767" y="12667"/>
                      <a:pt x="19103" y="13429"/>
                    </a:cubicBezTo>
                    <a:cubicBezTo>
                      <a:pt x="19154" y="13497"/>
                      <a:pt x="18480" y="13610"/>
                      <a:pt x="18750" y="13662"/>
                    </a:cubicBezTo>
                    <a:cubicBezTo>
                      <a:pt x="20871" y="14137"/>
                      <a:pt x="19676" y="14808"/>
                      <a:pt x="19406" y="15442"/>
                    </a:cubicBezTo>
                    <a:cubicBezTo>
                      <a:pt x="19255" y="15773"/>
                      <a:pt x="19053" y="16030"/>
                      <a:pt x="18160" y="15841"/>
                    </a:cubicBezTo>
                    <a:cubicBezTo>
                      <a:pt x="16561" y="15510"/>
                      <a:pt x="16595" y="15502"/>
                      <a:pt x="14440" y="15811"/>
                    </a:cubicBezTo>
                    <a:cubicBezTo>
                      <a:pt x="14743" y="16060"/>
                      <a:pt x="15332" y="16007"/>
                      <a:pt x="15837" y="16030"/>
                    </a:cubicBezTo>
                    <a:cubicBezTo>
                      <a:pt x="16342" y="16052"/>
                      <a:pt x="16982" y="15969"/>
                      <a:pt x="17218" y="16256"/>
                    </a:cubicBezTo>
                    <a:cubicBezTo>
                      <a:pt x="17487" y="16565"/>
                      <a:pt x="16713" y="16520"/>
                      <a:pt x="16460" y="16640"/>
                    </a:cubicBezTo>
                    <a:cubicBezTo>
                      <a:pt x="15803" y="16957"/>
                      <a:pt x="16208" y="17349"/>
                      <a:pt x="16662" y="17507"/>
                    </a:cubicBezTo>
                    <a:cubicBezTo>
                      <a:pt x="17773" y="17869"/>
                      <a:pt x="17184" y="18352"/>
                      <a:pt x="17706" y="18736"/>
                    </a:cubicBezTo>
                    <a:cubicBezTo>
                      <a:pt x="17571" y="18766"/>
                      <a:pt x="17403" y="18804"/>
                      <a:pt x="17251" y="18827"/>
                    </a:cubicBezTo>
                    <a:cubicBezTo>
                      <a:pt x="16527" y="18284"/>
                      <a:pt x="15551" y="17771"/>
                      <a:pt x="15181" y="17183"/>
                    </a:cubicBezTo>
                    <a:cubicBezTo>
                      <a:pt x="14776" y="16550"/>
                      <a:pt x="13901" y="16459"/>
                      <a:pt x="12773" y="16392"/>
                    </a:cubicBezTo>
                    <a:cubicBezTo>
                      <a:pt x="12184" y="16361"/>
                      <a:pt x="11595" y="16324"/>
                      <a:pt x="11005" y="16271"/>
                    </a:cubicBezTo>
                    <a:cubicBezTo>
                      <a:pt x="9642" y="16135"/>
                      <a:pt x="9355" y="16361"/>
                      <a:pt x="9187" y="16987"/>
                    </a:cubicBezTo>
                    <a:cubicBezTo>
                      <a:pt x="8800" y="18518"/>
                      <a:pt x="8547" y="20078"/>
                      <a:pt x="7369" y="21556"/>
                    </a:cubicBezTo>
                    <a:cubicBezTo>
                      <a:pt x="6241" y="21503"/>
                      <a:pt x="6847" y="21171"/>
                      <a:pt x="6847" y="20938"/>
                    </a:cubicBezTo>
                    <a:cubicBezTo>
                      <a:pt x="7419" y="19603"/>
                      <a:pt x="7857" y="18261"/>
                      <a:pt x="7756" y="16897"/>
                    </a:cubicBezTo>
                    <a:cubicBezTo>
                      <a:pt x="7689" y="16165"/>
                      <a:pt x="6813" y="16226"/>
                      <a:pt x="5685" y="16218"/>
                    </a:cubicBezTo>
                    <a:cubicBezTo>
                      <a:pt x="4086" y="16211"/>
                      <a:pt x="4675" y="16640"/>
                      <a:pt x="4810" y="16987"/>
                    </a:cubicBezTo>
                    <a:cubicBezTo>
                      <a:pt x="4894" y="17236"/>
                      <a:pt x="5298" y="17605"/>
                      <a:pt x="4507" y="17673"/>
                    </a:cubicBezTo>
                    <a:cubicBezTo>
                      <a:pt x="3547" y="17749"/>
                      <a:pt x="3867" y="17289"/>
                      <a:pt x="3699" y="17055"/>
                    </a:cubicBezTo>
                    <a:cubicBezTo>
                      <a:pt x="2924" y="15969"/>
                      <a:pt x="3126" y="14786"/>
                      <a:pt x="1426" y="13791"/>
                    </a:cubicBezTo>
                    <a:cubicBezTo>
                      <a:pt x="820" y="13436"/>
                      <a:pt x="1426" y="12735"/>
                      <a:pt x="1005" y="12200"/>
                    </a:cubicBezTo>
                    <a:cubicBezTo>
                      <a:pt x="736" y="11845"/>
                      <a:pt x="584" y="11491"/>
                      <a:pt x="163" y="11144"/>
                    </a:cubicBezTo>
                    <a:cubicBezTo>
                      <a:pt x="-426" y="10632"/>
                      <a:pt x="786" y="10119"/>
                      <a:pt x="635" y="9523"/>
                    </a:cubicBezTo>
                    <a:cubicBezTo>
                      <a:pt x="382" y="8377"/>
                      <a:pt x="1914" y="7458"/>
                      <a:pt x="2924" y="6477"/>
                    </a:cubicBezTo>
                    <a:cubicBezTo>
                      <a:pt x="3530" y="5882"/>
                      <a:pt x="4338" y="5354"/>
                      <a:pt x="4490" y="4638"/>
                    </a:cubicBezTo>
                    <a:cubicBezTo>
                      <a:pt x="4641" y="3884"/>
                      <a:pt x="6493" y="3974"/>
                      <a:pt x="7672" y="3748"/>
                    </a:cubicBezTo>
                    <a:cubicBezTo>
                      <a:pt x="8042" y="3628"/>
                      <a:pt x="8429" y="3537"/>
                      <a:pt x="8817" y="3454"/>
                    </a:cubicBezTo>
                    <a:cubicBezTo>
                      <a:pt x="8463" y="3507"/>
                      <a:pt x="8110" y="3552"/>
                      <a:pt x="7722" y="3582"/>
                    </a:cubicBezTo>
                    <a:close/>
                    <a:moveTo>
                      <a:pt x="11881" y="2798"/>
                    </a:moveTo>
                    <a:cubicBezTo>
                      <a:pt x="11342" y="2942"/>
                      <a:pt x="10770" y="3085"/>
                      <a:pt x="10180" y="3213"/>
                    </a:cubicBezTo>
                    <a:cubicBezTo>
                      <a:pt x="10786" y="3107"/>
                      <a:pt x="11359" y="2987"/>
                      <a:pt x="11881" y="2798"/>
                    </a:cubicBezTo>
                    <a:close/>
                  </a:path>
                </a:pathLst>
              </a:custGeom>
              <a:solidFill>
                <a:srgbClr val="4541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6" name="形状"/>
              <p:cNvSpPr/>
              <p:nvPr/>
            </p:nvSpPr>
            <p:spPr>
              <a:xfrm>
                <a:off x="11297735" y="3313495"/>
                <a:ext cx="1270388" cy="1468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0" h="21093" extrusionOk="0">
                    <a:moveTo>
                      <a:pt x="21390" y="2977"/>
                    </a:moveTo>
                    <a:cubicBezTo>
                      <a:pt x="19654" y="3748"/>
                      <a:pt x="19398" y="4390"/>
                      <a:pt x="20137" y="5881"/>
                    </a:cubicBezTo>
                    <a:cubicBezTo>
                      <a:pt x="20711" y="7050"/>
                      <a:pt x="20469" y="7898"/>
                      <a:pt x="19292" y="8888"/>
                    </a:cubicBezTo>
                    <a:cubicBezTo>
                      <a:pt x="17677" y="10237"/>
                      <a:pt x="16922" y="12164"/>
                      <a:pt x="16001" y="13938"/>
                    </a:cubicBezTo>
                    <a:cubicBezTo>
                      <a:pt x="15745" y="14452"/>
                      <a:pt x="16348" y="14721"/>
                      <a:pt x="16665" y="15055"/>
                    </a:cubicBezTo>
                    <a:cubicBezTo>
                      <a:pt x="17224" y="16083"/>
                      <a:pt x="16379" y="16829"/>
                      <a:pt x="15775" y="17484"/>
                    </a:cubicBezTo>
                    <a:cubicBezTo>
                      <a:pt x="14899" y="18461"/>
                      <a:pt x="14054" y="19399"/>
                      <a:pt x="13526" y="20542"/>
                    </a:cubicBezTo>
                    <a:cubicBezTo>
                      <a:pt x="13420" y="20799"/>
                      <a:pt x="13284" y="21159"/>
                      <a:pt x="12816" y="21082"/>
                    </a:cubicBezTo>
                    <a:cubicBezTo>
                      <a:pt x="12530" y="21043"/>
                      <a:pt x="12409" y="20748"/>
                      <a:pt x="12258" y="20529"/>
                    </a:cubicBezTo>
                    <a:cubicBezTo>
                      <a:pt x="11941" y="20041"/>
                      <a:pt x="11971" y="19450"/>
                      <a:pt x="11654" y="18962"/>
                    </a:cubicBezTo>
                    <a:cubicBezTo>
                      <a:pt x="8907" y="19604"/>
                      <a:pt x="7820" y="18705"/>
                      <a:pt x="8484" y="16366"/>
                    </a:cubicBezTo>
                    <a:cubicBezTo>
                      <a:pt x="8575" y="16032"/>
                      <a:pt x="8681" y="15672"/>
                      <a:pt x="8741" y="15325"/>
                    </a:cubicBezTo>
                    <a:cubicBezTo>
                      <a:pt x="9179" y="13385"/>
                      <a:pt x="10099" y="13090"/>
                      <a:pt x="12107" y="14259"/>
                    </a:cubicBezTo>
                    <a:cubicBezTo>
                      <a:pt x="12258" y="14336"/>
                      <a:pt x="12379" y="14464"/>
                      <a:pt x="12590" y="14400"/>
                    </a:cubicBezTo>
                    <a:cubicBezTo>
                      <a:pt x="12952" y="12922"/>
                      <a:pt x="11488" y="11393"/>
                      <a:pt x="9601" y="11291"/>
                    </a:cubicBezTo>
                    <a:cubicBezTo>
                      <a:pt x="9028" y="11265"/>
                      <a:pt x="8454" y="11329"/>
                      <a:pt x="7850" y="11149"/>
                    </a:cubicBezTo>
                    <a:cubicBezTo>
                      <a:pt x="6356" y="10687"/>
                      <a:pt x="5707" y="11226"/>
                      <a:pt x="5994" y="12588"/>
                    </a:cubicBezTo>
                    <a:cubicBezTo>
                      <a:pt x="6069" y="13025"/>
                      <a:pt x="6582" y="13372"/>
                      <a:pt x="6311" y="13860"/>
                    </a:cubicBezTo>
                    <a:cubicBezTo>
                      <a:pt x="5405" y="14773"/>
                      <a:pt x="5405" y="15775"/>
                      <a:pt x="5933" y="16829"/>
                    </a:cubicBezTo>
                    <a:cubicBezTo>
                      <a:pt x="6069" y="17111"/>
                      <a:pt x="6552" y="17458"/>
                      <a:pt x="5903" y="17702"/>
                    </a:cubicBezTo>
                    <a:cubicBezTo>
                      <a:pt x="5526" y="17844"/>
                      <a:pt x="5164" y="17613"/>
                      <a:pt x="5028" y="17330"/>
                    </a:cubicBezTo>
                    <a:cubicBezTo>
                      <a:pt x="4439" y="16032"/>
                      <a:pt x="3111" y="15338"/>
                      <a:pt x="1964" y="14490"/>
                    </a:cubicBezTo>
                    <a:cubicBezTo>
                      <a:pt x="122" y="13154"/>
                      <a:pt x="801" y="11278"/>
                      <a:pt x="877" y="9646"/>
                    </a:cubicBezTo>
                    <a:cubicBezTo>
                      <a:pt x="937" y="8181"/>
                      <a:pt x="907" y="6690"/>
                      <a:pt x="454" y="5393"/>
                    </a:cubicBezTo>
                    <a:cubicBezTo>
                      <a:pt x="47" y="4133"/>
                      <a:pt x="-210" y="3093"/>
                      <a:pt x="228" y="1833"/>
                    </a:cubicBezTo>
                    <a:cubicBezTo>
                      <a:pt x="530" y="960"/>
                      <a:pt x="952" y="510"/>
                      <a:pt x="2009" y="497"/>
                    </a:cubicBezTo>
                    <a:cubicBezTo>
                      <a:pt x="6039" y="433"/>
                      <a:pt x="10054" y="176"/>
                      <a:pt x="14084" y="934"/>
                    </a:cubicBezTo>
                    <a:cubicBezTo>
                      <a:pt x="15337" y="1178"/>
                      <a:pt x="16982" y="1422"/>
                      <a:pt x="18416" y="458"/>
                    </a:cubicBezTo>
                    <a:cubicBezTo>
                      <a:pt x="19730" y="-441"/>
                      <a:pt x="20560" y="22"/>
                      <a:pt x="20922" y="1499"/>
                    </a:cubicBezTo>
                    <a:cubicBezTo>
                      <a:pt x="21058" y="2013"/>
                      <a:pt x="21239" y="2489"/>
                      <a:pt x="21390" y="2977"/>
                    </a:cubicBezTo>
                  </a:path>
                </a:pathLst>
              </a:cu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7" name="形状"/>
              <p:cNvSpPr/>
              <p:nvPr/>
            </p:nvSpPr>
            <p:spPr>
              <a:xfrm>
                <a:off x="7896123" y="5980259"/>
                <a:ext cx="1188845" cy="3072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1" h="21466" extrusionOk="0">
                    <a:moveTo>
                      <a:pt x="18122" y="16628"/>
                    </a:moveTo>
                    <a:cubicBezTo>
                      <a:pt x="21600" y="17567"/>
                      <a:pt x="19595" y="18862"/>
                      <a:pt x="19291" y="20020"/>
                    </a:cubicBezTo>
                    <a:cubicBezTo>
                      <a:pt x="19215" y="20358"/>
                      <a:pt x="19853" y="20715"/>
                      <a:pt x="19063" y="21172"/>
                    </a:cubicBezTo>
                    <a:cubicBezTo>
                      <a:pt x="18273" y="20277"/>
                      <a:pt x="17484" y="19526"/>
                      <a:pt x="17803" y="18643"/>
                    </a:cubicBezTo>
                    <a:cubicBezTo>
                      <a:pt x="18213" y="17479"/>
                      <a:pt x="18152" y="17448"/>
                      <a:pt x="15661" y="17066"/>
                    </a:cubicBezTo>
                    <a:cubicBezTo>
                      <a:pt x="15691" y="17836"/>
                      <a:pt x="16314" y="18543"/>
                      <a:pt x="16739" y="19269"/>
                    </a:cubicBezTo>
                    <a:cubicBezTo>
                      <a:pt x="17134" y="19995"/>
                      <a:pt x="17544" y="20709"/>
                      <a:pt x="17559" y="21466"/>
                    </a:cubicBezTo>
                    <a:cubicBezTo>
                      <a:pt x="16451" y="20878"/>
                      <a:pt x="16284" y="20133"/>
                      <a:pt x="15889" y="19457"/>
                    </a:cubicBezTo>
                    <a:cubicBezTo>
                      <a:pt x="14992" y="17961"/>
                      <a:pt x="14309" y="16452"/>
                      <a:pt x="13549" y="14950"/>
                    </a:cubicBezTo>
                    <a:cubicBezTo>
                      <a:pt x="13458" y="14788"/>
                      <a:pt x="13276" y="14575"/>
                      <a:pt x="13853" y="14543"/>
                    </a:cubicBezTo>
                    <a:cubicBezTo>
                      <a:pt x="14537" y="14500"/>
                      <a:pt x="15129" y="14606"/>
                      <a:pt x="15418" y="14913"/>
                    </a:cubicBezTo>
                    <a:cubicBezTo>
                      <a:pt x="15767" y="15270"/>
                      <a:pt x="15084" y="15620"/>
                      <a:pt x="15570" y="16046"/>
                    </a:cubicBezTo>
                    <a:cubicBezTo>
                      <a:pt x="16527" y="15401"/>
                      <a:pt x="17559" y="14844"/>
                      <a:pt x="17225" y="14068"/>
                    </a:cubicBezTo>
                    <a:cubicBezTo>
                      <a:pt x="17149" y="13886"/>
                      <a:pt x="17332" y="13617"/>
                      <a:pt x="16663" y="13611"/>
                    </a:cubicBezTo>
                    <a:cubicBezTo>
                      <a:pt x="16223" y="13605"/>
                      <a:pt x="15585" y="13442"/>
                      <a:pt x="15251" y="13742"/>
                    </a:cubicBezTo>
                    <a:cubicBezTo>
                      <a:pt x="14932" y="14024"/>
                      <a:pt x="14385" y="14168"/>
                      <a:pt x="13671" y="14055"/>
                    </a:cubicBezTo>
                    <a:cubicBezTo>
                      <a:pt x="12729" y="13905"/>
                      <a:pt x="13716" y="13586"/>
                      <a:pt x="13534" y="13467"/>
                    </a:cubicBezTo>
                    <a:cubicBezTo>
                      <a:pt x="12319" y="12660"/>
                      <a:pt x="13868" y="11714"/>
                      <a:pt x="12349" y="10851"/>
                    </a:cubicBezTo>
                    <a:cubicBezTo>
                      <a:pt x="10876" y="10024"/>
                      <a:pt x="10815" y="8867"/>
                      <a:pt x="10041" y="7859"/>
                    </a:cubicBezTo>
                    <a:cubicBezTo>
                      <a:pt x="9858" y="7615"/>
                      <a:pt x="9904" y="7227"/>
                      <a:pt x="9159" y="7227"/>
                    </a:cubicBezTo>
                    <a:cubicBezTo>
                      <a:pt x="8749" y="7227"/>
                      <a:pt x="8309" y="7571"/>
                      <a:pt x="7914" y="7771"/>
                    </a:cubicBezTo>
                    <a:cubicBezTo>
                      <a:pt x="7777" y="7840"/>
                      <a:pt x="7777" y="7959"/>
                      <a:pt x="7716" y="8047"/>
                    </a:cubicBezTo>
                    <a:cubicBezTo>
                      <a:pt x="7549" y="8284"/>
                      <a:pt x="7337" y="8497"/>
                      <a:pt x="6714" y="8191"/>
                    </a:cubicBezTo>
                    <a:cubicBezTo>
                      <a:pt x="6289" y="7971"/>
                      <a:pt x="6243" y="7702"/>
                      <a:pt x="6334" y="7427"/>
                    </a:cubicBezTo>
                    <a:cubicBezTo>
                      <a:pt x="6532" y="7270"/>
                      <a:pt x="6759" y="7108"/>
                      <a:pt x="6046" y="7064"/>
                    </a:cubicBezTo>
                    <a:cubicBezTo>
                      <a:pt x="5620" y="6932"/>
                      <a:pt x="5392" y="6751"/>
                      <a:pt x="5453" y="6519"/>
                    </a:cubicBezTo>
                    <a:cubicBezTo>
                      <a:pt x="5848" y="6332"/>
                      <a:pt x="6304" y="6188"/>
                      <a:pt x="6775" y="6056"/>
                    </a:cubicBezTo>
                    <a:cubicBezTo>
                      <a:pt x="6106" y="6213"/>
                      <a:pt x="5408" y="6344"/>
                      <a:pt x="4739" y="6494"/>
                    </a:cubicBezTo>
                    <a:cubicBezTo>
                      <a:pt x="3995" y="6657"/>
                      <a:pt x="3251" y="6801"/>
                      <a:pt x="2400" y="6839"/>
                    </a:cubicBezTo>
                    <a:cubicBezTo>
                      <a:pt x="1762" y="6870"/>
                      <a:pt x="1170" y="6814"/>
                      <a:pt x="896" y="6544"/>
                    </a:cubicBezTo>
                    <a:cubicBezTo>
                      <a:pt x="623" y="6250"/>
                      <a:pt x="1124" y="6088"/>
                      <a:pt x="1610" y="5950"/>
                    </a:cubicBezTo>
                    <a:cubicBezTo>
                      <a:pt x="2916" y="5599"/>
                      <a:pt x="4435" y="5430"/>
                      <a:pt x="5909" y="4936"/>
                    </a:cubicBezTo>
                    <a:cubicBezTo>
                      <a:pt x="4451" y="5224"/>
                      <a:pt x="3342" y="5487"/>
                      <a:pt x="2187" y="5687"/>
                    </a:cubicBezTo>
                    <a:cubicBezTo>
                      <a:pt x="1489" y="5800"/>
                      <a:pt x="714" y="5956"/>
                      <a:pt x="122" y="5593"/>
                    </a:cubicBezTo>
                    <a:cubicBezTo>
                      <a:pt x="91" y="5518"/>
                      <a:pt x="152" y="5455"/>
                      <a:pt x="289" y="5405"/>
                    </a:cubicBezTo>
                    <a:cubicBezTo>
                      <a:pt x="2658" y="4698"/>
                      <a:pt x="5286" y="4185"/>
                      <a:pt x="7838" y="3609"/>
                    </a:cubicBezTo>
                    <a:cubicBezTo>
                      <a:pt x="9008" y="3352"/>
                      <a:pt x="10238" y="3096"/>
                      <a:pt x="10922" y="2507"/>
                    </a:cubicBezTo>
                    <a:cubicBezTo>
                      <a:pt x="8628" y="2958"/>
                      <a:pt x="6319" y="3402"/>
                      <a:pt x="4025" y="3859"/>
                    </a:cubicBezTo>
                    <a:cubicBezTo>
                      <a:pt x="3919" y="3878"/>
                      <a:pt x="3843" y="3922"/>
                      <a:pt x="3737" y="3947"/>
                    </a:cubicBezTo>
                    <a:cubicBezTo>
                      <a:pt x="2856" y="4153"/>
                      <a:pt x="1762" y="4441"/>
                      <a:pt x="987" y="4085"/>
                    </a:cubicBezTo>
                    <a:cubicBezTo>
                      <a:pt x="137" y="3697"/>
                      <a:pt x="1762" y="3540"/>
                      <a:pt x="1959" y="3183"/>
                    </a:cubicBezTo>
                    <a:cubicBezTo>
                      <a:pt x="1686" y="3171"/>
                      <a:pt x="1397" y="3165"/>
                      <a:pt x="1139" y="3146"/>
                    </a:cubicBezTo>
                    <a:cubicBezTo>
                      <a:pt x="608" y="3096"/>
                      <a:pt x="30" y="3064"/>
                      <a:pt x="0" y="2770"/>
                    </a:cubicBezTo>
                    <a:cubicBezTo>
                      <a:pt x="0" y="2701"/>
                      <a:pt x="0" y="2589"/>
                      <a:pt x="122" y="2564"/>
                    </a:cubicBezTo>
                    <a:cubicBezTo>
                      <a:pt x="653" y="2413"/>
                      <a:pt x="987" y="2620"/>
                      <a:pt x="1352" y="2714"/>
                    </a:cubicBezTo>
                    <a:cubicBezTo>
                      <a:pt x="2218" y="2939"/>
                      <a:pt x="2992" y="2939"/>
                      <a:pt x="3782" y="2645"/>
                    </a:cubicBezTo>
                    <a:cubicBezTo>
                      <a:pt x="4572" y="2345"/>
                      <a:pt x="5529" y="2144"/>
                      <a:pt x="6532" y="1982"/>
                    </a:cubicBezTo>
                    <a:cubicBezTo>
                      <a:pt x="7003" y="1906"/>
                      <a:pt x="7656" y="1769"/>
                      <a:pt x="7959" y="2044"/>
                    </a:cubicBezTo>
                    <a:cubicBezTo>
                      <a:pt x="8522" y="2576"/>
                      <a:pt x="9403" y="2382"/>
                      <a:pt x="10101" y="2194"/>
                    </a:cubicBezTo>
                    <a:cubicBezTo>
                      <a:pt x="12091" y="1644"/>
                      <a:pt x="14263" y="1187"/>
                      <a:pt x="16299" y="348"/>
                    </a:cubicBezTo>
                    <a:lnTo>
                      <a:pt x="13899" y="348"/>
                    </a:lnTo>
                    <a:cubicBezTo>
                      <a:pt x="14263" y="-134"/>
                      <a:pt x="15205" y="4"/>
                      <a:pt x="15934" y="73"/>
                    </a:cubicBezTo>
                    <a:cubicBezTo>
                      <a:pt x="16861" y="154"/>
                      <a:pt x="17742" y="373"/>
                      <a:pt x="17863" y="817"/>
                    </a:cubicBezTo>
                    <a:cubicBezTo>
                      <a:pt x="17939" y="1118"/>
                      <a:pt x="18106" y="1456"/>
                      <a:pt x="17468" y="1706"/>
                    </a:cubicBezTo>
                    <a:cubicBezTo>
                      <a:pt x="16937" y="1406"/>
                      <a:pt x="17544" y="1030"/>
                      <a:pt x="17028" y="680"/>
                    </a:cubicBezTo>
                    <a:cubicBezTo>
                      <a:pt x="15767" y="974"/>
                      <a:pt x="15068" y="1600"/>
                      <a:pt x="13489" y="1706"/>
                    </a:cubicBezTo>
                    <a:cubicBezTo>
                      <a:pt x="13003" y="1744"/>
                      <a:pt x="13261" y="1957"/>
                      <a:pt x="13504" y="2057"/>
                    </a:cubicBezTo>
                    <a:cubicBezTo>
                      <a:pt x="13975" y="2257"/>
                      <a:pt x="13716" y="2745"/>
                      <a:pt x="14916" y="2651"/>
                    </a:cubicBezTo>
                    <a:cubicBezTo>
                      <a:pt x="15554" y="2595"/>
                      <a:pt x="16223" y="2526"/>
                      <a:pt x="16846" y="2557"/>
                    </a:cubicBezTo>
                    <a:cubicBezTo>
                      <a:pt x="17696" y="2589"/>
                      <a:pt x="18167" y="2726"/>
                      <a:pt x="17894" y="3190"/>
                    </a:cubicBezTo>
                    <a:cubicBezTo>
                      <a:pt x="17392" y="4066"/>
                      <a:pt x="17909" y="4917"/>
                      <a:pt x="18441" y="5800"/>
                    </a:cubicBezTo>
                    <a:cubicBezTo>
                      <a:pt x="19139" y="6983"/>
                      <a:pt x="19109" y="8247"/>
                      <a:pt x="19337" y="9474"/>
                    </a:cubicBezTo>
                    <a:cubicBezTo>
                      <a:pt x="19565" y="10638"/>
                      <a:pt x="18000" y="11589"/>
                      <a:pt x="18046" y="12691"/>
                    </a:cubicBezTo>
                    <a:cubicBezTo>
                      <a:pt x="18061" y="12860"/>
                      <a:pt x="17833" y="12985"/>
                      <a:pt x="18182" y="13160"/>
                    </a:cubicBezTo>
                    <a:cubicBezTo>
                      <a:pt x="19990" y="14005"/>
                      <a:pt x="20142" y="14374"/>
                      <a:pt x="18881" y="15338"/>
                    </a:cubicBezTo>
                    <a:cubicBezTo>
                      <a:pt x="18410" y="15689"/>
                      <a:pt x="18122" y="16039"/>
                      <a:pt x="18122" y="16440"/>
                    </a:cubicBezTo>
                    <a:cubicBezTo>
                      <a:pt x="17985" y="16478"/>
                      <a:pt x="17696" y="16478"/>
                      <a:pt x="17696" y="16540"/>
                    </a:cubicBezTo>
                    <a:cubicBezTo>
                      <a:pt x="17696" y="16603"/>
                      <a:pt x="18000" y="16596"/>
                      <a:pt x="18122" y="16628"/>
                    </a:cubicBezTo>
                  </a:path>
                </a:pathLst>
              </a:custGeom>
              <a:solidFill>
                <a:srgbClr val="9F50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8" name="形状"/>
              <p:cNvSpPr/>
              <p:nvPr/>
            </p:nvSpPr>
            <p:spPr>
              <a:xfrm>
                <a:off x="4579063" y="6275477"/>
                <a:ext cx="1380251" cy="267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8" h="21549" extrusionOk="0">
                    <a:moveTo>
                      <a:pt x="20566" y="21549"/>
                    </a:moveTo>
                    <a:cubicBezTo>
                      <a:pt x="19637" y="20675"/>
                      <a:pt x="19105" y="19729"/>
                      <a:pt x="18982" y="18733"/>
                    </a:cubicBezTo>
                    <a:cubicBezTo>
                      <a:pt x="18900" y="17924"/>
                      <a:pt x="18286" y="17758"/>
                      <a:pt x="16879" y="18075"/>
                    </a:cubicBezTo>
                    <a:cubicBezTo>
                      <a:pt x="17466" y="18494"/>
                      <a:pt x="17685" y="18971"/>
                      <a:pt x="17808" y="19556"/>
                    </a:cubicBezTo>
                    <a:cubicBezTo>
                      <a:pt x="16866" y="19260"/>
                      <a:pt x="16893" y="18725"/>
                      <a:pt x="16470" y="18350"/>
                    </a:cubicBezTo>
                    <a:cubicBezTo>
                      <a:pt x="15650" y="17635"/>
                      <a:pt x="14449" y="17050"/>
                      <a:pt x="14299" y="16097"/>
                    </a:cubicBezTo>
                    <a:cubicBezTo>
                      <a:pt x="14203" y="15504"/>
                      <a:pt x="14135" y="15107"/>
                      <a:pt x="15186" y="14775"/>
                    </a:cubicBezTo>
                    <a:cubicBezTo>
                      <a:pt x="15732" y="14602"/>
                      <a:pt x="16087" y="14262"/>
                      <a:pt x="16565" y="13966"/>
                    </a:cubicBezTo>
                    <a:cubicBezTo>
                      <a:pt x="16306" y="13937"/>
                      <a:pt x="16197" y="13901"/>
                      <a:pt x="16115" y="13916"/>
                    </a:cubicBezTo>
                    <a:cubicBezTo>
                      <a:pt x="14312" y="14414"/>
                      <a:pt x="14340" y="14284"/>
                      <a:pt x="13165" y="13403"/>
                    </a:cubicBezTo>
                    <a:cubicBezTo>
                      <a:pt x="10012" y="11041"/>
                      <a:pt x="9779" y="8304"/>
                      <a:pt x="9179" y="5495"/>
                    </a:cubicBezTo>
                    <a:cubicBezTo>
                      <a:pt x="7349" y="6282"/>
                      <a:pt x="7608" y="7590"/>
                      <a:pt x="6284" y="8442"/>
                    </a:cubicBezTo>
                    <a:cubicBezTo>
                      <a:pt x="5287" y="8608"/>
                      <a:pt x="4414" y="8564"/>
                      <a:pt x="3854" y="8023"/>
                    </a:cubicBezTo>
                    <a:cubicBezTo>
                      <a:pt x="3867" y="7785"/>
                      <a:pt x="4236" y="7669"/>
                      <a:pt x="4482" y="7510"/>
                    </a:cubicBezTo>
                    <a:cubicBezTo>
                      <a:pt x="4782" y="7322"/>
                      <a:pt x="4304" y="7467"/>
                      <a:pt x="4263" y="7416"/>
                    </a:cubicBezTo>
                    <a:cubicBezTo>
                      <a:pt x="3280" y="7091"/>
                      <a:pt x="2365" y="6737"/>
                      <a:pt x="1642" y="6239"/>
                    </a:cubicBezTo>
                    <a:cubicBezTo>
                      <a:pt x="1737" y="5835"/>
                      <a:pt x="2365" y="5697"/>
                      <a:pt x="2912" y="5539"/>
                    </a:cubicBezTo>
                    <a:cubicBezTo>
                      <a:pt x="5260" y="4860"/>
                      <a:pt x="7390" y="4000"/>
                      <a:pt x="9247" y="3452"/>
                    </a:cubicBezTo>
                    <a:cubicBezTo>
                      <a:pt x="6694" y="3928"/>
                      <a:pt x="4127" y="5055"/>
                      <a:pt x="932" y="5488"/>
                    </a:cubicBezTo>
                    <a:cubicBezTo>
                      <a:pt x="413" y="5474"/>
                      <a:pt x="427" y="5228"/>
                      <a:pt x="263" y="5047"/>
                    </a:cubicBezTo>
                    <a:cubicBezTo>
                      <a:pt x="-51" y="3849"/>
                      <a:pt x="-256" y="2650"/>
                      <a:pt x="686" y="1509"/>
                    </a:cubicBezTo>
                    <a:cubicBezTo>
                      <a:pt x="932" y="1213"/>
                      <a:pt x="1123" y="476"/>
                      <a:pt x="2365" y="1263"/>
                    </a:cubicBezTo>
                    <a:cubicBezTo>
                      <a:pt x="2871" y="1574"/>
                      <a:pt x="3977" y="1003"/>
                      <a:pt x="4837" y="678"/>
                    </a:cubicBezTo>
                    <a:cubicBezTo>
                      <a:pt x="4168" y="599"/>
                      <a:pt x="3499" y="512"/>
                      <a:pt x="2830" y="433"/>
                    </a:cubicBezTo>
                    <a:cubicBezTo>
                      <a:pt x="2447" y="0"/>
                      <a:pt x="3007" y="-51"/>
                      <a:pt x="3540" y="36"/>
                    </a:cubicBezTo>
                    <a:cubicBezTo>
                      <a:pt x="4291" y="151"/>
                      <a:pt x="4973" y="86"/>
                      <a:pt x="5683" y="7"/>
                    </a:cubicBezTo>
                    <a:cubicBezTo>
                      <a:pt x="6953" y="72"/>
                      <a:pt x="8073" y="556"/>
                      <a:pt x="9506" y="325"/>
                    </a:cubicBezTo>
                    <a:cubicBezTo>
                      <a:pt x="10066" y="223"/>
                      <a:pt x="10407" y="642"/>
                      <a:pt x="10735" y="895"/>
                    </a:cubicBezTo>
                    <a:cubicBezTo>
                      <a:pt x="10967" y="1032"/>
                      <a:pt x="11363" y="1018"/>
                      <a:pt x="11582" y="1133"/>
                    </a:cubicBezTo>
                    <a:cubicBezTo>
                      <a:pt x="12141" y="1451"/>
                      <a:pt x="11923" y="1610"/>
                      <a:pt x="11172" y="1624"/>
                    </a:cubicBezTo>
                    <a:cubicBezTo>
                      <a:pt x="11445" y="1711"/>
                      <a:pt x="11664" y="1841"/>
                      <a:pt x="11882" y="1971"/>
                    </a:cubicBezTo>
                    <a:cubicBezTo>
                      <a:pt x="12073" y="2115"/>
                      <a:pt x="12360" y="2079"/>
                      <a:pt x="12606" y="2065"/>
                    </a:cubicBezTo>
                    <a:cubicBezTo>
                      <a:pt x="13234" y="2022"/>
                      <a:pt x="13684" y="2144"/>
                      <a:pt x="13889" y="2448"/>
                    </a:cubicBezTo>
                    <a:cubicBezTo>
                      <a:pt x="14149" y="2787"/>
                      <a:pt x="13425" y="2802"/>
                      <a:pt x="13206" y="2975"/>
                    </a:cubicBezTo>
                    <a:cubicBezTo>
                      <a:pt x="12906" y="3206"/>
                      <a:pt x="12210" y="3242"/>
                      <a:pt x="12210" y="3639"/>
                    </a:cubicBezTo>
                    <a:cubicBezTo>
                      <a:pt x="12920" y="3531"/>
                      <a:pt x="13602" y="3401"/>
                      <a:pt x="14312" y="3314"/>
                    </a:cubicBezTo>
                    <a:cubicBezTo>
                      <a:pt x="15186" y="3213"/>
                      <a:pt x="14640" y="2939"/>
                      <a:pt x="14599" y="2722"/>
                    </a:cubicBezTo>
                    <a:cubicBezTo>
                      <a:pt x="14531" y="2462"/>
                      <a:pt x="13985" y="2108"/>
                      <a:pt x="14640" y="1978"/>
                    </a:cubicBezTo>
                    <a:cubicBezTo>
                      <a:pt x="15391" y="1827"/>
                      <a:pt x="15637" y="2267"/>
                      <a:pt x="15705" y="2556"/>
                    </a:cubicBezTo>
                    <a:cubicBezTo>
                      <a:pt x="16033" y="4000"/>
                      <a:pt x="16702" y="5423"/>
                      <a:pt x="16879" y="6889"/>
                    </a:cubicBezTo>
                    <a:cubicBezTo>
                      <a:pt x="17043" y="8232"/>
                      <a:pt x="17043" y="9590"/>
                      <a:pt x="17425" y="10897"/>
                    </a:cubicBezTo>
                    <a:cubicBezTo>
                      <a:pt x="17671" y="11728"/>
                      <a:pt x="17630" y="12327"/>
                      <a:pt x="16524" y="12991"/>
                    </a:cubicBezTo>
                    <a:cubicBezTo>
                      <a:pt x="18327" y="12962"/>
                      <a:pt x="18763" y="13468"/>
                      <a:pt x="18231" y="14132"/>
                    </a:cubicBezTo>
                    <a:cubicBezTo>
                      <a:pt x="17862" y="14609"/>
                      <a:pt x="18531" y="14804"/>
                      <a:pt x="18682" y="15136"/>
                    </a:cubicBezTo>
                    <a:cubicBezTo>
                      <a:pt x="19146" y="16147"/>
                      <a:pt x="19473" y="17173"/>
                      <a:pt x="19897" y="18191"/>
                    </a:cubicBezTo>
                    <a:cubicBezTo>
                      <a:pt x="20252" y="19079"/>
                      <a:pt x="20757" y="19946"/>
                      <a:pt x="20893" y="20856"/>
                    </a:cubicBezTo>
                    <a:cubicBezTo>
                      <a:pt x="20934" y="21116"/>
                      <a:pt x="21344" y="21397"/>
                      <a:pt x="20566" y="21549"/>
                    </a:cubicBezTo>
                    <a:close/>
                    <a:moveTo>
                      <a:pt x="8278" y="2274"/>
                    </a:moveTo>
                    <a:cubicBezTo>
                      <a:pt x="5984" y="2802"/>
                      <a:pt x="3867" y="3509"/>
                      <a:pt x="1369" y="4239"/>
                    </a:cubicBezTo>
                    <a:cubicBezTo>
                      <a:pt x="4919" y="3488"/>
                      <a:pt x="7663" y="2339"/>
                      <a:pt x="10844" y="1639"/>
                    </a:cubicBezTo>
                    <a:cubicBezTo>
                      <a:pt x="9889" y="1711"/>
                      <a:pt x="9138" y="2072"/>
                      <a:pt x="8278" y="2274"/>
                    </a:cubicBezTo>
                    <a:close/>
                  </a:path>
                </a:pathLst>
              </a:custGeom>
              <a:solidFill>
                <a:srgbClr val="FC63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59" name="形状"/>
              <p:cNvSpPr/>
              <p:nvPr/>
            </p:nvSpPr>
            <p:spPr>
              <a:xfrm>
                <a:off x="1212441" y="6237885"/>
                <a:ext cx="1291437" cy="2696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5" h="21502" extrusionOk="0">
                    <a:moveTo>
                      <a:pt x="19265" y="7647"/>
                    </a:moveTo>
                    <a:cubicBezTo>
                      <a:pt x="18522" y="7998"/>
                      <a:pt x="17497" y="8133"/>
                      <a:pt x="16695" y="8462"/>
                    </a:cubicBezTo>
                    <a:cubicBezTo>
                      <a:pt x="15715" y="8869"/>
                      <a:pt x="14348" y="9134"/>
                      <a:pt x="15462" y="9991"/>
                    </a:cubicBezTo>
                    <a:cubicBezTo>
                      <a:pt x="12833" y="8655"/>
                      <a:pt x="12075" y="6947"/>
                      <a:pt x="11080" y="5297"/>
                    </a:cubicBezTo>
                    <a:cubicBezTo>
                      <a:pt x="10931" y="5297"/>
                      <a:pt x="10768" y="5304"/>
                      <a:pt x="10619" y="5304"/>
                    </a:cubicBezTo>
                    <a:cubicBezTo>
                      <a:pt x="10114" y="6226"/>
                      <a:pt x="9609" y="7140"/>
                      <a:pt x="9134" y="8069"/>
                    </a:cubicBezTo>
                    <a:cubicBezTo>
                      <a:pt x="8599" y="9105"/>
                      <a:pt x="8257" y="10205"/>
                      <a:pt x="6356" y="10920"/>
                    </a:cubicBezTo>
                    <a:cubicBezTo>
                      <a:pt x="5969" y="11063"/>
                      <a:pt x="5865" y="11191"/>
                      <a:pt x="6192" y="11313"/>
                    </a:cubicBezTo>
                    <a:cubicBezTo>
                      <a:pt x="8153" y="12049"/>
                      <a:pt x="7158" y="13078"/>
                      <a:pt x="7158" y="13935"/>
                    </a:cubicBezTo>
                    <a:cubicBezTo>
                      <a:pt x="7188" y="16122"/>
                      <a:pt x="6192" y="18244"/>
                      <a:pt x="4647" y="20309"/>
                    </a:cubicBezTo>
                    <a:cubicBezTo>
                      <a:pt x="4380" y="20666"/>
                      <a:pt x="4543" y="21088"/>
                      <a:pt x="3860" y="21502"/>
                    </a:cubicBezTo>
                    <a:cubicBezTo>
                      <a:pt x="3251" y="20666"/>
                      <a:pt x="4320" y="19937"/>
                      <a:pt x="4157" y="19087"/>
                    </a:cubicBezTo>
                    <a:cubicBezTo>
                      <a:pt x="3696" y="19337"/>
                      <a:pt x="3370" y="19508"/>
                      <a:pt x="2969" y="19737"/>
                    </a:cubicBezTo>
                    <a:cubicBezTo>
                      <a:pt x="2419" y="19366"/>
                      <a:pt x="2775" y="18951"/>
                      <a:pt x="2463" y="18608"/>
                    </a:cubicBezTo>
                    <a:cubicBezTo>
                      <a:pt x="2835" y="18501"/>
                      <a:pt x="3117" y="18337"/>
                      <a:pt x="3087" y="18137"/>
                    </a:cubicBezTo>
                    <a:cubicBezTo>
                      <a:pt x="3013" y="17529"/>
                      <a:pt x="3414" y="16986"/>
                      <a:pt x="4038" y="16407"/>
                    </a:cubicBezTo>
                    <a:cubicBezTo>
                      <a:pt x="3191" y="16422"/>
                      <a:pt x="3162" y="16822"/>
                      <a:pt x="2538" y="16936"/>
                    </a:cubicBezTo>
                    <a:cubicBezTo>
                      <a:pt x="1944" y="16550"/>
                      <a:pt x="2508" y="16072"/>
                      <a:pt x="2122" y="15679"/>
                    </a:cubicBezTo>
                    <a:cubicBezTo>
                      <a:pt x="2359" y="15257"/>
                      <a:pt x="1884" y="14785"/>
                      <a:pt x="2434" y="14364"/>
                    </a:cubicBezTo>
                    <a:cubicBezTo>
                      <a:pt x="3667" y="14914"/>
                      <a:pt x="3756" y="14886"/>
                      <a:pt x="5108" y="13585"/>
                    </a:cubicBezTo>
                    <a:cubicBezTo>
                      <a:pt x="4380" y="13657"/>
                      <a:pt x="3756" y="14114"/>
                      <a:pt x="3087" y="13678"/>
                    </a:cubicBezTo>
                    <a:cubicBezTo>
                      <a:pt x="2374" y="13199"/>
                      <a:pt x="3533" y="13078"/>
                      <a:pt x="3800" y="12792"/>
                    </a:cubicBezTo>
                    <a:cubicBezTo>
                      <a:pt x="3979" y="12599"/>
                      <a:pt x="4543" y="12513"/>
                      <a:pt x="4454" y="12149"/>
                    </a:cubicBezTo>
                    <a:cubicBezTo>
                      <a:pt x="3667" y="12442"/>
                      <a:pt x="2850" y="12628"/>
                      <a:pt x="2018" y="12356"/>
                    </a:cubicBezTo>
                    <a:cubicBezTo>
                      <a:pt x="1542" y="12863"/>
                      <a:pt x="1929" y="13328"/>
                      <a:pt x="2018" y="14028"/>
                    </a:cubicBezTo>
                    <a:cubicBezTo>
                      <a:pt x="1394" y="13421"/>
                      <a:pt x="844" y="13056"/>
                      <a:pt x="666" y="12649"/>
                    </a:cubicBezTo>
                    <a:cubicBezTo>
                      <a:pt x="473" y="12206"/>
                      <a:pt x="309" y="11649"/>
                      <a:pt x="1958" y="11692"/>
                    </a:cubicBezTo>
                    <a:cubicBezTo>
                      <a:pt x="2775" y="11720"/>
                      <a:pt x="3310" y="11427"/>
                      <a:pt x="3800" y="11113"/>
                    </a:cubicBezTo>
                    <a:cubicBezTo>
                      <a:pt x="3355" y="10977"/>
                      <a:pt x="2924" y="11277"/>
                      <a:pt x="2493" y="11091"/>
                    </a:cubicBezTo>
                    <a:cubicBezTo>
                      <a:pt x="2255" y="10984"/>
                      <a:pt x="1854" y="10906"/>
                      <a:pt x="1750" y="10770"/>
                    </a:cubicBezTo>
                    <a:cubicBezTo>
                      <a:pt x="1617" y="10591"/>
                      <a:pt x="2047" y="10498"/>
                      <a:pt x="2315" y="10413"/>
                    </a:cubicBezTo>
                    <a:cubicBezTo>
                      <a:pt x="3860" y="9955"/>
                      <a:pt x="5137" y="9334"/>
                      <a:pt x="6668" y="8676"/>
                    </a:cubicBezTo>
                    <a:cubicBezTo>
                      <a:pt x="4528" y="8719"/>
                      <a:pt x="3429" y="10105"/>
                      <a:pt x="1082" y="9391"/>
                    </a:cubicBezTo>
                    <a:cubicBezTo>
                      <a:pt x="1037" y="9662"/>
                      <a:pt x="993" y="9905"/>
                      <a:pt x="918" y="10148"/>
                    </a:cubicBezTo>
                    <a:cubicBezTo>
                      <a:pt x="918" y="10170"/>
                      <a:pt x="859" y="10205"/>
                      <a:pt x="829" y="10205"/>
                    </a:cubicBezTo>
                    <a:cubicBezTo>
                      <a:pt x="770" y="10205"/>
                      <a:pt x="725" y="10170"/>
                      <a:pt x="681" y="10155"/>
                    </a:cubicBezTo>
                    <a:cubicBezTo>
                      <a:pt x="309" y="9584"/>
                      <a:pt x="592" y="8991"/>
                      <a:pt x="517" y="8412"/>
                    </a:cubicBezTo>
                    <a:cubicBezTo>
                      <a:pt x="488" y="8233"/>
                      <a:pt x="725" y="8140"/>
                      <a:pt x="1008" y="8019"/>
                    </a:cubicBezTo>
                    <a:cubicBezTo>
                      <a:pt x="814" y="8019"/>
                      <a:pt x="607" y="7948"/>
                      <a:pt x="369" y="7747"/>
                    </a:cubicBezTo>
                    <a:cubicBezTo>
                      <a:pt x="235" y="7597"/>
                      <a:pt x="-62" y="7347"/>
                      <a:pt x="12" y="7319"/>
                    </a:cubicBezTo>
                    <a:cubicBezTo>
                      <a:pt x="978" y="6947"/>
                      <a:pt x="517" y="6390"/>
                      <a:pt x="814" y="5947"/>
                    </a:cubicBezTo>
                    <a:cubicBezTo>
                      <a:pt x="1008" y="5847"/>
                      <a:pt x="1230" y="5840"/>
                      <a:pt x="1468" y="5883"/>
                    </a:cubicBezTo>
                    <a:cubicBezTo>
                      <a:pt x="2077" y="6068"/>
                      <a:pt x="2567" y="5961"/>
                      <a:pt x="3013" y="5754"/>
                    </a:cubicBezTo>
                    <a:cubicBezTo>
                      <a:pt x="5019" y="4882"/>
                      <a:pt x="7277" y="4153"/>
                      <a:pt x="9089" y="3182"/>
                    </a:cubicBezTo>
                    <a:cubicBezTo>
                      <a:pt x="9579" y="3003"/>
                      <a:pt x="9371" y="2589"/>
                      <a:pt x="10084" y="2489"/>
                    </a:cubicBezTo>
                    <a:cubicBezTo>
                      <a:pt x="11496" y="2446"/>
                      <a:pt x="12149" y="1938"/>
                      <a:pt x="12803" y="1438"/>
                    </a:cubicBezTo>
                    <a:cubicBezTo>
                      <a:pt x="13575" y="952"/>
                      <a:pt x="14571" y="795"/>
                      <a:pt x="15789" y="1002"/>
                    </a:cubicBezTo>
                    <a:cubicBezTo>
                      <a:pt x="16027" y="1202"/>
                      <a:pt x="15967" y="1374"/>
                      <a:pt x="15640" y="1481"/>
                    </a:cubicBezTo>
                    <a:cubicBezTo>
                      <a:pt x="16695" y="1160"/>
                      <a:pt x="16695" y="1160"/>
                      <a:pt x="17037" y="366"/>
                    </a:cubicBezTo>
                    <a:cubicBezTo>
                      <a:pt x="17111" y="224"/>
                      <a:pt x="17334" y="131"/>
                      <a:pt x="17586" y="59"/>
                    </a:cubicBezTo>
                    <a:lnTo>
                      <a:pt x="17839" y="38"/>
                    </a:lnTo>
                    <a:cubicBezTo>
                      <a:pt x="18938" y="-98"/>
                      <a:pt x="19815" y="138"/>
                      <a:pt x="19934" y="631"/>
                    </a:cubicBezTo>
                    <a:cubicBezTo>
                      <a:pt x="20424" y="2782"/>
                      <a:pt x="21538" y="4889"/>
                      <a:pt x="21404" y="7069"/>
                    </a:cubicBezTo>
                    <a:cubicBezTo>
                      <a:pt x="21360" y="7883"/>
                      <a:pt x="19874" y="7354"/>
                      <a:pt x="19265" y="7647"/>
                    </a:cubicBezTo>
                    <a:close/>
                    <a:moveTo>
                      <a:pt x="8836" y="4932"/>
                    </a:moveTo>
                    <a:cubicBezTo>
                      <a:pt x="6564" y="5818"/>
                      <a:pt x="4157" y="6626"/>
                      <a:pt x="2033" y="7605"/>
                    </a:cubicBezTo>
                    <a:cubicBezTo>
                      <a:pt x="4291" y="6704"/>
                      <a:pt x="6682" y="5890"/>
                      <a:pt x="8836" y="4932"/>
                    </a:cubicBezTo>
                    <a:close/>
                  </a:path>
                </a:pathLst>
              </a:custGeom>
              <a:solidFill>
                <a:srgbClr val="F85F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0" name="形状"/>
              <p:cNvSpPr/>
              <p:nvPr/>
            </p:nvSpPr>
            <p:spPr>
              <a:xfrm>
                <a:off x="11024872" y="3451266"/>
                <a:ext cx="1471408" cy="2365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9" h="21459" extrusionOk="0">
                    <a:moveTo>
                      <a:pt x="9353" y="7521"/>
                    </a:moveTo>
                    <a:cubicBezTo>
                      <a:pt x="8485" y="7123"/>
                      <a:pt x="8498" y="6554"/>
                      <a:pt x="8692" y="6002"/>
                    </a:cubicBezTo>
                    <a:cubicBezTo>
                      <a:pt x="8990" y="5125"/>
                      <a:pt x="9522" y="4995"/>
                      <a:pt x="10650" y="5515"/>
                    </a:cubicBezTo>
                    <a:cubicBezTo>
                      <a:pt x="11130" y="5751"/>
                      <a:pt x="11583" y="5718"/>
                      <a:pt x="12050" y="5694"/>
                    </a:cubicBezTo>
                    <a:cubicBezTo>
                      <a:pt x="13800" y="5596"/>
                      <a:pt x="15603" y="6749"/>
                      <a:pt x="15343" y="7846"/>
                    </a:cubicBezTo>
                    <a:cubicBezTo>
                      <a:pt x="15291" y="8114"/>
                      <a:pt x="15175" y="8406"/>
                      <a:pt x="14747" y="8455"/>
                    </a:cubicBezTo>
                    <a:cubicBezTo>
                      <a:pt x="14319" y="8503"/>
                      <a:pt x="14254" y="8195"/>
                      <a:pt x="14189" y="7984"/>
                    </a:cubicBezTo>
                    <a:cubicBezTo>
                      <a:pt x="13904" y="7277"/>
                      <a:pt x="12984" y="7764"/>
                      <a:pt x="12387" y="7651"/>
                    </a:cubicBezTo>
                    <a:cubicBezTo>
                      <a:pt x="11791" y="7529"/>
                      <a:pt x="11985" y="8049"/>
                      <a:pt x="11972" y="8170"/>
                    </a:cubicBezTo>
                    <a:cubicBezTo>
                      <a:pt x="11933" y="8633"/>
                      <a:pt x="11596" y="9039"/>
                      <a:pt x="11350" y="9429"/>
                    </a:cubicBezTo>
                    <a:cubicBezTo>
                      <a:pt x="10896" y="10111"/>
                      <a:pt x="11635" y="10395"/>
                      <a:pt x="12245" y="10680"/>
                    </a:cubicBezTo>
                    <a:cubicBezTo>
                      <a:pt x="12919" y="10996"/>
                      <a:pt x="13347" y="10688"/>
                      <a:pt x="13619" y="10298"/>
                    </a:cubicBezTo>
                    <a:cubicBezTo>
                      <a:pt x="13710" y="10160"/>
                      <a:pt x="13865" y="10087"/>
                      <a:pt x="14099" y="10152"/>
                    </a:cubicBezTo>
                    <a:cubicBezTo>
                      <a:pt x="14345" y="10225"/>
                      <a:pt x="14565" y="10347"/>
                      <a:pt x="14488" y="10517"/>
                    </a:cubicBezTo>
                    <a:cubicBezTo>
                      <a:pt x="14228" y="11061"/>
                      <a:pt x="14864" y="11467"/>
                      <a:pt x="14915" y="11963"/>
                    </a:cubicBezTo>
                    <a:cubicBezTo>
                      <a:pt x="15564" y="10550"/>
                      <a:pt x="17729" y="9697"/>
                      <a:pt x="18222" y="8260"/>
                    </a:cubicBezTo>
                    <a:cubicBezTo>
                      <a:pt x="18883" y="7310"/>
                      <a:pt x="19687" y="6416"/>
                      <a:pt x="20633" y="5572"/>
                    </a:cubicBezTo>
                    <a:cubicBezTo>
                      <a:pt x="21307" y="5580"/>
                      <a:pt x="21333" y="5864"/>
                      <a:pt x="21281" y="6173"/>
                    </a:cubicBezTo>
                    <a:cubicBezTo>
                      <a:pt x="21307" y="6660"/>
                      <a:pt x="20581" y="6831"/>
                      <a:pt x="20179" y="7139"/>
                    </a:cubicBezTo>
                    <a:cubicBezTo>
                      <a:pt x="19803" y="7431"/>
                      <a:pt x="19401" y="7716"/>
                      <a:pt x="19440" y="8138"/>
                    </a:cubicBezTo>
                    <a:cubicBezTo>
                      <a:pt x="20166" y="8317"/>
                      <a:pt x="20296" y="7781"/>
                      <a:pt x="20802" y="7691"/>
                    </a:cubicBezTo>
                    <a:cubicBezTo>
                      <a:pt x="21424" y="8260"/>
                      <a:pt x="20594" y="8406"/>
                      <a:pt x="20102" y="8536"/>
                    </a:cubicBezTo>
                    <a:cubicBezTo>
                      <a:pt x="18611" y="8942"/>
                      <a:pt x="18403" y="9876"/>
                      <a:pt x="17781" y="10639"/>
                    </a:cubicBezTo>
                    <a:cubicBezTo>
                      <a:pt x="17910" y="10663"/>
                      <a:pt x="18040" y="10688"/>
                      <a:pt x="18170" y="10712"/>
                    </a:cubicBezTo>
                    <a:cubicBezTo>
                      <a:pt x="18299" y="10655"/>
                      <a:pt x="18403" y="10663"/>
                      <a:pt x="18507" y="10745"/>
                    </a:cubicBezTo>
                    <a:cubicBezTo>
                      <a:pt x="18170" y="11029"/>
                      <a:pt x="17288" y="11151"/>
                      <a:pt x="17755" y="11678"/>
                    </a:cubicBezTo>
                    <a:cubicBezTo>
                      <a:pt x="17833" y="11760"/>
                      <a:pt x="17833" y="11825"/>
                      <a:pt x="17638" y="11881"/>
                    </a:cubicBezTo>
                    <a:cubicBezTo>
                      <a:pt x="16484" y="12312"/>
                      <a:pt x="15927" y="13018"/>
                      <a:pt x="16069" y="13879"/>
                    </a:cubicBezTo>
                    <a:cubicBezTo>
                      <a:pt x="16108" y="14139"/>
                      <a:pt x="15888" y="14301"/>
                      <a:pt x="15551" y="14407"/>
                    </a:cubicBezTo>
                    <a:cubicBezTo>
                      <a:pt x="15136" y="14537"/>
                      <a:pt x="14903" y="14212"/>
                      <a:pt x="14539" y="14252"/>
                    </a:cubicBezTo>
                    <a:cubicBezTo>
                      <a:pt x="14099" y="14326"/>
                      <a:pt x="13788" y="14520"/>
                      <a:pt x="13463" y="14699"/>
                    </a:cubicBezTo>
                    <a:cubicBezTo>
                      <a:pt x="13217" y="14845"/>
                      <a:pt x="12958" y="14991"/>
                      <a:pt x="12685" y="15097"/>
                    </a:cubicBezTo>
                    <a:cubicBezTo>
                      <a:pt x="11596" y="15454"/>
                      <a:pt x="10455" y="15722"/>
                      <a:pt x="9379" y="16080"/>
                    </a:cubicBezTo>
                    <a:cubicBezTo>
                      <a:pt x="8355" y="16396"/>
                      <a:pt x="7953" y="16843"/>
                      <a:pt x="8368" y="17574"/>
                    </a:cubicBezTo>
                    <a:cubicBezTo>
                      <a:pt x="8640" y="18045"/>
                      <a:pt x="8511" y="18572"/>
                      <a:pt x="8459" y="19076"/>
                    </a:cubicBezTo>
                    <a:cubicBezTo>
                      <a:pt x="8407" y="19490"/>
                      <a:pt x="8251" y="19904"/>
                      <a:pt x="8744" y="20262"/>
                    </a:cubicBezTo>
                    <a:cubicBezTo>
                      <a:pt x="9470" y="20351"/>
                      <a:pt x="9911" y="19953"/>
                      <a:pt x="10507" y="19815"/>
                    </a:cubicBezTo>
                    <a:cubicBezTo>
                      <a:pt x="11467" y="19604"/>
                      <a:pt x="12076" y="19701"/>
                      <a:pt x="12141" y="20408"/>
                    </a:cubicBezTo>
                    <a:cubicBezTo>
                      <a:pt x="11026" y="20708"/>
                      <a:pt x="9885" y="21017"/>
                      <a:pt x="8770" y="21333"/>
                    </a:cubicBezTo>
                    <a:cubicBezTo>
                      <a:pt x="8135" y="21512"/>
                      <a:pt x="7862" y="21577"/>
                      <a:pt x="7512" y="20992"/>
                    </a:cubicBezTo>
                    <a:cubicBezTo>
                      <a:pt x="6773" y="19709"/>
                      <a:pt x="6929" y="18369"/>
                      <a:pt x="6592" y="17062"/>
                    </a:cubicBezTo>
                    <a:cubicBezTo>
                      <a:pt x="6436" y="16429"/>
                      <a:pt x="6294" y="15803"/>
                      <a:pt x="6086" y="15178"/>
                    </a:cubicBezTo>
                    <a:cubicBezTo>
                      <a:pt x="5995" y="14918"/>
                      <a:pt x="4816" y="14342"/>
                      <a:pt x="6488" y="14334"/>
                    </a:cubicBezTo>
                    <a:cubicBezTo>
                      <a:pt x="6747" y="14334"/>
                      <a:pt x="6592" y="14082"/>
                      <a:pt x="6449" y="13944"/>
                    </a:cubicBezTo>
                    <a:cubicBezTo>
                      <a:pt x="4842" y="12377"/>
                      <a:pt x="4258" y="10485"/>
                      <a:pt x="2443" y="8982"/>
                    </a:cubicBezTo>
                    <a:cubicBezTo>
                      <a:pt x="2287" y="8852"/>
                      <a:pt x="2236" y="8682"/>
                      <a:pt x="2054" y="8568"/>
                    </a:cubicBezTo>
                    <a:cubicBezTo>
                      <a:pt x="939" y="7837"/>
                      <a:pt x="-163" y="7123"/>
                      <a:pt x="757" y="5962"/>
                    </a:cubicBezTo>
                    <a:cubicBezTo>
                      <a:pt x="939" y="5726"/>
                      <a:pt x="1004" y="5288"/>
                      <a:pt x="278" y="5085"/>
                    </a:cubicBezTo>
                    <a:cubicBezTo>
                      <a:pt x="-176" y="4955"/>
                      <a:pt x="-20" y="4727"/>
                      <a:pt x="356" y="4573"/>
                    </a:cubicBezTo>
                    <a:cubicBezTo>
                      <a:pt x="1146" y="4256"/>
                      <a:pt x="1535" y="3972"/>
                      <a:pt x="822" y="3314"/>
                    </a:cubicBezTo>
                    <a:cubicBezTo>
                      <a:pt x="589" y="3103"/>
                      <a:pt x="1497" y="2437"/>
                      <a:pt x="1380" y="1828"/>
                    </a:cubicBezTo>
                    <a:cubicBezTo>
                      <a:pt x="1263" y="1252"/>
                      <a:pt x="1587" y="643"/>
                      <a:pt x="1717" y="50"/>
                    </a:cubicBezTo>
                    <a:cubicBezTo>
                      <a:pt x="1847" y="-23"/>
                      <a:pt x="1963" y="-15"/>
                      <a:pt x="2054" y="66"/>
                    </a:cubicBezTo>
                    <a:cubicBezTo>
                      <a:pt x="2054" y="383"/>
                      <a:pt x="2080" y="692"/>
                      <a:pt x="2054" y="1016"/>
                    </a:cubicBezTo>
                    <a:cubicBezTo>
                      <a:pt x="2041" y="1398"/>
                      <a:pt x="1834" y="1699"/>
                      <a:pt x="2793" y="1918"/>
                    </a:cubicBezTo>
                    <a:cubicBezTo>
                      <a:pt x="3260" y="2023"/>
                      <a:pt x="3506" y="2933"/>
                      <a:pt x="3441" y="3517"/>
                    </a:cubicBezTo>
                    <a:cubicBezTo>
                      <a:pt x="3389" y="3907"/>
                      <a:pt x="3039" y="4329"/>
                      <a:pt x="3986" y="4532"/>
                    </a:cubicBezTo>
                    <a:cubicBezTo>
                      <a:pt x="4154" y="4565"/>
                      <a:pt x="4297" y="4971"/>
                      <a:pt x="4180" y="5133"/>
                    </a:cubicBezTo>
                    <a:cubicBezTo>
                      <a:pt x="3117" y="6644"/>
                      <a:pt x="3986" y="7862"/>
                      <a:pt x="5684" y="8909"/>
                    </a:cubicBezTo>
                    <a:cubicBezTo>
                      <a:pt x="6838" y="9616"/>
                      <a:pt x="7720" y="10493"/>
                      <a:pt x="9146" y="11012"/>
                    </a:cubicBezTo>
                    <a:cubicBezTo>
                      <a:pt x="9665" y="11199"/>
                      <a:pt x="10883" y="10915"/>
                      <a:pt x="10754" y="10582"/>
                    </a:cubicBezTo>
                    <a:cubicBezTo>
                      <a:pt x="10598" y="10184"/>
                      <a:pt x="10831" y="9770"/>
                      <a:pt x="10430" y="9388"/>
                    </a:cubicBezTo>
                    <a:cubicBezTo>
                      <a:pt x="9976" y="8982"/>
                      <a:pt x="9522" y="8552"/>
                      <a:pt x="9885" y="7984"/>
                    </a:cubicBezTo>
                    <a:cubicBezTo>
                      <a:pt x="10066" y="7748"/>
                      <a:pt x="9729" y="7586"/>
                      <a:pt x="9353" y="7521"/>
                    </a:cubicBezTo>
                  </a:path>
                </a:pathLst>
              </a:custGeom>
              <a:solidFill>
                <a:srgbClr val="4242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1" name="形状"/>
              <p:cNvSpPr/>
              <p:nvPr/>
            </p:nvSpPr>
            <p:spPr>
              <a:xfrm>
                <a:off x="1260060" y="5121570"/>
                <a:ext cx="1205238" cy="1867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1374" extrusionOk="0">
                    <a:moveTo>
                      <a:pt x="9804" y="16474"/>
                    </a:moveTo>
                    <a:cubicBezTo>
                      <a:pt x="9255" y="16710"/>
                      <a:pt x="10071" y="17376"/>
                      <a:pt x="9067" y="17458"/>
                    </a:cubicBezTo>
                    <a:cubicBezTo>
                      <a:pt x="6541" y="18688"/>
                      <a:pt x="3733" y="19642"/>
                      <a:pt x="1412" y="21056"/>
                    </a:cubicBezTo>
                    <a:cubicBezTo>
                      <a:pt x="1176" y="21210"/>
                      <a:pt x="1004" y="21487"/>
                      <a:pt x="549" y="21323"/>
                    </a:cubicBezTo>
                    <a:cubicBezTo>
                      <a:pt x="361" y="21323"/>
                      <a:pt x="188" y="21323"/>
                      <a:pt x="0" y="21333"/>
                    </a:cubicBezTo>
                    <a:cubicBezTo>
                      <a:pt x="612" y="19037"/>
                      <a:pt x="1208" y="16730"/>
                      <a:pt x="1035" y="14393"/>
                    </a:cubicBezTo>
                    <a:cubicBezTo>
                      <a:pt x="1020" y="14075"/>
                      <a:pt x="643" y="13614"/>
                      <a:pt x="1365" y="13440"/>
                    </a:cubicBezTo>
                    <a:cubicBezTo>
                      <a:pt x="1867" y="13317"/>
                      <a:pt x="2384" y="13552"/>
                      <a:pt x="2651" y="13798"/>
                    </a:cubicBezTo>
                    <a:cubicBezTo>
                      <a:pt x="3357" y="14413"/>
                      <a:pt x="3890" y="13850"/>
                      <a:pt x="4345" y="13675"/>
                    </a:cubicBezTo>
                    <a:cubicBezTo>
                      <a:pt x="5741" y="13152"/>
                      <a:pt x="6918" y="12947"/>
                      <a:pt x="8643" y="13440"/>
                    </a:cubicBezTo>
                    <a:cubicBezTo>
                      <a:pt x="9914" y="13809"/>
                      <a:pt x="11812" y="13255"/>
                      <a:pt x="12831" y="12660"/>
                    </a:cubicBezTo>
                    <a:cubicBezTo>
                      <a:pt x="14761" y="11533"/>
                      <a:pt x="16988" y="10508"/>
                      <a:pt x="18165" y="8673"/>
                    </a:cubicBezTo>
                    <a:cubicBezTo>
                      <a:pt x="16502" y="8990"/>
                      <a:pt x="15059" y="9339"/>
                      <a:pt x="13788" y="9954"/>
                    </a:cubicBezTo>
                    <a:cubicBezTo>
                      <a:pt x="12125" y="10754"/>
                      <a:pt x="10463" y="11564"/>
                      <a:pt x="8800" y="12363"/>
                    </a:cubicBezTo>
                    <a:cubicBezTo>
                      <a:pt x="8282" y="12609"/>
                      <a:pt x="7592" y="12855"/>
                      <a:pt x="7200" y="12404"/>
                    </a:cubicBezTo>
                    <a:cubicBezTo>
                      <a:pt x="6824" y="11994"/>
                      <a:pt x="7671" y="11830"/>
                      <a:pt x="8047" y="11646"/>
                    </a:cubicBezTo>
                    <a:cubicBezTo>
                      <a:pt x="10824" y="10251"/>
                      <a:pt x="13976" y="9195"/>
                      <a:pt x="16580" y="7658"/>
                    </a:cubicBezTo>
                    <a:cubicBezTo>
                      <a:pt x="16988" y="7401"/>
                      <a:pt x="17490" y="7217"/>
                      <a:pt x="17820" y="6920"/>
                    </a:cubicBezTo>
                    <a:cubicBezTo>
                      <a:pt x="18337" y="6499"/>
                      <a:pt x="18604" y="5874"/>
                      <a:pt x="18196" y="5464"/>
                    </a:cubicBezTo>
                    <a:cubicBezTo>
                      <a:pt x="17647" y="4910"/>
                      <a:pt x="17129" y="5689"/>
                      <a:pt x="16502" y="5720"/>
                    </a:cubicBezTo>
                    <a:cubicBezTo>
                      <a:pt x="15906" y="5751"/>
                      <a:pt x="15404" y="6233"/>
                      <a:pt x="14651" y="6120"/>
                    </a:cubicBezTo>
                    <a:cubicBezTo>
                      <a:pt x="13020" y="7022"/>
                      <a:pt x="11075" y="7647"/>
                      <a:pt x="9475" y="8591"/>
                    </a:cubicBezTo>
                    <a:cubicBezTo>
                      <a:pt x="7859" y="9554"/>
                      <a:pt x="6055" y="10385"/>
                      <a:pt x="4424" y="11338"/>
                    </a:cubicBezTo>
                    <a:cubicBezTo>
                      <a:pt x="3969" y="11594"/>
                      <a:pt x="3686" y="11799"/>
                      <a:pt x="3231" y="11523"/>
                    </a:cubicBezTo>
                    <a:cubicBezTo>
                      <a:pt x="2604" y="11133"/>
                      <a:pt x="3357" y="10959"/>
                      <a:pt x="3671" y="10795"/>
                    </a:cubicBezTo>
                    <a:cubicBezTo>
                      <a:pt x="7576" y="8662"/>
                      <a:pt x="11561" y="6592"/>
                      <a:pt x="15388" y="4387"/>
                    </a:cubicBezTo>
                    <a:cubicBezTo>
                      <a:pt x="16831" y="3557"/>
                      <a:pt x="19090" y="2952"/>
                      <a:pt x="18635" y="1127"/>
                    </a:cubicBezTo>
                    <a:cubicBezTo>
                      <a:pt x="15200" y="2552"/>
                      <a:pt x="12502" y="4510"/>
                      <a:pt x="9114" y="5864"/>
                    </a:cubicBezTo>
                    <a:cubicBezTo>
                      <a:pt x="8376" y="6120"/>
                      <a:pt x="8282" y="5823"/>
                      <a:pt x="8376" y="5464"/>
                    </a:cubicBezTo>
                    <a:cubicBezTo>
                      <a:pt x="8518" y="5023"/>
                      <a:pt x="8988" y="4715"/>
                      <a:pt x="9584" y="4500"/>
                    </a:cubicBezTo>
                    <a:cubicBezTo>
                      <a:pt x="10635" y="4203"/>
                      <a:pt x="11780" y="3977"/>
                      <a:pt x="12125" y="3126"/>
                    </a:cubicBezTo>
                    <a:cubicBezTo>
                      <a:pt x="12125" y="3065"/>
                      <a:pt x="12110" y="3024"/>
                      <a:pt x="12110" y="2962"/>
                    </a:cubicBezTo>
                    <a:cubicBezTo>
                      <a:pt x="12659" y="2327"/>
                      <a:pt x="13725" y="2153"/>
                      <a:pt x="14588" y="1835"/>
                    </a:cubicBezTo>
                    <a:cubicBezTo>
                      <a:pt x="16141" y="1281"/>
                      <a:pt x="17600" y="666"/>
                      <a:pt x="19059" y="41"/>
                    </a:cubicBezTo>
                    <a:cubicBezTo>
                      <a:pt x="19639" y="-113"/>
                      <a:pt x="19780" y="195"/>
                      <a:pt x="19984" y="420"/>
                    </a:cubicBezTo>
                    <a:cubicBezTo>
                      <a:pt x="19984" y="738"/>
                      <a:pt x="20173" y="994"/>
                      <a:pt x="20627" y="1117"/>
                    </a:cubicBezTo>
                    <a:cubicBezTo>
                      <a:pt x="20831" y="1220"/>
                      <a:pt x="20973" y="1353"/>
                      <a:pt x="21004" y="1507"/>
                    </a:cubicBezTo>
                    <a:cubicBezTo>
                      <a:pt x="20549" y="2101"/>
                      <a:pt x="19953" y="2686"/>
                      <a:pt x="19639" y="3311"/>
                    </a:cubicBezTo>
                    <a:cubicBezTo>
                      <a:pt x="19467" y="3690"/>
                      <a:pt x="19027" y="4264"/>
                      <a:pt x="20361" y="4480"/>
                    </a:cubicBezTo>
                    <a:cubicBezTo>
                      <a:pt x="21600" y="4685"/>
                      <a:pt x="21114" y="5413"/>
                      <a:pt x="20580" y="5833"/>
                    </a:cubicBezTo>
                    <a:cubicBezTo>
                      <a:pt x="18369" y="7637"/>
                      <a:pt x="18557" y="9503"/>
                      <a:pt x="20094" y="11420"/>
                    </a:cubicBezTo>
                    <a:cubicBezTo>
                      <a:pt x="20424" y="11820"/>
                      <a:pt x="20016" y="11912"/>
                      <a:pt x="19639" y="12015"/>
                    </a:cubicBezTo>
                    <a:cubicBezTo>
                      <a:pt x="18965" y="12189"/>
                      <a:pt x="18243" y="12322"/>
                      <a:pt x="17992" y="12855"/>
                    </a:cubicBezTo>
                    <a:cubicBezTo>
                      <a:pt x="16973" y="13142"/>
                      <a:pt x="16392" y="13727"/>
                      <a:pt x="15827" y="14311"/>
                    </a:cubicBezTo>
                    <a:cubicBezTo>
                      <a:pt x="14714" y="14311"/>
                      <a:pt x="13647" y="14434"/>
                      <a:pt x="12831" y="14988"/>
                    </a:cubicBezTo>
                    <a:cubicBezTo>
                      <a:pt x="12016" y="15654"/>
                      <a:pt x="11357" y="16453"/>
                      <a:pt x="9804" y="16474"/>
                    </a:cubicBezTo>
                    <a:close/>
                    <a:moveTo>
                      <a:pt x="16157" y="5064"/>
                    </a:moveTo>
                    <a:cubicBezTo>
                      <a:pt x="16722" y="4797"/>
                      <a:pt x="17522" y="4726"/>
                      <a:pt x="17678" y="4141"/>
                    </a:cubicBezTo>
                    <a:cubicBezTo>
                      <a:pt x="16973" y="4633"/>
                      <a:pt x="15906" y="4900"/>
                      <a:pt x="15231" y="5413"/>
                    </a:cubicBezTo>
                    <a:cubicBezTo>
                      <a:pt x="15529" y="5290"/>
                      <a:pt x="15875" y="5197"/>
                      <a:pt x="16157" y="5064"/>
                    </a:cubicBezTo>
                    <a:close/>
                    <a:moveTo>
                      <a:pt x="17992" y="12865"/>
                    </a:moveTo>
                    <a:lnTo>
                      <a:pt x="17992" y="12855"/>
                    </a:lnTo>
                    <a:cubicBezTo>
                      <a:pt x="18008" y="12845"/>
                      <a:pt x="18024" y="12845"/>
                      <a:pt x="18024" y="12845"/>
                    </a:cubicBezTo>
                    <a:lnTo>
                      <a:pt x="17992" y="12865"/>
                    </a:lnTo>
                    <a:close/>
                  </a:path>
                </a:pathLst>
              </a:custGeom>
              <a:solidFill>
                <a:srgbClr val="E95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2" name="形状"/>
              <p:cNvSpPr/>
              <p:nvPr/>
            </p:nvSpPr>
            <p:spPr>
              <a:xfrm>
                <a:off x="7685606" y="6814175"/>
                <a:ext cx="688237" cy="2179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4" h="21562" extrusionOk="0">
                    <a:moveTo>
                      <a:pt x="16190" y="984"/>
                    </a:moveTo>
                    <a:cubicBezTo>
                      <a:pt x="16567" y="1250"/>
                      <a:pt x="16836" y="1542"/>
                      <a:pt x="17696" y="1702"/>
                    </a:cubicBezTo>
                    <a:cubicBezTo>
                      <a:pt x="17158" y="1932"/>
                      <a:pt x="16567" y="2127"/>
                      <a:pt x="15921" y="2304"/>
                    </a:cubicBezTo>
                    <a:cubicBezTo>
                      <a:pt x="14926" y="2579"/>
                      <a:pt x="13823" y="2792"/>
                      <a:pt x="12666" y="2969"/>
                    </a:cubicBezTo>
                    <a:cubicBezTo>
                      <a:pt x="13419" y="2845"/>
                      <a:pt x="14146" y="2703"/>
                      <a:pt x="14872" y="2553"/>
                    </a:cubicBezTo>
                    <a:cubicBezTo>
                      <a:pt x="15222" y="2482"/>
                      <a:pt x="15571" y="2384"/>
                      <a:pt x="15921" y="2304"/>
                    </a:cubicBezTo>
                    <a:cubicBezTo>
                      <a:pt x="16567" y="2154"/>
                      <a:pt x="17266" y="2030"/>
                      <a:pt x="18181" y="2109"/>
                    </a:cubicBezTo>
                    <a:cubicBezTo>
                      <a:pt x="18207" y="2491"/>
                      <a:pt x="18019" y="2872"/>
                      <a:pt x="18638" y="3226"/>
                    </a:cubicBezTo>
                    <a:cubicBezTo>
                      <a:pt x="19310" y="3607"/>
                      <a:pt x="19499" y="3164"/>
                      <a:pt x="19956" y="3146"/>
                    </a:cubicBezTo>
                    <a:cubicBezTo>
                      <a:pt x="21516" y="3980"/>
                      <a:pt x="20306" y="4582"/>
                      <a:pt x="19310" y="5416"/>
                    </a:cubicBezTo>
                    <a:cubicBezTo>
                      <a:pt x="18207" y="6328"/>
                      <a:pt x="15894" y="7560"/>
                      <a:pt x="16728" y="8243"/>
                    </a:cubicBezTo>
                    <a:cubicBezTo>
                      <a:pt x="18046" y="9369"/>
                      <a:pt x="15894" y="9821"/>
                      <a:pt x="15329" y="10609"/>
                    </a:cubicBezTo>
                    <a:cubicBezTo>
                      <a:pt x="13527" y="13180"/>
                      <a:pt x="11321" y="15715"/>
                      <a:pt x="9546" y="18294"/>
                    </a:cubicBezTo>
                    <a:cubicBezTo>
                      <a:pt x="8604" y="19632"/>
                      <a:pt x="5188" y="20687"/>
                      <a:pt x="1530" y="21503"/>
                    </a:cubicBezTo>
                    <a:cubicBezTo>
                      <a:pt x="1126" y="21600"/>
                      <a:pt x="750" y="21565"/>
                      <a:pt x="346" y="21485"/>
                    </a:cubicBezTo>
                    <a:cubicBezTo>
                      <a:pt x="-84" y="21387"/>
                      <a:pt x="-84" y="21245"/>
                      <a:pt x="185" y="21130"/>
                    </a:cubicBezTo>
                    <a:cubicBezTo>
                      <a:pt x="5215" y="18888"/>
                      <a:pt x="3036" y="16184"/>
                      <a:pt x="4543" y="13712"/>
                    </a:cubicBezTo>
                    <a:cubicBezTo>
                      <a:pt x="4677" y="13481"/>
                      <a:pt x="4839" y="13215"/>
                      <a:pt x="4677" y="12985"/>
                    </a:cubicBezTo>
                    <a:cubicBezTo>
                      <a:pt x="4354" y="12373"/>
                      <a:pt x="4731" y="11966"/>
                      <a:pt x="7017" y="11974"/>
                    </a:cubicBezTo>
                    <a:cubicBezTo>
                      <a:pt x="6399" y="11646"/>
                      <a:pt x="5538" y="11717"/>
                      <a:pt x="4865" y="11638"/>
                    </a:cubicBezTo>
                    <a:cubicBezTo>
                      <a:pt x="3655" y="11505"/>
                      <a:pt x="3709" y="11168"/>
                      <a:pt x="3789" y="10858"/>
                    </a:cubicBezTo>
                    <a:cubicBezTo>
                      <a:pt x="3924" y="10423"/>
                      <a:pt x="4731" y="10636"/>
                      <a:pt x="5538" y="10609"/>
                    </a:cubicBezTo>
                    <a:cubicBezTo>
                      <a:pt x="7986" y="10530"/>
                      <a:pt x="9869" y="9989"/>
                      <a:pt x="12720" y="9448"/>
                    </a:cubicBezTo>
                    <a:cubicBezTo>
                      <a:pt x="10541" y="9617"/>
                      <a:pt x="9250" y="9732"/>
                      <a:pt x="7959" y="9821"/>
                    </a:cubicBezTo>
                    <a:cubicBezTo>
                      <a:pt x="6426" y="9945"/>
                      <a:pt x="4677" y="9909"/>
                      <a:pt x="3978" y="9448"/>
                    </a:cubicBezTo>
                    <a:cubicBezTo>
                      <a:pt x="3090" y="8881"/>
                      <a:pt x="5403" y="8819"/>
                      <a:pt x="6130" y="8411"/>
                    </a:cubicBezTo>
                    <a:cubicBezTo>
                      <a:pt x="2095" y="7436"/>
                      <a:pt x="4381" y="5992"/>
                      <a:pt x="4058" y="4777"/>
                    </a:cubicBezTo>
                    <a:cubicBezTo>
                      <a:pt x="3655" y="3209"/>
                      <a:pt x="4516" y="1587"/>
                      <a:pt x="4839" y="0"/>
                    </a:cubicBezTo>
                    <a:cubicBezTo>
                      <a:pt x="6399" y="18"/>
                      <a:pt x="6049" y="434"/>
                      <a:pt x="6237" y="727"/>
                    </a:cubicBezTo>
                    <a:cubicBezTo>
                      <a:pt x="6479" y="1072"/>
                      <a:pt x="5968" y="1462"/>
                      <a:pt x="6775" y="1773"/>
                    </a:cubicBezTo>
                    <a:cubicBezTo>
                      <a:pt x="8981" y="1844"/>
                      <a:pt x="10676" y="1383"/>
                      <a:pt x="12666" y="1197"/>
                    </a:cubicBezTo>
                    <a:cubicBezTo>
                      <a:pt x="13823" y="1108"/>
                      <a:pt x="14845" y="771"/>
                      <a:pt x="16190" y="984"/>
                    </a:cubicBezTo>
                    <a:close/>
                    <a:moveTo>
                      <a:pt x="7609" y="3599"/>
                    </a:moveTo>
                    <a:cubicBezTo>
                      <a:pt x="9384" y="3466"/>
                      <a:pt x="11052" y="3244"/>
                      <a:pt x="12666" y="2969"/>
                    </a:cubicBezTo>
                    <a:cubicBezTo>
                      <a:pt x="11052" y="3217"/>
                      <a:pt x="9304" y="3404"/>
                      <a:pt x="7609" y="3599"/>
                    </a:cubicBezTo>
                    <a:close/>
                  </a:path>
                </a:pathLst>
              </a:custGeom>
              <a:solidFill>
                <a:srgbClr val="B654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3" name="形状"/>
              <p:cNvSpPr/>
              <p:nvPr/>
            </p:nvSpPr>
            <p:spPr>
              <a:xfrm>
                <a:off x="7134802" y="52082"/>
                <a:ext cx="2790739" cy="296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540" extrusionOk="0">
                    <a:moveTo>
                      <a:pt x="485" y="7356"/>
                    </a:moveTo>
                    <a:cubicBezTo>
                      <a:pt x="444" y="5376"/>
                      <a:pt x="-39" y="3427"/>
                      <a:pt x="2" y="1434"/>
                    </a:cubicBezTo>
                    <a:cubicBezTo>
                      <a:pt x="9" y="830"/>
                      <a:pt x="292" y="810"/>
                      <a:pt x="706" y="778"/>
                    </a:cubicBezTo>
                    <a:cubicBezTo>
                      <a:pt x="5728" y="486"/>
                      <a:pt x="10737" y="76"/>
                      <a:pt x="15773" y="122"/>
                    </a:cubicBezTo>
                    <a:cubicBezTo>
                      <a:pt x="17477" y="135"/>
                      <a:pt x="19181" y="-60"/>
                      <a:pt x="20885" y="18"/>
                    </a:cubicBezTo>
                    <a:cubicBezTo>
                      <a:pt x="21147" y="37"/>
                      <a:pt x="21437" y="-47"/>
                      <a:pt x="21492" y="343"/>
                    </a:cubicBezTo>
                    <a:cubicBezTo>
                      <a:pt x="21561" y="830"/>
                      <a:pt x="21195" y="602"/>
                      <a:pt x="20982" y="635"/>
                    </a:cubicBezTo>
                    <a:cubicBezTo>
                      <a:pt x="20485" y="726"/>
                      <a:pt x="20443" y="1077"/>
                      <a:pt x="20443" y="1440"/>
                    </a:cubicBezTo>
                    <a:cubicBezTo>
                      <a:pt x="20416" y="3642"/>
                      <a:pt x="20354" y="5843"/>
                      <a:pt x="20381" y="8038"/>
                    </a:cubicBezTo>
                    <a:cubicBezTo>
                      <a:pt x="20395" y="10272"/>
                      <a:pt x="20568" y="12513"/>
                      <a:pt x="20512" y="14740"/>
                    </a:cubicBezTo>
                    <a:cubicBezTo>
                      <a:pt x="20492" y="15780"/>
                      <a:pt x="20519" y="16825"/>
                      <a:pt x="20540" y="17851"/>
                    </a:cubicBezTo>
                    <a:cubicBezTo>
                      <a:pt x="20554" y="18747"/>
                      <a:pt x="20554" y="19657"/>
                      <a:pt x="20650" y="20559"/>
                    </a:cubicBezTo>
                    <a:cubicBezTo>
                      <a:pt x="20678" y="20865"/>
                      <a:pt x="20595" y="21144"/>
                      <a:pt x="20478" y="21540"/>
                    </a:cubicBezTo>
                    <a:cubicBezTo>
                      <a:pt x="20133" y="21040"/>
                      <a:pt x="19960" y="20579"/>
                      <a:pt x="19960" y="20098"/>
                    </a:cubicBezTo>
                    <a:cubicBezTo>
                      <a:pt x="19947" y="18156"/>
                      <a:pt x="19809" y="16228"/>
                      <a:pt x="19774" y="14279"/>
                    </a:cubicBezTo>
                    <a:cubicBezTo>
                      <a:pt x="19712" y="9961"/>
                      <a:pt x="19533" y="5635"/>
                      <a:pt x="19678" y="1317"/>
                    </a:cubicBezTo>
                    <a:cubicBezTo>
                      <a:pt x="19698" y="687"/>
                      <a:pt x="19312" y="453"/>
                      <a:pt x="18622" y="596"/>
                    </a:cubicBezTo>
                    <a:cubicBezTo>
                      <a:pt x="17256" y="862"/>
                      <a:pt x="15870" y="804"/>
                      <a:pt x="14476" y="778"/>
                    </a:cubicBezTo>
                    <a:cubicBezTo>
                      <a:pt x="13269" y="765"/>
                      <a:pt x="12061" y="765"/>
                      <a:pt x="10854" y="804"/>
                    </a:cubicBezTo>
                    <a:cubicBezTo>
                      <a:pt x="9737" y="836"/>
                      <a:pt x="8584" y="706"/>
                      <a:pt x="7522" y="901"/>
                    </a:cubicBezTo>
                    <a:cubicBezTo>
                      <a:pt x="6315" y="1115"/>
                      <a:pt x="5114" y="849"/>
                      <a:pt x="3914" y="1135"/>
                    </a:cubicBezTo>
                    <a:cubicBezTo>
                      <a:pt x="3410" y="1258"/>
                      <a:pt x="3003" y="1453"/>
                      <a:pt x="2527" y="1654"/>
                    </a:cubicBezTo>
                    <a:cubicBezTo>
                      <a:pt x="2341" y="1544"/>
                      <a:pt x="2824" y="1180"/>
                      <a:pt x="2293" y="1154"/>
                    </a:cubicBezTo>
                    <a:cubicBezTo>
                      <a:pt x="1755" y="1141"/>
                      <a:pt x="1251" y="1330"/>
                      <a:pt x="699" y="1226"/>
                    </a:cubicBezTo>
                    <a:cubicBezTo>
                      <a:pt x="437" y="1180"/>
                      <a:pt x="547" y="1609"/>
                      <a:pt x="547" y="1791"/>
                    </a:cubicBezTo>
                    <a:cubicBezTo>
                      <a:pt x="554" y="2648"/>
                      <a:pt x="837" y="3473"/>
                      <a:pt x="913" y="4330"/>
                    </a:cubicBezTo>
                    <a:cubicBezTo>
                      <a:pt x="968" y="4934"/>
                      <a:pt x="692" y="5480"/>
                      <a:pt x="796" y="6064"/>
                    </a:cubicBezTo>
                    <a:cubicBezTo>
                      <a:pt x="789" y="6532"/>
                      <a:pt x="1092" y="7045"/>
                      <a:pt x="485" y="7356"/>
                    </a:cubicBezTo>
                  </a:path>
                </a:pathLst>
              </a:custGeom>
              <a:solidFill>
                <a:srgbClr val="4242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4" name="形状"/>
              <p:cNvSpPr/>
              <p:nvPr/>
            </p:nvSpPr>
            <p:spPr>
              <a:xfrm>
                <a:off x="7096212" y="2713361"/>
                <a:ext cx="1427073" cy="17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1" h="20947" extrusionOk="0">
                    <a:moveTo>
                      <a:pt x="20457" y="18479"/>
                    </a:moveTo>
                    <a:cubicBezTo>
                      <a:pt x="17648" y="19027"/>
                      <a:pt x="14635" y="19227"/>
                      <a:pt x="12177" y="20450"/>
                    </a:cubicBezTo>
                    <a:cubicBezTo>
                      <a:pt x="10042" y="21515"/>
                      <a:pt x="8705" y="20651"/>
                      <a:pt x="7138" y="19881"/>
                    </a:cubicBezTo>
                    <a:cubicBezTo>
                      <a:pt x="5409" y="19017"/>
                      <a:pt x="3991" y="17815"/>
                      <a:pt x="2005" y="17246"/>
                    </a:cubicBezTo>
                    <a:cubicBezTo>
                      <a:pt x="911" y="16929"/>
                      <a:pt x="1073" y="16044"/>
                      <a:pt x="2248" y="15306"/>
                    </a:cubicBezTo>
                    <a:cubicBezTo>
                      <a:pt x="1816" y="15222"/>
                      <a:pt x="1491" y="14695"/>
                      <a:pt x="1046" y="15106"/>
                    </a:cubicBezTo>
                    <a:cubicBezTo>
                      <a:pt x="451" y="15654"/>
                      <a:pt x="181" y="16307"/>
                      <a:pt x="694" y="17024"/>
                    </a:cubicBezTo>
                    <a:cubicBezTo>
                      <a:pt x="127" y="16508"/>
                      <a:pt x="-89" y="15960"/>
                      <a:pt x="33" y="15285"/>
                    </a:cubicBezTo>
                    <a:cubicBezTo>
                      <a:pt x="438" y="12955"/>
                      <a:pt x="762" y="10625"/>
                      <a:pt x="1113" y="8296"/>
                    </a:cubicBezTo>
                    <a:cubicBezTo>
                      <a:pt x="2829" y="7431"/>
                      <a:pt x="735" y="5355"/>
                      <a:pt x="2991" y="4638"/>
                    </a:cubicBezTo>
                    <a:cubicBezTo>
                      <a:pt x="3045" y="4627"/>
                      <a:pt x="2991" y="4353"/>
                      <a:pt x="2950" y="4205"/>
                    </a:cubicBezTo>
                    <a:cubicBezTo>
                      <a:pt x="2599" y="3056"/>
                      <a:pt x="2748" y="1897"/>
                      <a:pt x="2721" y="748"/>
                    </a:cubicBezTo>
                    <a:cubicBezTo>
                      <a:pt x="3058" y="526"/>
                      <a:pt x="2883" y="-85"/>
                      <a:pt x="3639" y="10"/>
                    </a:cubicBezTo>
                    <a:cubicBezTo>
                      <a:pt x="3977" y="1338"/>
                      <a:pt x="4180" y="2677"/>
                      <a:pt x="3801" y="4037"/>
                    </a:cubicBezTo>
                    <a:cubicBezTo>
                      <a:pt x="3693" y="4416"/>
                      <a:pt x="3653" y="4648"/>
                      <a:pt x="4261" y="4754"/>
                    </a:cubicBezTo>
                    <a:cubicBezTo>
                      <a:pt x="4936" y="4870"/>
                      <a:pt x="4639" y="5365"/>
                      <a:pt x="4679" y="5702"/>
                    </a:cubicBezTo>
                    <a:cubicBezTo>
                      <a:pt x="4734" y="6208"/>
                      <a:pt x="4180" y="5955"/>
                      <a:pt x="3896" y="6008"/>
                    </a:cubicBezTo>
                    <a:cubicBezTo>
                      <a:pt x="2572" y="6251"/>
                      <a:pt x="2221" y="6936"/>
                      <a:pt x="2815" y="8011"/>
                    </a:cubicBezTo>
                    <a:cubicBezTo>
                      <a:pt x="3572" y="7937"/>
                      <a:pt x="3261" y="6609"/>
                      <a:pt x="4220" y="7115"/>
                    </a:cubicBezTo>
                    <a:cubicBezTo>
                      <a:pt x="5112" y="7589"/>
                      <a:pt x="4153" y="8138"/>
                      <a:pt x="3734" y="8633"/>
                    </a:cubicBezTo>
                    <a:cubicBezTo>
                      <a:pt x="3126" y="9318"/>
                      <a:pt x="3612" y="10151"/>
                      <a:pt x="3450" y="10910"/>
                    </a:cubicBezTo>
                    <a:cubicBezTo>
                      <a:pt x="3275" y="11796"/>
                      <a:pt x="3437" y="12723"/>
                      <a:pt x="3058" y="13598"/>
                    </a:cubicBezTo>
                    <a:cubicBezTo>
                      <a:pt x="2910" y="13935"/>
                      <a:pt x="3004" y="14115"/>
                      <a:pt x="3518" y="14199"/>
                    </a:cubicBezTo>
                    <a:cubicBezTo>
                      <a:pt x="4018" y="14273"/>
                      <a:pt x="4477" y="14515"/>
                      <a:pt x="4990" y="14642"/>
                    </a:cubicBezTo>
                    <a:cubicBezTo>
                      <a:pt x="6692" y="15074"/>
                      <a:pt x="8408" y="15464"/>
                      <a:pt x="10137" y="15875"/>
                    </a:cubicBezTo>
                    <a:cubicBezTo>
                      <a:pt x="10191" y="15896"/>
                      <a:pt x="10285" y="15907"/>
                      <a:pt x="10285" y="15917"/>
                    </a:cubicBezTo>
                    <a:cubicBezTo>
                      <a:pt x="10407" y="17688"/>
                      <a:pt x="13028" y="16845"/>
                      <a:pt x="13771" y="17952"/>
                    </a:cubicBezTo>
                    <a:cubicBezTo>
                      <a:pt x="13973" y="18627"/>
                      <a:pt x="13203" y="18637"/>
                      <a:pt x="12744" y="18827"/>
                    </a:cubicBezTo>
                    <a:cubicBezTo>
                      <a:pt x="11906" y="19175"/>
                      <a:pt x="10920" y="19259"/>
                      <a:pt x="10083" y="19755"/>
                    </a:cubicBezTo>
                    <a:cubicBezTo>
                      <a:pt x="11961" y="19660"/>
                      <a:pt x="14041" y="18753"/>
                      <a:pt x="15473" y="17446"/>
                    </a:cubicBezTo>
                    <a:cubicBezTo>
                      <a:pt x="15986" y="17762"/>
                      <a:pt x="16459" y="17404"/>
                      <a:pt x="16972" y="17404"/>
                    </a:cubicBezTo>
                    <a:cubicBezTo>
                      <a:pt x="17323" y="17404"/>
                      <a:pt x="17891" y="17330"/>
                      <a:pt x="17837" y="17688"/>
                    </a:cubicBezTo>
                    <a:cubicBezTo>
                      <a:pt x="17729" y="18258"/>
                      <a:pt x="18012" y="18384"/>
                      <a:pt x="18566" y="18258"/>
                    </a:cubicBezTo>
                    <a:cubicBezTo>
                      <a:pt x="18985" y="18163"/>
                      <a:pt x="19633" y="18331"/>
                      <a:pt x="19822" y="17899"/>
                    </a:cubicBezTo>
                    <a:cubicBezTo>
                      <a:pt x="19985" y="17509"/>
                      <a:pt x="19728" y="17087"/>
                      <a:pt x="19269" y="16824"/>
                    </a:cubicBezTo>
                    <a:cubicBezTo>
                      <a:pt x="19188" y="16782"/>
                      <a:pt x="19093" y="16729"/>
                      <a:pt x="18998" y="16697"/>
                    </a:cubicBezTo>
                    <a:cubicBezTo>
                      <a:pt x="18282" y="16371"/>
                      <a:pt x="18215" y="15875"/>
                      <a:pt x="18350" y="15316"/>
                    </a:cubicBezTo>
                    <a:cubicBezTo>
                      <a:pt x="18404" y="15137"/>
                      <a:pt x="18553" y="14916"/>
                      <a:pt x="18688" y="14979"/>
                    </a:cubicBezTo>
                    <a:cubicBezTo>
                      <a:pt x="19255" y="15243"/>
                      <a:pt x="19931" y="15506"/>
                      <a:pt x="20147" y="16033"/>
                    </a:cubicBezTo>
                    <a:cubicBezTo>
                      <a:pt x="20417" y="16761"/>
                      <a:pt x="20876" y="17383"/>
                      <a:pt x="21511" y="17941"/>
                    </a:cubicBezTo>
                    <a:cubicBezTo>
                      <a:pt x="21497" y="18532"/>
                      <a:pt x="21025" y="18553"/>
                      <a:pt x="20457" y="18479"/>
                    </a:cubicBezTo>
                  </a:path>
                </a:pathLst>
              </a:custGeom>
              <a:solidFill>
                <a:srgbClr val="8F4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5" name="形状"/>
              <p:cNvSpPr/>
              <p:nvPr/>
            </p:nvSpPr>
            <p:spPr>
              <a:xfrm>
                <a:off x="4327735" y="3731848"/>
                <a:ext cx="1043059" cy="139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2" h="20973" extrusionOk="0">
                    <a:moveTo>
                      <a:pt x="11724" y="18226"/>
                    </a:moveTo>
                    <a:cubicBezTo>
                      <a:pt x="10784" y="18104"/>
                      <a:pt x="9845" y="17996"/>
                      <a:pt x="8939" y="17875"/>
                    </a:cubicBezTo>
                    <a:cubicBezTo>
                      <a:pt x="8121" y="18618"/>
                      <a:pt x="7530" y="18077"/>
                      <a:pt x="6955" y="17658"/>
                    </a:cubicBezTo>
                    <a:cubicBezTo>
                      <a:pt x="5946" y="16874"/>
                      <a:pt x="5493" y="15820"/>
                      <a:pt x="4919" y="14860"/>
                    </a:cubicBezTo>
                    <a:cubicBezTo>
                      <a:pt x="4814" y="14806"/>
                      <a:pt x="4954" y="14603"/>
                      <a:pt x="4710" y="14617"/>
                    </a:cubicBezTo>
                    <a:cubicBezTo>
                      <a:pt x="4745" y="14712"/>
                      <a:pt x="4745" y="14793"/>
                      <a:pt x="4745" y="14901"/>
                    </a:cubicBezTo>
                    <a:cubicBezTo>
                      <a:pt x="4658" y="15239"/>
                      <a:pt x="4658" y="15671"/>
                      <a:pt x="3944" y="15590"/>
                    </a:cubicBezTo>
                    <a:cubicBezTo>
                      <a:pt x="2726" y="14103"/>
                      <a:pt x="2569" y="12319"/>
                      <a:pt x="1664" y="10724"/>
                    </a:cubicBezTo>
                    <a:cubicBezTo>
                      <a:pt x="1473" y="10373"/>
                      <a:pt x="1420" y="9846"/>
                      <a:pt x="1107" y="9724"/>
                    </a:cubicBezTo>
                    <a:cubicBezTo>
                      <a:pt x="-355" y="9170"/>
                      <a:pt x="-268" y="8940"/>
                      <a:pt x="776" y="7886"/>
                    </a:cubicBezTo>
                    <a:cubicBezTo>
                      <a:pt x="1281" y="7358"/>
                      <a:pt x="1873" y="6209"/>
                      <a:pt x="2238" y="5290"/>
                    </a:cubicBezTo>
                    <a:cubicBezTo>
                      <a:pt x="2830" y="3749"/>
                      <a:pt x="863" y="4925"/>
                      <a:pt x="463" y="4317"/>
                    </a:cubicBezTo>
                    <a:cubicBezTo>
                      <a:pt x="411" y="3736"/>
                      <a:pt x="1090" y="3641"/>
                      <a:pt x="1577" y="3398"/>
                    </a:cubicBezTo>
                    <a:cubicBezTo>
                      <a:pt x="2621" y="2884"/>
                      <a:pt x="3526" y="2411"/>
                      <a:pt x="3335" y="1181"/>
                    </a:cubicBezTo>
                    <a:cubicBezTo>
                      <a:pt x="3283" y="776"/>
                      <a:pt x="3666" y="-576"/>
                      <a:pt x="5215" y="276"/>
                    </a:cubicBezTo>
                    <a:cubicBezTo>
                      <a:pt x="5354" y="478"/>
                      <a:pt x="5232" y="708"/>
                      <a:pt x="5406" y="897"/>
                    </a:cubicBezTo>
                    <a:cubicBezTo>
                      <a:pt x="5476" y="708"/>
                      <a:pt x="5458" y="492"/>
                      <a:pt x="5563" y="316"/>
                    </a:cubicBezTo>
                    <a:cubicBezTo>
                      <a:pt x="6120" y="249"/>
                      <a:pt x="6712" y="208"/>
                      <a:pt x="6903" y="749"/>
                    </a:cubicBezTo>
                    <a:cubicBezTo>
                      <a:pt x="7077" y="1276"/>
                      <a:pt x="6468" y="1384"/>
                      <a:pt x="6102" y="1681"/>
                    </a:cubicBezTo>
                    <a:cubicBezTo>
                      <a:pt x="5476" y="2208"/>
                      <a:pt x="3265" y="2628"/>
                      <a:pt x="5632" y="3695"/>
                    </a:cubicBezTo>
                    <a:cubicBezTo>
                      <a:pt x="6102" y="3912"/>
                      <a:pt x="5963" y="4479"/>
                      <a:pt x="5406" y="4912"/>
                    </a:cubicBezTo>
                    <a:cubicBezTo>
                      <a:pt x="4658" y="5466"/>
                      <a:pt x="3526" y="5790"/>
                      <a:pt x="3230" y="6696"/>
                    </a:cubicBezTo>
                    <a:cubicBezTo>
                      <a:pt x="3509" y="7223"/>
                      <a:pt x="4205" y="6966"/>
                      <a:pt x="4640" y="7156"/>
                    </a:cubicBezTo>
                    <a:cubicBezTo>
                      <a:pt x="5406" y="7494"/>
                      <a:pt x="5772" y="7818"/>
                      <a:pt x="5162" y="8534"/>
                    </a:cubicBezTo>
                    <a:cubicBezTo>
                      <a:pt x="4205" y="9643"/>
                      <a:pt x="4014" y="10751"/>
                      <a:pt x="5058" y="11995"/>
                    </a:cubicBezTo>
                    <a:cubicBezTo>
                      <a:pt x="5772" y="12860"/>
                      <a:pt x="6311" y="13833"/>
                      <a:pt x="6642" y="14887"/>
                    </a:cubicBezTo>
                    <a:cubicBezTo>
                      <a:pt x="7303" y="17050"/>
                      <a:pt x="9531" y="17483"/>
                      <a:pt x="12107" y="17564"/>
                    </a:cubicBezTo>
                    <a:cubicBezTo>
                      <a:pt x="12212" y="16428"/>
                      <a:pt x="12177" y="15158"/>
                      <a:pt x="11115" y="14333"/>
                    </a:cubicBezTo>
                    <a:cubicBezTo>
                      <a:pt x="8417" y="12238"/>
                      <a:pt x="10280" y="10265"/>
                      <a:pt x="11237" y="8318"/>
                    </a:cubicBezTo>
                    <a:cubicBezTo>
                      <a:pt x="11829" y="7142"/>
                      <a:pt x="13465" y="6507"/>
                      <a:pt x="14718" y="5696"/>
                    </a:cubicBezTo>
                    <a:cubicBezTo>
                      <a:pt x="16284" y="4669"/>
                      <a:pt x="17433" y="5777"/>
                      <a:pt x="18547" y="6223"/>
                    </a:cubicBezTo>
                    <a:cubicBezTo>
                      <a:pt x="19278" y="6507"/>
                      <a:pt x="19539" y="7385"/>
                      <a:pt x="19905" y="8115"/>
                    </a:cubicBezTo>
                    <a:cubicBezTo>
                      <a:pt x="21245" y="10819"/>
                      <a:pt x="18095" y="13076"/>
                      <a:pt x="18965" y="15644"/>
                    </a:cubicBezTo>
                    <a:cubicBezTo>
                      <a:pt x="19052" y="15847"/>
                      <a:pt x="19035" y="16131"/>
                      <a:pt x="18721" y="16171"/>
                    </a:cubicBezTo>
                    <a:cubicBezTo>
                      <a:pt x="17868" y="16307"/>
                      <a:pt x="17712" y="15617"/>
                      <a:pt x="17085" y="15171"/>
                    </a:cubicBezTo>
                    <a:cubicBezTo>
                      <a:pt x="16841" y="15793"/>
                      <a:pt x="16737" y="16266"/>
                      <a:pt x="17033" y="16766"/>
                    </a:cubicBezTo>
                    <a:cubicBezTo>
                      <a:pt x="16737" y="17104"/>
                      <a:pt x="17050" y="17510"/>
                      <a:pt x="16894" y="17848"/>
                    </a:cubicBezTo>
                    <a:cubicBezTo>
                      <a:pt x="16685" y="18294"/>
                      <a:pt x="16267" y="18388"/>
                      <a:pt x="15780" y="18077"/>
                    </a:cubicBezTo>
                    <a:cubicBezTo>
                      <a:pt x="14544" y="17307"/>
                      <a:pt x="14370" y="15550"/>
                      <a:pt x="15414" y="14617"/>
                    </a:cubicBezTo>
                    <a:cubicBezTo>
                      <a:pt x="16476" y="13657"/>
                      <a:pt x="16476" y="13657"/>
                      <a:pt x="16754" y="10765"/>
                    </a:cubicBezTo>
                    <a:cubicBezTo>
                      <a:pt x="13952" y="11359"/>
                      <a:pt x="13273" y="12211"/>
                      <a:pt x="13830" y="14333"/>
                    </a:cubicBezTo>
                    <a:cubicBezTo>
                      <a:pt x="14178" y="15671"/>
                      <a:pt x="14701" y="16996"/>
                      <a:pt x="14770" y="18388"/>
                    </a:cubicBezTo>
                    <a:cubicBezTo>
                      <a:pt x="14770" y="19118"/>
                      <a:pt x="15205" y="19848"/>
                      <a:pt x="14561" y="20537"/>
                    </a:cubicBezTo>
                    <a:cubicBezTo>
                      <a:pt x="14196" y="20889"/>
                      <a:pt x="13726" y="21024"/>
                      <a:pt x="13152" y="20956"/>
                    </a:cubicBezTo>
                    <a:cubicBezTo>
                      <a:pt x="12838" y="20902"/>
                      <a:pt x="12595" y="20781"/>
                      <a:pt x="12421" y="20591"/>
                    </a:cubicBezTo>
                    <a:cubicBezTo>
                      <a:pt x="11028" y="19997"/>
                      <a:pt x="11811" y="19037"/>
                      <a:pt x="11724" y="18226"/>
                    </a:cubicBezTo>
                  </a:path>
                </a:pathLst>
              </a:custGeom>
              <a:solidFill>
                <a:srgbClr val="BF57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6" name="形状"/>
              <p:cNvSpPr/>
              <p:nvPr/>
            </p:nvSpPr>
            <p:spPr>
              <a:xfrm>
                <a:off x="4680872" y="5001109"/>
                <a:ext cx="839508" cy="1519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4" h="21600" extrusionOk="0">
                    <a:moveTo>
                      <a:pt x="7327" y="1235"/>
                    </a:moveTo>
                    <a:cubicBezTo>
                      <a:pt x="7550" y="1336"/>
                      <a:pt x="7729" y="1426"/>
                      <a:pt x="7953" y="1515"/>
                    </a:cubicBezTo>
                    <a:cubicBezTo>
                      <a:pt x="8422" y="2151"/>
                      <a:pt x="7461" y="2380"/>
                      <a:pt x="6835" y="2660"/>
                    </a:cubicBezTo>
                    <a:cubicBezTo>
                      <a:pt x="6075" y="2978"/>
                      <a:pt x="5247" y="3246"/>
                      <a:pt x="5001" y="3882"/>
                    </a:cubicBezTo>
                    <a:cubicBezTo>
                      <a:pt x="6768" y="3449"/>
                      <a:pt x="7931" y="2546"/>
                      <a:pt x="9764" y="2253"/>
                    </a:cubicBezTo>
                    <a:cubicBezTo>
                      <a:pt x="10390" y="2355"/>
                      <a:pt x="11061" y="2393"/>
                      <a:pt x="10904" y="2928"/>
                    </a:cubicBezTo>
                    <a:lnTo>
                      <a:pt x="4957" y="5053"/>
                    </a:lnTo>
                    <a:cubicBezTo>
                      <a:pt x="3861" y="5448"/>
                      <a:pt x="3660" y="5982"/>
                      <a:pt x="4286" y="6568"/>
                    </a:cubicBezTo>
                    <a:cubicBezTo>
                      <a:pt x="4778" y="7001"/>
                      <a:pt x="5091" y="7612"/>
                      <a:pt x="6567" y="7039"/>
                    </a:cubicBezTo>
                    <a:cubicBezTo>
                      <a:pt x="7528" y="6670"/>
                      <a:pt x="8937" y="7102"/>
                      <a:pt x="9988" y="7472"/>
                    </a:cubicBezTo>
                    <a:cubicBezTo>
                      <a:pt x="10524" y="7675"/>
                      <a:pt x="10972" y="7879"/>
                      <a:pt x="11642" y="7790"/>
                    </a:cubicBezTo>
                    <a:cubicBezTo>
                      <a:pt x="14214" y="7484"/>
                      <a:pt x="13543" y="8350"/>
                      <a:pt x="13096" y="9203"/>
                    </a:cubicBezTo>
                    <a:cubicBezTo>
                      <a:pt x="13655" y="9177"/>
                      <a:pt x="14169" y="9139"/>
                      <a:pt x="14661" y="9126"/>
                    </a:cubicBezTo>
                    <a:cubicBezTo>
                      <a:pt x="15198" y="9101"/>
                      <a:pt x="15734" y="9139"/>
                      <a:pt x="15980" y="9483"/>
                    </a:cubicBezTo>
                    <a:cubicBezTo>
                      <a:pt x="16204" y="9801"/>
                      <a:pt x="15868" y="9992"/>
                      <a:pt x="15555" y="10259"/>
                    </a:cubicBezTo>
                    <a:cubicBezTo>
                      <a:pt x="14639" y="11061"/>
                      <a:pt x="12827" y="11290"/>
                      <a:pt x="11844" y="12105"/>
                    </a:cubicBezTo>
                    <a:cubicBezTo>
                      <a:pt x="16271" y="12003"/>
                      <a:pt x="16651" y="11723"/>
                      <a:pt x="16964" y="9394"/>
                    </a:cubicBezTo>
                    <a:cubicBezTo>
                      <a:pt x="17165" y="8019"/>
                      <a:pt x="16718" y="6606"/>
                      <a:pt x="17702" y="5168"/>
                    </a:cubicBezTo>
                    <a:cubicBezTo>
                      <a:pt x="18082" y="6250"/>
                      <a:pt x="20609" y="6835"/>
                      <a:pt x="19670" y="8210"/>
                    </a:cubicBezTo>
                    <a:cubicBezTo>
                      <a:pt x="19200" y="8923"/>
                      <a:pt x="18932" y="9648"/>
                      <a:pt x="18775" y="10386"/>
                    </a:cubicBezTo>
                    <a:cubicBezTo>
                      <a:pt x="18641" y="10921"/>
                      <a:pt x="18529" y="11341"/>
                      <a:pt x="19871" y="11405"/>
                    </a:cubicBezTo>
                    <a:cubicBezTo>
                      <a:pt x="20877" y="11443"/>
                      <a:pt x="21302" y="12066"/>
                      <a:pt x="20721" y="12372"/>
                    </a:cubicBezTo>
                    <a:cubicBezTo>
                      <a:pt x="17344" y="14128"/>
                      <a:pt x="19513" y="16152"/>
                      <a:pt x="19938" y="17998"/>
                    </a:cubicBezTo>
                    <a:cubicBezTo>
                      <a:pt x="20408" y="20022"/>
                      <a:pt x="20072" y="20773"/>
                      <a:pt x="16830" y="21600"/>
                    </a:cubicBezTo>
                    <a:cubicBezTo>
                      <a:pt x="16114" y="21587"/>
                      <a:pt x="15734" y="21384"/>
                      <a:pt x="15690" y="20989"/>
                    </a:cubicBezTo>
                    <a:cubicBezTo>
                      <a:pt x="16092" y="20900"/>
                      <a:pt x="16539" y="20798"/>
                      <a:pt x="16450" y="20505"/>
                    </a:cubicBezTo>
                    <a:cubicBezTo>
                      <a:pt x="16383" y="20276"/>
                      <a:pt x="16003" y="20225"/>
                      <a:pt x="15622" y="20289"/>
                    </a:cubicBezTo>
                    <a:cubicBezTo>
                      <a:pt x="15108" y="20378"/>
                      <a:pt x="14773" y="20264"/>
                      <a:pt x="14594" y="19984"/>
                    </a:cubicBezTo>
                    <a:cubicBezTo>
                      <a:pt x="14818" y="19194"/>
                      <a:pt x="16562" y="19423"/>
                      <a:pt x="17165" y="18660"/>
                    </a:cubicBezTo>
                    <a:cubicBezTo>
                      <a:pt x="15175" y="18507"/>
                      <a:pt x="15175" y="17705"/>
                      <a:pt x="15511" y="16840"/>
                    </a:cubicBezTo>
                    <a:cubicBezTo>
                      <a:pt x="12246" y="16763"/>
                      <a:pt x="9630" y="17845"/>
                      <a:pt x="6611" y="17883"/>
                    </a:cubicBezTo>
                    <a:cubicBezTo>
                      <a:pt x="5784" y="17705"/>
                      <a:pt x="5449" y="17336"/>
                      <a:pt x="5493" y="16840"/>
                    </a:cubicBezTo>
                    <a:cubicBezTo>
                      <a:pt x="7014" y="15732"/>
                      <a:pt x="9339" y="15312"/>
                      <a:pt x="11329" y="14638"/>
                    </a:cubicBezTo>
                    <a:cubicBezTo>
                      <a:pt x="12760" y="14167"/>
                      <a:pt x="14236" y="13734"/>
                      <a:pt x="16003" y="13008"/>
                    </a:cubicBezTo>
                    <a:cubicBezTo>
                      <a:pt x="14594" y="12919"/>
                      <a:pt x="13655" y="13047"/>
                      <a:pt x="12760" y="13237"/>
                    </a:cubicBezTo>
                    <a:cubicBezTo>
                      <a:pt x="11106" y="13594"/>
                      <a:pt x="9473" y="13963"/>
                      <a:pt x="7796" y="14243"/>
                    </a:cubicBezTo>
                    <a:cubicBezTo>
                      <a:pt x="5382" y="14638"/>
                      <a:pt x="3883" y="15414"/>
                      <a:pt x="3145" y="16801"/>
                    </a:cubicBezTo>
                    <a:cubicBezTo>
                      <a:pt x="2765" y="17501"/>
                      <a:pt x="2654" y="18622"/>
                      <a:pt x="395" y="18329"/>
                    </a:cubicBezTo>
                    <a:cubicBezTo>
                      <a:pt x="-298" y="17909"/>
                      <a:pt x="60" y="17514"/>
                      <a:pt x="418" y="17107"/>
                    </a:cubicBezTo>
                    <a:cubicBezTo>
                      <a:pt x="2944" y="14319"/>
                      <a:pt x="2698" y="11277"/>
                      <a:pt x="3078" y="8286"/>
                    </a:cubicBezTo>
                    <a:cubicBezTo>
                      <a:pt x="3101" y="8184"/>
                      <a:pt x="3145" y="8032"/>
                      <a:pt x="3034" y="7993"/>
                    </a:cubicBezTo>
                    <a:cubicBezTo>
                      <a:pt x="216" y="6530"/>
                      <a:pt x="1916" y="4900"/>
                      <a:pt x="2452" y="3297"/>
                    </a:cubicBezTo>
                    <a:cubicBezTo>
                      <a:pt x="2676" y="2635"/>
                      <a:pt x="2900" y="1909"/>
                      <a:pt x="1088" y="1616"/>
                    </a:cubicBezTo>
                    <a:cubicBezTo>
                      <a:pt x="2900" y="1476"/>
                      <a:pt x="2564" y="153"/>
                      <a:pt x="4219" y="0"/>
                    </a:cubicBezTo>
                    <a:cubicBezTo>
                      <a:pt x="4487" y="255"/>
                      <a:pt x="5426" y="153"/>
                      <a:pt x="5359" y="496"/>
                    </a:cubicBezTo>
                    <a:cubicBezTo>
                      <a:pt x="5158" y="1476"/>
                      <a:pt x="6589" y="1044"/>
                      <a:pt x="7327" y="1235"/>
                    </a:cubicBezTo>
                    <a:close/>
                    <a:moveTo>
                      <a:pt x="15690" y="20976"/>
                    </a:moveTo>
                    <a:cubicBezTo>
                      <a:pt x="15690" y="20976"/>
                      <a:pt x="15690" y="20976"/>
                      <a:pt x="15690" y="20989"/>
                    </a:cubicBezTo>
                    <a:lnTo>
                      <a:pt x="15667" y="20989"/>
                    </a:lnTo>
                    <a:lnTo>
                      <a:pt x="15690" y="20976"/>
                    </a:lnTo>
                    <a:close/>
                  </a:path>
                </a:pathLst>
              </a:custGeom>
              <a:solidFill>
                <a:srgbClr val="E25D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7" name="形状"/>
              <p:cNvSpPr/>
              <p:nvPr/>
            </p:nvSpPr>
            <p:spPr>
              <a:xfrm>
                <a:off x="10933701" y="8861421"/>
                <a:ext cx="2851033" cy="558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8" extrusionOk="0">
                    <a:moveTo>
                      <a:pt x="0" y="15253"/>
                    </a:moveTo>
                    <a:cubicBezTo>
                      <a:pt x="638" y="15016"/>
                      <a:pt x="1269" y="14745"/>
                      <a:pt x="1907" y="14610"/>
                    </a:cubicBezTo>
                    <a:cubicBezTo>
                      <a:pt x="3318" y="14271"/>
                      <a:pt x="3658" y="12409"/>
                      <a:pt x="3664" y="5299"/>
                    </a:cubicBezTo>
                    <a:cubicBezTo>
                      <a:pt x="3664" y="4081"/>
                      <a:pt x="3821" y="2794"/>
                      <a:pt x="3929" y="1609"/>
                    </a:cubicBezTo>
                    <a:cubicBezTo>
                      <a:pt x="4024" y="661"/>
                      <a:pt x="4160" y="-490"/>
                      <a:pt x="4418" y="221"/>
                    </a:cubicBezTo>
                    <a:cubicBezTo>
                      <a:pt x="4642" y="830"/>
                      <a:pt x="4445" y="1744"/>
                      <a:pt x="4397" y="2625"/>
                    </a:cubicBezTo>
                    <a:cubicBezTo>
                      <a:pt x="4268" y="4961"/>
                      <a:pt x="4764" y="6654"/>
                      <a:pt x="4669" y="9193"/>
                    </a:cubicBezTo>
                    <a:cubicBezTo>
                      <a:pt x="4594" y="11190"/>
                      <a:pt x="4662" y="13289"/>
                      <a:pt x="4017" y="13492"/>
                    </a:cubicBezTo>
                    <a:cubicBezTo>
                      <a:pt x="4051" y="13831"/>
                      <a:pt x="4085" y="14170"/>
                      <a:pt x="4126" y="14508"/>
                    </a:cubicBezTo>
                    <a:cubicBezTo>
                      <a:pt x="5510" y="14508"/>
                      <a:pt x="6901" y="14508"/>
                      <a:pt x="8293" y="14508"/>
                    </a:cubicBezTo>
                    <a:cubicBezTo>
                      <a:pt x="8374" y="14508"/>
                      <a:pt x="8455" y="14474"/>
                      <a:pt x="8530" y="14474"/>
                    </a:cubicBezTo>
                    <a:cubicBezTo>
                      <a:pt x="9731" y="14407"/>
                      <a:pt x="9779" y="14407"/>
                      <a:pt x="9779" y="8820"/>
                    </a:cubicBezTo>
                    <a:cubicBezTo>
                      <a:pt x="9779" y="5706"/>
                      <a:pt x="10328" y="3810"/>
                      <a:pt x="10294" y="830"/>
                    </a:cubicBezTo>
                    <a:cubicBezTo>
                      <a:pt x="10294" y="627"/>
                      <a:pt x="10464" y="119"/>
                      <a:pt x="10546" y="153"/>
                    </a:cubicBezTo>
                    <a:cubicBezTo>
                      <a:pt x="10715" y="255"/>
                      <a:pt x="10756" y="1067"/>
                      <a:pt x="10702" y="1643"/>
                    </a:cubicBezTo>
                    <a:cubicBezTo>
                      <a:pt x="10498" y="4047"/>
                      <a:pt x="10634" y="5638"/>
                      <a:pt x="11102" y="6823"/>
                    </a:cubicBezTo>
                    <a:cubicBezTo>
                      <a:pt x="11326" y="7432"/>
                      <a:pt x="11204" y="8719"/>
                      <a:pt x="11170" y="9734"/>
                    </a:cubicBezTo>
                    <a:cubicBezTo>
                      <a:pt x="11048" y="12917"/>
                      <a:pt x="11326" y="14711"/>
                      <a:pt x="11937" y="14745"/>
                    </a:cubicBezTo>
                    <a:cubicBezTo>
                      <a:pt x="14800" y="14948"/>
                      <a:pt x="17657" y="15016"/>
                      <a:pt x="20514" y="14102"/>
                    </a:cubicBezTo>
                    <a:cubicBezTo>
                      <a:pt x="21159" y="13865"/>
                      <a:pt x="21186" y="13966"/>
                      <a:pt x="21600" y="16743"/>
                    </a:cubicBezTo>
                    <a:cubicBezTo>
                      <a:pt x="20569" y="17047"/>
                      <a:pt x="19578" y="17657"/>
                      <a:pt x="18594" y="17555"/>
                    </a:cubicBezTo>
                    <a:cubicBezTo>
                      <a:pt x="16253" y="17420"/>
                      <a:pt x="13925" y="18977"/>
                      <a:pt x="11591" y="18943"/>
                    </a:cubicBezTo>
                    <a:cubicBezTo>
                      <a:pt x="9568" y="18909"/>
                      <a:pt x="7546" y="19790"/>
                      <a:pt x="5524" y="19756"/>
                    </a:cubicBezTo>
                    <a:cubicBezTo>
                      <a:pt x="4139" y="19756"/>
                      <a:pt x="2755" y="20975"/>
                      <a:pt x="1357" y="21076"/>
                    </a:cubicBezTo>
                    <a:cubicBezTo>
                      <a:pt x="1059" y="21110"/>
                      <a:pt x="855" y="20636"/>
                      <a:pt x="631" y="20060"/>
                    </a:cubicBezTo>
                    <a:cubicBezTo>
                      <a:pt x="590" y="17894"/>
                      <a:pt x="95" y="17250"/>
                      <a:pt x="0" y="15253"/>
                    </a:cubicBezTo>
                  </a:path>
                </a:pathLst>
              </a:custGeom>
              <a:solidFill>
                <a:srgbClr val="4943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8" name="形状"/>
              <p:cNvSpPr/>
              <p:nvPr/>
            </p:nvSpPr>
            <p:spPr>
              <a:xfrm>
                <a:off x="2124048" y="7126228"/>
                <a:ext cx="428115" cy="1816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6" h="21600" extrusionOk="0">
                    <a:moveTo>
                      <a:pt x="11996" y="820"/>
                    </a:moveTo>
                    <a:cubicBezTo>
                      <a:pt x="13631" y="351"/>
                      <a:pt x="16944" y="628"/>
                      <a:pt x="18192" y="0"/>
                    </a:cubicBezTo>
                    <a:cubicBezTo>
                      <a:pt x="19999" y="575"/>
                      <a:pt x="19052" y="1214"/>
                      <a:pt x="18794" y="1820"/>
                    </a:cubicBezTo>
                    <a:cubicBezTo>
                      <a:pt x="18450" y="2512"/>
                      <a:pt x="17676" y="3119"/>
                      <a:pt x="19784" y="3811"/>
                    </a:cubicBezTo>
                    <a:cubicBezTo>
                      <a:pt x="21462" y="4365"/>
                      <a:pt x="18321" y="5035"/>
                      <a:pt x="18407" y="5706"/>
                    </a:cubicBezTo>
                    <a:cubicBezTo>
                      <a:pt x="18579" y="6792"/>
                      <a:pt x="15180" y="6547"/>
                      <a:pt x="12469" y="6675"/>
                    </a:cubicBezTo>
                    <a:cubicBezTo>
                      <a:pt x="17374" y="6749"/>
                      <a:pt x="19052" y="7314"/>
                      <a:pt x="17417" y="8399"/>
                    </a:cubicBezTo>
                    <a:cubicBezTo>
                      <a:pt x="16944" y="8697"/>
                      <a:pt x="17288" y="8857"/>
                      <a:pt x="18192" y="9017"/>
                    </a:cubicBezTo>
                    <a:cubicBezTo>
                      <a:pt x="20558" y="9443"/>
                      <a:pt x="20817" y="10241"/>
                      <a:pt x="20429" y="10699"/>
                    </a:cubicBezTo>
                    <a:cubicBezTo>
                      <a:pt x="18192" y="13264"/>
                      <a:pt x="19655" y="15851"/>
                      <a:pt x="18923" y="18406"/>
                    </a:cubicBezTo>
                    <a:cubicBezTo>
                      <a:pt x="18880" y="18523"/>
                      <a:pt x="18622" y="18641"/>
                      <a:pt x="18364" y="18885"/>
                    </a:cubicBezTo>
                    <a:cubicBezTo>
                      <a:pt x="15481" y="18406"/>
                      <a:pt x="15653" y="17704"/>
                      <a:pt x="15868" y="17118"/>
                    </a:cubicBezTo>
                    <a:cubicBezTo>
                      <a:pt x="16342" y="15777"/>
                      <a:pt x="11307" y="15638"/>
                      <a:pt x="8511" y="15159"/>
                    </a:cubicBezTo>
                    <a:cubicBezTo>
                      <a:pt x="7005" y="14904"/>
                      <a:pt x="7435" y="15638"/>
                      <a:pt x="7865" y="15926"/>
                    </a:cubicBezTo>
                    <a:cubicBezTo>
                      <a:pt x="10318" y="17714"/>
                      <a:pt x="12856" y="19482"/>
                      <a:pt x="15868" y="21600"/>
                    </a:cubicBezTo>
                    <a:cubicBezTo>
                      <a:pt x="12598" y="20876"/>
                      <a:pt x="11523" y="20205"/>
                      <a:pt x="10490" y="19567"/>
                    </a:cubicBezTo>
                    <a:cubicBezTo>
                      <a:pt x="4767" y="15947"/>
                      <a:pt x="1927" y="12147"/>
                      <a:pt x="34" y="8304"/>
                    </a:cubicBezTo>
                    <a:cubicBezTo>
                      <a:pt x="-138" y="7910"/>
                      <a:pt x="378" y="7473"/>
                      <a:pt x="852" y="7079"/>
                    </a:cubicBezTo>
                    <a:cubicBezTo>
                      <a:pt x="1024" y="6909"/>
                      <a:pt x="1798" y="6675"/>
                      <a:pt x="2444" y="6643"/>
                    </a:cubicBezTo>
                    <a:cubicBezTo>
                      <a:pt x="9629" y="6260"/>
                      <a:pt x="11609" y="5930"/>
                      <a:pt x="14922" y="4343"/>
                    </a:cubicBezTo>
                    <a:cubicBezTo>
                      <a:pt x="11781" y="4727"/>
                      <a:pt x="9113" y="5025"/>
                      <a:pt x="6617" y="5376"/>
                    </a:cubicBezTo>
                    <a:cubicBezTo>
                      <a:pt x="5068" y="5589"/>
                      <a:pt x="3648" y="5610"/>
                      <a:pt x="2530" y="5291"/>
                    </a:cubicBezTo>
                    <a:cubicBezTo>
                      <a:pt x="1196" y="4886"/>
                      <a:pt x="3046" y="4716"/>
                      <a:pt x="3864" y="4503"/>
                    </a:cubicBezTo>
                    <a:cubicBezTo>
                      <a:pt x="7091" y="3588"/>
                      <a:pt x="10533" y="2725"/>
                      <a:pt x="13631" y="1799"/>
                    </a:cubicBezTo>
                    <a:cubicBezTo>
                      <a:pt x="15094" y="1352"/>
                      <a:pt x="16299" y="756"/>
                      <a:pt x="11996" y="820"/>
                    </a:cubicBezTo>
                  </a:path>
                </a:pathLst>
              </a:custGeom>
              <a:solidFill>
                <a:srgbClr val="FE86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69" name="形状"/>
              <p:cNvSpPr/>
              <p:nvPr/>
            </p:nvSpPr>
            <p:spPr>
              <a:xfrm>
                <a:off x="8539740" y="4333014"/>
                <a:ext cx="853657" cy="192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49" h="20828" extrusionOk="0">
                    <a:moveTo>
                      <a:pt x="9498" y="20506"/>
                    </a:moveTo>
                    <a:cubicBezTo>
                      <a:pt x="9608" y="18431"/>
                      <a:pt x="8107" y="17820"/>
                      <a:pt x="4308" y="18411"/>
                    </a:cubicBezTo>
                    <a:cubicBezTo>
                      <a:pt x="4175" y="18450"/>
                      <a:pt x="4043" y="18470"/>
                      <a:pt x="3888" y="18479"/>
                    </a:cubicBezTo>
                    <a:cubicBezTo>
                      <a:pt x="3115" y="18557"/>
                      <a:pt x="3027" y="18334"/>
                      <a:pt x="3027" y="18091"/>
                    </a:cubicBezTo>
                    <a:cubicBezTo>
                      <a:pt x="3932" y="17529"/>
                      <a:pt x="5456" y="17684"/>
                      <a:pt x="6693" y="17519"/>
                    </a:cubicBezTo>
                    <a:cubicBezTo>
                      <a:pt x="7201" y="17442"/>
                      <a:pt x="8107" y="17558"/>
                      <a:pt x="7952" y="17170"/>
                    </a:cubicBezTo>
                    <a:cubicBezTo>
                      <a:pt x="7797" y="16772"/>
                      <a:pt x="7002" y="17005"/>
                      <a:pt x="6472" y="17005"/>
                    </a:cubicBezTo>
                    <a:cubicBezTo>
                      <a:pt x="6207" y="17005"/>
                      <a:pt x="5964" y="16995"/>
                      <a:pt x="5721" y="16966"/>
                    </a:cubicBezTo>
                    <a:cubicBezTo>
                      <a:pt x="5368" y="16879"/>
                      <a:pt x="5125" y="16772"/>
                      <a:pt x="5280" y="16569"/>
                    </a:cubicBezTo>
                    <a:cubicBezTo>
                      <a:pt x="7047" y="15909"/>
                      <a:pt x="9454" y="15376"/>
                      <a:pt x="7996" y="14037"/>
                    </a:cubicBezTo>
                    <a:cubicBezTo>
                      <a:pt x="7753" y="13824"/>
                      <a:pt x="7996" y="13649"/>
                      <a:pt x="8173" y="13465"/>
                    </a:cubicBezTo>
                    <a:cubicBezTo>
                      <a:pt x="8548" y="13087"/>
                      <a:pt x="8813" y="12679"/>
                      <a:pt x="8946" y="12262"/>
                    </a:cubicBezTo>
                    <a:cubicBezTo>
                      <a:pt x="9101" y="11942"/>
                      <a:pt x="9233" y="11612"/>
                      <a:pt x="8990" y="11283"/>
                    </a:cubicBezTo>
                    <a:cubicBezTo>
                      <a:pt x="8725" y="10448"/>
                      <a:pt x="7930" y="10371"/>
                      <a:pt x="6428" y="10846"/>
                    </a:cubicBezTo>
                    <a:cubicBezTo>
                      <a:pt x="4860" y="11341"/>
                      <a:pt x="3181" y="11816"/>
                      <a:pt x="1172" y="11952"/>
                    </a:cubicBezTo>
                    <a:cubicBezTo>
                      <a:pt x="-286" y="11622"/>
                      <a:pt x="796" y="11050"/>
                      <a:pt x="531" y="10604"/>
                    </a:cubicBezTo>
                    <a:cubicBezTo>
                      <a:pt x="1415" y="10031"/>
                      <a:pt x="2872" y="9847"/>
                      <a:pt x="4242" y="9653"/>
                    </a:cubicBezTo>
                    <a:cubicBezTo>
                      <a:pt x="5854" y="9449"/>
                      <a:pt x="6781" y="9071"/>
                      <a:pt x="6627" y="8266"/>
                    </a:cubicBezTo>
                    <a:cubicBezTo>
                      <a:pt x="5235" y="8295"/>
                      <a:pt x="4507" y="8916"/>
                      <a:pt x="3226" y="9013"/>
                    </a:cubicBezTo>
                    <a:cubicBezTo>
                      <a:pt x="2276" y="9091"/>
                      <a:pt x="1525" y="8867"/>
                      <a:pt x="796" y="8654"/>
                    </a:cubicBezTo>
                    <a:cubicBezTo>
                      <a:pt x="354" y="8518"/>
                      <a:pt x="-21" y="8392"/>
                      <a:pt x="1" y="8130"/>
                    </a:cubicBezTo>
                    <a:cubicBezTo>
                      <a:pt x="642" y="7568"/>
                      <a:pt x="1945" y="7413"/>
                      <a:pt x="3159" y="7219"/>
                    </a:cubicBezTo>
                    <a:cubicBezTo>
                      <a:pt x="6384" y="6695"/>
                      <a:pt x="8747" y="5783"/>
                      <a:pt x="11221" y="4736"/>
                    </a:cubicBezTo>
                    <a:cubicBezTo>
                      <a:pt x="13474" y="3805"/>
                      <a:pt x="15307" y="2582"/>
                      <a:pt x="18929" y="1913"/>
                    </a:cubicBezTo>
                    <a:cubicBezTo>
                      <a:pt x="16543" y="1884"/>
                      <a:pt x="15351" y="2563"/>
                      <a:pt x="13694" y="2553"/>
                    </a:cubicBezTo>
                    <a:cubicBezTo>
                      <a:pt x="12590" y="2408"/>
                      <a:pt x="12193" y="2136"/>
                      <a:pt x="12899" y="1680"/>
                    </a:cubicBezTo>
                    <a:cubicBezTo>
                      <a:pt x="13341" y="1486"/>
                      <a:pt x="13871" y="1331"/>
                      <a:pt x="14423" y="1263"/>
                    </a:cubicBezTo>
                    <a:cubicBezTo>
                      <a:pt x="15594" y="1118"/>
                      <a:pt x="14754" y="856"/>
                      <a:pt x="14666" y="633"/>
                    </a:cubicBezTo>
                    <a:cubicBezTo>
                      <a:pt x="16499" y="109"/>
                      <a:pt x="18354" y="-337"/>
                      <a:pt x="20475" y="352"/>
                    </a:cubicBezTo>
                    <a:cubicBezTo>
                      <a:pt x="19724" y="817"/>
                      <a:pt x="18288" y="313"/>
                      <a:pt x="17537" y="749"/>
                    </a:cubicBezTo>
                    <a:cubicBezTo>
                      <a:pt x="17604" y="963"/>
                      <a:pt x="17979" y="982"/>
                      <a:pt x="18310" y="1021"/>
                    </a:cubicBezTo>
                    <a:cubicBezTo>
                      <a:pt x="19260" y="1137"/>
                      <a:pt x="20629" y="904"/>
                      <a:pt x="20961" y="1496"/>
                    </a:cubicBezTo>
                    <a:cubicBezTo>
                      <a:pt x="21314" y="2078"/>
                      <a:pt x="20541" y="2602"/>
                      <a:pt x="19702" y="3029"/>
                    </a:cubicBezTo>
                    <a:cubicBezTo>
                      <a:pt x="19105" y="3339"/>
                      <a:pt x="18222" y="3533"/>
                      <a:pt x="17515" y="3824"/>
                    </a:cubicBezTo>
                    <a:cubicBezTo>
                      <a:pt x="16875" y="4076"/>
                      <a:pt x="15770" y="4464"/>
                      <a:pt x="15903" y="4639"/>
                    </a:cubicBezTo>
                    <a:cubicBezTo>
                      <a:pt x="16698" y="5735"/>
                      <a:pt x="15439" y="6317"/>
                      <a:pt x="13672" y="6879"/>
                    </a:cubicBezTo>
                    <a:cubicBezTo>
                      <a:pt x="13363" y="6986"/>
                      <a:pt x="13164" y="7335"/>
                      <a:pt x="13319" y="7529"/>
                    </a:cubicBezTo>
                    <a:cubicBezTo>
                      <a:pt x="14578" y="9188"/>
                      <a:pt x="11817" y="10516"/>
                      <a:pt x="11375" y="12029"/>
                    </a:cubicBezTo>
                    <a:cubicBezTo>
                      <a:pt x="11177" y="12747"/>
                      <a:pt x="10558" y="13445"/>
                      <a:pt x="12193" y="14018"/>
                    </a:cubicBezTo>
                    <a:cubicBezTo>
                      <a:pt x="12855" y="14251"/>
                      <a:pt x="12723" y="14590"/>
                      <a:pt x="12126" y="14813"/>
                    </a:cubicBezTo>
                    <a:cubicBezTo>
                      <a:pt x="9962" y="15608"/>
                      <a:pt x="10271" y="16704"/>
                      <a:pt x="10779" y="17665"/>
                    </a:cubicBezTo>
                    <a:cubicBezTo>
                      <a:pt x="11265" y="18547"/>
                      <a:pt x="11000" y="19381"/>
                      <a:pt x="10934" y="20245"/>
                    </a:cubicBezTo>
                    <a:cubicBezTo>
                      <a:pt x="10912" y="20477"/>
                      <a:pt x="10823" y="21263"/>
                      <a:pt x="9498" y="20506"/>
                    </a:cubicBezTo>
                  </a:path>
                </a:pathLst>
              </a:custGeom>
              <a:solidFill>
                <a:srgbClr val="844D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0" name="形状"/>
              <p:cNvSpPr/>
              <p:nvPr/>
            </p:nvSpPr>
            <p:spPr>
              <a:xfrm>
                <a:off x="3819347" y="401552"/>
                <a:ext cx="2506577" cy="476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1" h="20878" extrusionOk="0">
                    <a:moveTo>
                      <a:pt x="282" y="15226"/>
                    </a:moveTo>
                    <a:cubicBezTo>
                      <a:pt x="-98" y="11534"/>
                      <a:pt x="-98" y="8549"/>
                      <a:pt x="860" y="7843"/>
                    </a:cubicBezTo>
                    <a:cubicBezTo>
                      <a:pt x="860" y="6036"/>
                      <a:pt x="563" y="6311"/>
                      <a:pt x="427" y="5683"/>
                    </a:cubicBezTo>
                    <a:cubicBezTo>
                      <a:pt x="191" y="4544"/>
                      <a:pt x="-68" y="3012"/>
                      <a:pt x="16" y="1363"/>
                    </a:cubicBezTo>
                    <a:cubicBezTo>
                      <a:pt x="107" y="-444"/>
                      <a:pt x="503" y="67"/>
                      <a:pt x="784" y="67"/>
                    </a:cubicBezTo>
                    <a:cubicBezTo>
                      <a:pt x="4388" y="224"/>
                      <a:pt x="7992" y="263"/>
                      <a:pt x="11588" y="656"/>
                    </a:cubicBezTo>
                    <a:cubicBezTo>
                      <a:pt x="14226" y="970"/>
                      <a:pt x="16864" y="1323"/>
                      <a:pt x="19495" y="656"/>
                    </a:cubicBezTo>
                    <a:cubicBezTo>
                      <a:pt x="20574" y="420"/>
                      <a:pt x="21190" y="3012"/>
                      <a:pt x="21175" y="8432"/>
                    </a:cubicBezTo>
                    <a:cubicBezTo>
                      <a:pt x="21175" y="10120"/>
                      <a:pt x="21396" y="11691"/>
                      <a:pt x="21228" y="13380"/>
                    </a:cubicBezTo>
                    <a:cubicBezTo>
                      <a:pt x="20993" y="14323"/>
                      <a:pt x="21502" y="17779"/>
                      <a:pt x="20757" y="17032"/>
                    </a:cubicBezTo>
                    <a:cubicBezTo>
                      <a:pt x="20605" y="12948"/>
                      <a:pt x="20863" y="8785"/>
                      <a:pt x="20643" y="4583"/>
                    </a:cubicBezTo>
                    <a:cubicBezTo>
                      <a:pt x="19335" y="6507"/>
                      <a:pt x="18020" y="5722"/>
                      <a:pt x="16712" y="5643"/>
                    </a:cubicBezTo>
                    <a:cubicBezTo>
                      <a:pt x="15161" y="5565"/>
                      <a:pt x="13610" y="5525"/>
                      <a:pt x="12082" y="4897"/>
                    </a:cubicBezTo>
                    <a:cubicBezTo>
                      <a:pt x="10158" y="4151"/>
                      <a:pt x="8258" y="5368"/>
                      <a:pt x="6349" y="5643"/>
                    </a:cubicBezTo>
                    <a:cubicBezTo>
                      <a:pt x="4814" y="5800"/>
                      <a:pt x="3255" y="4819"/>
                      <a:pt x="1719" y="6036"/>
                    </a:cubicBezTo>
                    <a:cubicBezTo>
                      <a:pt x="1483" y="6193"/>
                      <a:pt x="1103" y="6154"/>
                      <a:pt x="1217" y="7646"/>
                    </a:cubicBezTo>
                    <a:cubicBezTo>
                      <a:pt x="1430" y="10277"/>
                      <a:pt x="951" y="13066"/>
                      <a:pt x="1347" y="15422"/>
                    </a:cubicBezTo>
                    <a:cubicBezTo>
                      <a:pt x="1552" y="16836"/>
                      <a:pt x="1400" y="17936"/>
                      <a:pt x="1233" y="19035"/>
                    </a:cubicBezTo>
                    <a:cubicBezTo>
                      <a:pt x="1058" y="20213"/>
                      <a:pt x="852" y="21156"/>
                      <a:pt x="571" y="20803"/>
                    </a:cubicBezTo>
                    <a:cubicBezTo>
                      <a:pt x="244" y="20410"/>
                      <a:pt x="404" y="18839"/>
                      <a:pt x="373" y="17739"/>
                    </a:cubicBezTo>
                    <a:cubicBezTo>
                      <a:pt x="335" y="16954"/>
                      <a:pt x="404" y="16011"/>
                      <a:pt x="282" y="15226"/>
                    </a:cubicBezTo>
                  </a:path>
                </a:pathLst>
              </a:custGeom>
              <a:solidFill>
                <a:srgbClr val="4C42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1" name="形状"/>
              <p:cNvSpPr/>
              <p:nvPr/>
            </p:nvSpPr>
            <p:spPr>
              <a:xfrm>
                <a:off x="-1" y="9051507"/>
                <a:ext cx="2090156" cy="399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0665" extrusionOk="0">
                    <a:moveTo>
                      <a:pt x="21024" y="18511"/>
                    </a:moveTo>
                    <a:cubicBezTo>
                      <a:pt x="18124" y="21517"/>
                      <a:pt x="15178" y="19759"/>
                      <a:pt x="12268" y="20546"/>
                    </a:cubicBezTo>
                    <a:cubicBezTo>
                      <a:pt x="9899" y="21239"/>
                      <a:pt x="7584" y="18696"/>
                      <a:pt x="5242" y="18326"/>
                    </a:cubicBezTo>
                    <a:cubicBezTo>
                      <a:pt x="3458" y="18094"/>
                      <a:pt x="1729" y="16938"/>
                      <a:pt x="0" y="14625"/>
                    </a:cubicBezTo>
                    <a:cubicBezTo>
                      <a:pt x="3687" y="14995"/>
                      <a:pt x="7383" y="13700"/>
                      <a:pt x="11061" y="13469"/>
                    </a:cubicBezTo>
                    <a:cubicBezTo>
                      <a:pt x="10924" y="9538"/>
                      <a:pt x="11884" y="3941"/>
                      <a:pt x="12955" y="2276"/>
                    </a:cubicBezTo>
                    <a:cubicBezTo>
                      <a:pt x="13403" y="1536"/>
                      <a:pt x="13979" y="2831"/>
                      <a:pt x="14318" y="241"/>
                    </a:cubicBezTo>
                    <a:cubicBezTo>
                      <a:pt x="14345" y="-37"/>
                      <a:pt x="14537" y="-83"/>
                      <a:pt x="14620" y="148"/>
                    </a:cubicBezTo>
                    <a:cubicBezTo>
                      <a:pt x="15178" y="1628"/>
                      <a:pt x="14967" y="4635"/>
                      <a:pt x="15104" y="6947"/>
                    </a:cubicBezTo>
                    <a:cubicBezTo>
                      <a:pt x="15187" y="8381"/>
                      <a:pt x="15324" y="10278"/>
                      <a:pt x="14940" y="11295"/>
                    </a:cubicBezTo>
                    <a:cubicBezTo>
                      <a:pt x="14793" y="11665"/>
                      <a:pt x="14583" y="11341"/>
                      <a:pt x="14418" y="11573"/>
                    </a:cubicBezTo>
                    <a:cubicBezTo>
                      <a:pt x="14153" y="11850"/>
                      <a:pt x="13814" y="11573"/>
                      <a:pt x="13686" y="13747"/>
                    </a:cubicBezTo>
                    <a:cubicBezTo>
                      <a:pt x="14848" y="14163"/>
                      <a:pt x="16001" y="12821"/>
                      <a:pt x="17126" y="14209"/>
                    </a:cubicBezTo>
                    <a:cubicBezTo>
                      <a:pt x="18343" y="13099"/>
                      <a:pt x="19560" y="13700"/>
                      <a:pt x="20777" y="13839"/>
                    </a:cubicBezTo>
                    <a:cubicBezTo>
                      <a:pt x="21600" y="13932"/>
                      <a:pt x="21353" y="16383"/>
                      <a:pt x="21024" y="18511"/>
                    </a:cubicBezTo>
                  </a:path>
                </a:pathLst>
              </a:custGeom>
              <a:solidFill>
                <a:srgbClr val="ED60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2" name="形状"/>
              <p:cNvSpPr/>
              <p:nvPr/>
            </p:nvSpPr>
            <p:spPr>
              <a:xfrm>
                <a:off x="1204029" y="4025450"/>
                <a:ext cx="998194" cy="1741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3" h="21600" extrusionOk="0">
                    <a:moveTo>
                      <a:pt x="14069" y="2903"/>
                    </a:moveTo>
                    <a:cubicBezTo>
                      <a:pt x="14372" y="2536"/>
                      <a:pt x="14808" y="2603"/>
                      <a:pt x="15358" y="2725"/>
                    </a:cubicBezTo>
                    <a:cubicBezTo>
                      <a:pt x="16761" y="3025"/>
                      <a:pt x="17501" y="2503"/>
                      <a:pt x="17653" y="1846"/>
                    </a:cubicBezTo>
                    <a:cubicBezTo>
                      <a:pt x="17785" y="1168"/>
                      <a:pt x="18184" y="601"/>
                      <a:pt x="18885" y="0"/>
                    </a:cubicBezTo>
                    <a:cubicBezTo>
                      <a:pt x="19606" y="945"/>
                      <a:pt x="19246" y="1768"/>
                      <a:pt x="18715" y="2636"/>
                    </a:cubicBezTo>
                    <a:cubicBezTo>
                      <a:pt x="17975" y="3782"/>
                      <a:pt x="18430" y="4082"/>
                      <a:pt x="20744" y="4126"/>
                    </a:cubicBezTo>
                    <a:cubicBezTo>
                      <a:pt x="20896" y="4193"/>
                      <a:pt x="21028" y="4304"/>
                      <a:pt x="21085" y="4427"/>
                    </a:cubicBezTo>
                    <a:cubicBezTo>
                      <a:pt x="21199" y="5172"/>
                      <a:pt x="20156" y="5183"/>
                      <a:pt x="19378" y="5394"/>
                    </a:cubicBezTo>
                    <a:cubicBezTo>
                      <a:pt x="18108" y="5761"/>
                      <a:pt x="16363" y="5795"/>
                      <a:pt x="16136" y="6918"/>
                    </a:cubicBezTo>
                    <a:cubicBezTo>
                      <a:pt x="16344" y="8053"/>
                      <a:pt x="16022" y="8242"/>
                      <a:pt x="14258" y="8075"/>
                    </a:cubicBezTo>
                    <a:cubicBezTo>
                      <a:pt x="13727" y="7474"/>
                      <a:pt x="13044" y="7285"/>
                      <a:pt x="11945" y="7675"/>
                    </a:cubicBezTo>
                    <a:cubicBezTo>
                      <a:pt x="9859" y="8409"/>
                      <a:pt x="7716" y="9076"/>
                      <a:pt x="5611" y="9799"/>
                    </a:cubicBezTo>
                    <a:cubicBezTo>
                      <a:pt x="4662" y="10133"/>
                      <a:pt x="4226" y="10555"/>
                      <a:pt x="4738" y="11267"/>
                    </a:cubicBezTo>
                    <a:cubicBezTo>
                      <a:pt x="6388" y="11011"/>
                      <a:pt x="7241" y="9766"/>
                      <a:pt x="9233" y="9932"/>
                    </a:cubicBezTo>
                    <a:cubicBezTo>
                      <a:pt x="9441" y="10099"/>
                      <a:pt x="9479" y="10266"/>
                      <a:pt x="9422" y="10455"/>
                    </a:cubicBezTo>
                    <a:cubicBezTo>
                      <a:pt x="8948" y="11056"/>
                      <a:pt x="7943" y="11256"/>
                      <a:pt x="7147" y="11556"/>
                    </a:cubicBezTo>
                    <a:cubicBezTo>
                      <a:pt x="8000" y="11423"/>
                      <a:pt x="8588" y="10867"/>
                      <a:pt x="9612" y="10889"/>
                    </a:cubicBezTo>
                    <a:cubicBezTo>
                      <a:pt x="10522" y="11100"/>
                      <a:pt x="10029" y="11334"/>
                      <a:pt x="9612" y="11567"/>
                    </a:cubicBezTo>
                    <a:cubicBezTo>
                      <a:pt x="8664" y="12023"/>
                      <a:pt x="7791" y="12513"/>
                      <a:pt x="6559" y="12769"/>
                    </a:cubicBezTo>
                    <a:cubicBezTo>
                      <a:pt x="5364" y="13002"/>
                      <a:pt x="4814" y="13536"/>
                      <a:pt x="4568" y="14404"/>
                    </a:cubicBezTo>
                    <a:cubicBezTo>
                      <a:pt x="3885" y="16751"/>
                      <a:pt x="3885" y="19142"/>
                      <a:pt x="3164" y="21600"/>
                    </a:cubicBezTo>
                    <a:cubicBezTo>
                      <a:pt x="2235" y="21022"/>
                      <a:pt x="2444" y="20354"/>
                      <a:pt x="2482" y="19765"/>
                    </a:cubicBezTo>
                    <a:cubicBezTo>
                      <a:pt x="2576" y="18463"/>
                      <a:pt x="2861" y="17151"/>
                      <a:pt x="3031" y="15850"/>
                    </a:cubicBezTo>
                    <a:cubicBezTo>
                      <a:pt x="3107" y="15182"/>
                      <a:pt x="4188" y="14315"/>
                      <a:pt x="1856" y="14092"/>
                    </a:cubicBezTo>
                    <a:cubicBezTo>
                      <a:pt x="1097" y="14026"/>
                      <a:pt x="1533" y="13514"/>
                      <a:pt x="2007" y="13280"/>
                    </a:cubicBezTo>
                    <a:cubicBezTo>
                      <a:pt x="3487" y="12591"/>
                      <a:pt x="2557" y="12001"/>
                      <a:pt x="1818" y="11412"/>
                    </a:cubicBezTo>
                    <a:cubicBezTo>
                      <a:pt x="1230" y="10922"/>
                      <a:pt x="-401" y="10689"/>
                      <a:pt x="92" y="9977"/>
                    </a:cubicBezTo>
                    <a:cubicBezTo>
                      <a:pt x="794" y="8976"/>
                      <a:pt x="1951" y="8086"/>
                      <a:pt x="3449" y="7408"/>
                    </a:cubicBezTo>
                    <a:cubicBezTo>
                      <a:pt x="3885" y="7207"/>
                      <a:pt x="4264" y="7430"/>
                      <a:pt x="4587" y="7630"/>
                    </a:cubicBezTo>
                    <a:cubicBezTo>
                      <a:pt x="4928" y="7841"/>
                      <a:pt x="5061" y="8064"/>
                      <a:pt x="4587" y="8297"/>
                    </a:cubicBezTo>
                    <a:cubicBezTo>
                      <a:pt x="4264" y="8453"/>
                      <a:pt x="3733" y="8520"/>
                      <a:pt x="4075" y="9020"/>
                    </a:cubicBezTo>
                    <a:cubicBezTo>
                      <a:pt x="7014" y="8097"/>
                      <a:pt x="9915" y="7174"/>
                      <a:pt x="12779" y="6218"/>
                    </a:cubicBezTo>
                    <a:cubicBezTo>
                      <a:pt x="13291" y="6040"/>
                      <a:pt x="13632" y="5661"/>
                      <a:pt x="13462" y="5317"/>
                    </a:cubicBezTo>
                    <a:cubicBezTo>
                      <a:pt x="13215" y="4827"/>
                      <a:pt x="12589" y="5261"/>
                      <a:pt x="12172" y="5194"/>
                    </a:cubicBezTo>
                    <a:cubicBezTo>
                      <a:pt x="10598" y="4905"/>
                      <a:pt x="9119" y="4950"/>
                      <a:pt x="7735" y="5517"/>
                    </a:cubicBezTo>
                    <a:cubicBezTo>
                      <a:pt x="7128" y="5717"/>
                      <a:pt x="6767" y="5695"/>
                      <a:pt x="6805" y="5216"/>
                    </a:cubicBezTo>
                    <a:cubicBezTo>
                      <a:pt x="7374" y="4961"/>
                      <a:pt x="7962" y="4705"/>
                      <a:pt x="8531" y="4449"/>
                    </a:cubicBezTo>
                    <a:cubicBezTo>
                      <a:pt x="9005" y="4082"/>
                      <a:pt x="9441" y="3648"/>
                      <a:pt x="10427" y="3949"/>
                    </a:cubicBezTo>
                    <a:cubicBezTo>
                      <a:pt x="11414" y="4683"/>
                      <a:pt x="12457" y="4149"/>
                      <a:pt x="13139" y="3837"/>
                    </a:cubicBezTo>
                    <a:cubicBezTo>
                      <a:pt x="14239" y="3359"/>
                      <a:pt x="12589" y="2903"/>
                      <a:pt x="12741" y="2369"/>
                    </a:cubicBezTo>
                    <a:cubicBezTo>
                      <a:pt x="13007" y="2225"/>
                      <a:pt x="13272" y="2213"/>
                      <a:pt x="13519" y="2369"/>
                    </a:cubicBezTo>
                    <a:cubicBezTo>
                      <a:pt x="13689" y="2536"/>
                      <a:pt x="13879" y="2714"/>
                      <a:pt x="14031" y="2892"/>
                    </a:cubicBezTo>
                    <a:cubicBezTo>
                      <a:pt x="14543" y="3448"/>
                      <a:pt x="15396" y="3804"/>
                      <a:pt x="16155" y="4215"/>
                    </a:cubicBezTo>
                    <a:cubicBezTo>
                      <a:pt x="15529" y="3748"/>
                      <a:pt x="14618" y="3426"/>
                      <a:pt x="14069" y="2903"/>
                    </a:cubicBezTo>
                  </a:path>
                </a:pathLst>
              </a:custGeom>
              <a:solidFill>
                <a:srgbClr val="C059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3" name="形状"/>
              <p:cNvSpPr/>
              <p:nvPr/>
            </p:nvSpPr>
            <p:spPr>
              <a:xfrm>
                <a:off x="10737575" y="114453"/>
                <a:ext cx="2345598" cy="852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5" h="20844" extrusionOk="0">
                    <a:moveTo>
                      <a:pt x="20833" y="14263"/>
                    </a:moveTo>
                    <a:cubicBezTo>
                      <a:pt x="20670" y="11530"/>
                      <a:pt x="20793" y="8819"/>
                      <a:pt x="20891" y="6109"/>
                    </a:cubicBezTo>
                    <a:cubicBezTo>
                      <a:pt x="20956" y="4381"/>
                      <a:pt x="20768" y="3573"/>
                      <a:pt x="20090" y="3485"/>
                    </a:cubicBezTo>
                    <a:cubicBezTo>
                      <a:pt x="19110" y="3354"/>
                      <a:pt x="18122" y="3310"/>
                      <a:pt x="17150" y="3223"/>
                    </a:cubicBezTo>
                    <a:cubicBezTo>
                      <a:pt x="14758" y="2982"/>
                      <a:pt x="12373" y="2632"/>
                      <a:pt x="9980" y="2785"/>
                    </a:cubicBezTo>
                    <a:cubicBezTo>
                      <a:pt x="7775" y="2939"/>
                      <a:pt x="5554" y="3135"/>
                      <a:pt x="3349" y="3092"/>
                    </a:cubicBezTo>
                    <a:cubicBezTo>
                      <a:pt x="2394" y="3070"/>
                      <a:pt x="1389" y="3201"/>
                      <a:pt x="401" y="840"/>
                    </a:cubicBezTo>
                    <a:cubicBezTo>
                      <a:pt x="613" y="3485"/>
                      <a:pt x="687" y="5322"/>
                      <a:pt x="638" y="7180"/>
                    </a:cubicBezTo>
                    <a:cubicBezTo>
                      <a:pt x="760" y="8207"/>
                      <a:pt x="809" y="9104"/>
                      <a:pt x="270" y="9322"/>
                    </a:cubicBezTo>
                    <a:cubicBezTo>
                      <a:pt x="-48" y="7092"/>
                      <a:pt x="42" y="4753"/>
                      <a:pt x="1" y="2458"/>
                    </a:cubicBezTo>
                    <a:cubicBezTo>
                      <a:pt x="-24" y="402"/>
                      <a:pt x="589" y="-472"/>
                      <a:pt x="1152" y="249"/>
                    </a:cubicBezTo>
                    <a:cubicBezTo>
                      <a:pt x="2492" y="1998"/>
                      <a:pt x="3864" y="1058"/>
                      <a:pt x="5195" y="862"/>
                    </a:cubicBezTo>
                    <a:cubicBezTo>
                      <a:pt x="9319" y="293"/>
                      <a:pt x="13443" y="599"/>
                      <a:pt x="17559" y="665"/>
                    </a:cubicBezTo>
                    <a:cubicBezTo>
                      <a:pt x="18269" y="665"/>
                      <a:pt x="18963" y="665"/>
                      <a:pt x="19674" y="774"/>
                    </a:cubicBezTo>
                    <a:cubicBezTo>
                      <a:pt x="20842" y="993"/>
                      <a:pt x="21462" y="2982"/>
                      <a:pt x="21356" y="6130"/>
                    </a:cubicBezTo>
                    <a:cubicBezTo>
                      <a:pt x="21225" y="10022"/>
                      <a:pt x="21242" y="13935"/>
                      <a:pt x="21185" y="17805"/>
                    </a:cubicBezTo>
                    <a:cubicBezTo>
                      <a:pt x="21168" y="18832"/>
                      <a:pt x="21552" y="19685"/>
                      <a:pt x="21299" y="20691"/>
                    </a:cubicBezTo>
                    <a:cubicBezTo>
                      <a:pt x="20891" y="21128"/>
                      <a:pt x="20760" y="20581"/>
                      <a:pt x="20768" y="19619"/>
                    </a:cubicBezTo>
                    <a:cubicBezTo>
                      <a:pt x="20793" y="17871"/>
                      <a:pt x="20695" y="16056"/>
                      <a:pt x="20833" y="14263"/>
                    </a:cubicBezTo>
                  </a:path>
                </a:pathLst>
              </a:custGeom>
              <a:solidFill>
                <a:srgbClr val="454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4" name="形状"/>
              <p:cNvSpPr/>
              <p:nvPr/>
            </p:nvSpPr>
            <p:spPr>
              <a:xfrm>
                <a:off x="4370455" y="7499277"/>
                <a:ext cx="581877" cy="145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27" h="21356" extrusionOk="0">
                    <a:moveTo>
                      <a:pt x="13214" y="9255"/>
                    </a:moveTo>
                    <a:cubicBezTo>
                      <a:pt x="15850" y="10626"/>
                      <a:pt x="11993" y="11127"/>
                      <a:pt x="11060" y="12037"/>
                    </a:cubicBezTo>
                    <a:cubicBezTo>
                      <a:pt x="9839" y="12327"/>
                      <a:pt x="9003" y="12631"/>
                      <a:pt x="10932" y="12987"/>
                    </a:cubicBezTo>
                    <a:cubicBezTo>
                      <a:pt x="12153" y="14015"/>
                      <a:pt x="11510" y="14846"/>
                      <a:pt x="10064" y="15796"/>
                    </a:cubicBezTo>
                    <a:cubicBezTo>
                      <a:pt x="7525" y="17484"/>
                      <a:pt x="3989" y="18974"/>
                      <a:pt x="3121" y="21031"/>
                    </a:cubicBezTo>
                    <a:cubicBezTo>
                      <a:pt x="3025" y="21321"/>
                      <a:pt x="2671" y="21400"/>
                      <a:pt x="2221" y="21334"/>
                    </a:cubicBezTo>
                    <a:cubicBezTo>
                      <a:pt x="935" y="21163"/>
                      <a:pt x="-61" y="20807"/>
                      <a:pt x="3" y="20226"/>
                    </a:cubicBezTo>
                    <a:cubicBezTo>
                      <a:pt x="100" y="19303"/>
                      <a:pt x="1032" y="18459"/>
                      <a:pt x="1739" y="17576"/>
                    </a:cubicBezTo>
                    <a:cubicBezTo>
                      <a:pt x="2928" y="16165"/>
                      <a:pt x="5789" y="15426"/>
                      <a:pt x="8200" y="14464"/>
                    </a:cubicBezTo>
                    <a:cubicBezTo>
                      <a:pt x="6014" y="13778"/>
                      <a:pt x="4921" y="14226"/>
                      <a:pt x="3925" y="14938"/>
                    </a:cubicBezTo>
                    <a:cubicBezTo>
                      <a:pt x="4085" y="13910"/>
                      <a:pt x="3507" y="12947"/>
                      <a:pt x="4793" y="11998"/>
                    </a:cubicBezTo>
                    <a:cubicBezTo>
                      <a:pt x="5564" y="11391"/>
                      <a:pt x="4953" y="10613"/>
                      <a:pt x="4150" y="10073"/>
                    </a:cubicBezTo>
                    <a:cubicBezTo>
                      <a:pt x="2253" y="8859"/>
                      <a:pt x="3314" y="8029"/>
                      <a:pt x="5725" y="7277"/>
                    </a:cubicBezTo>
                    <a:cubicBezTo>
                      <a:pt x="6239" y="7198"/>
                      <a:pt x="6785" y="7264"/>
                      <a:pt x="7203" y="7158"/>
                    </a:cubicBezTo>
                    <a:cubicBezTo>
                      <a:pt x="8360" y="6908"/>
                      <a:pt x="8007" y="8134"/>
                      <a:pt x="9003" y="7527"/>
                    </a:cubicBezTo>
                    <a:cubicBezTo>
                      <a:pt x="9710" y="7079"/>
                      <a:pt x="7268" y="7251"/>
                      <a:pt x="7203" y="6749"/>
                    </a:cubicBezTo>
                    <a:cubicBezTo>
                      <a:pt x="6978" y="6525"/>
                      <a:pt x="6785" y="6314"/>
                      <a:pt x="6528" y="6090"/>
                    </a:cubicBezTo>
                    <a:cubicBezTo>
                      <a:pt x="5789" y="6090"/>
                      <a:pt x="5050" y="6077"/>
                      <a:pt x="5114" y="5629"/>
                    </a:cubicBezTo>
                    <a:cubicBezTo>
                      <a:pt x="5178" y="4323"/>
                      <a:pt x="4632" y="2991"/>
                      <a:pt x="5596" y="1699"/>
                    </a:cubicBezTo>
                    <a:cubicBezTo>
                      <a:pt x="5885" y="1593"/>
                      <a:pt x="6143" y="1567"/>
                      <a:pt x="6496" y="1607"/>
                    </a:cubicBezTo>
                    <a:cubicBezTo>
                      <a:pt x="8328" y="2015"/>
                      <a:pt x="8778" y="1237"/>
                      <a:pt x="9775" y="947"/>
                    </a:cubicBezTo>
                    <a:cubicBezTo>
                      <a:pt x="11125" y="538"/>
                      <a:pt x="12025" y="-200"/>
                      <a:pt x="14178" y="51"/>
                    </a:cubicBezTo>
                    <a:cubicBezTo>
                      <a:pt x="14789" y="222"/>
                      <a:pt x="15239" y="459"/>
                      <a:pt x="15046" y="789"/>
                    </a:cubicBezTo>
                    <a:cubicBezTo>
                      <a:pt x="14339" y="1343"/>
                      <a:pt x="13118" y="1659"/>
                      <a:pt x="11864" y="2068"/>
                    </a:cubicBezTo>
                    <a:cubicBezTo>
                      <a:pt x="13760" y="1910"/>
                      <a:pt x="14435" y="1303"/>
                      <a:pt x="15400" y="815"/>
                    </a:cubicBezTo>
                    <a:cubicBezTo>
                      <a:pt x="16235" y="618"/>
                      <a:pt x="16685" y="802"/>
                      <a:pt x="17039" y="1105"/>
                    </a:cubicBezTo>
                    <a:cubicBezTo>
                      <a:pt x="16557" y="1765"/>
                      <a:pt x="17714" y="1673"/>
                      <a:pt x="18710" y="1752"/>
                    </a:cubicBezTo>
                    <a:cubicBezTo>
                      <a:pt x="21185" y="1976"/>
                      <a:pt x="21539" y="2437"/>
                      <a:pt x="19514" y="3149"/>
                    </a:cubicBezTo>
                    <a:cubicBezTo>
                      <a:pt x="17810" y="3743"/>
                      <a:pt x="16268" y="4415"/>
                      <a:pt x="14628" y="5062"/>
                    </a:cubicBezTo>
                    <a:cubicBezTo>
                      <a:pt x="15850" y="5246"/>
                      <a:pt x="17521" y="4916"/>
                      <a:pt x="17939" y="5589"/>
                    </a:cubicBezTo>
                    <a:cubicBezTo>
                      <a:pt x="18260" y="6130"/>
                      <a:pt x="17007" y="6420"/>
                      <a:pt x="16235" y="6710"/>
                    </a:cubicBezTo>
                    <a:cubicBezTo>
                      <a:pt x="14918" y="7251"/>
                      <a:pt x="13439" y="7725"/>
                      <a:pt x="13375" y="8582"/>
                    </a:cubicBezTo>
                    <a:cubicBezTo>
                      <a:pt x="12796" y="8793"/>
                      <a:pt x="11414" y="8978"/>
                      <a:pt x="13214" y="9255"/>
                    </a:cubicBezTo>
                    <a:close/>
                    <a:moveTo>
                      <a:pt x="11221" y="4323"/>
                    </a:moveTo>
                    <a:cubicBezTo>
                      <a:pt x="12732" y="3782"/>
                      <a:pt x="14885" y="3690"/>
                      <a:pt x="16139" y="3031"/>
                    </a:cubicBezTo>
                    <a:cubicBezTo>
                      <a:pt x="14982" y="3611"/>
                      <a:pt x="13439" y="3611"/>
                      <a:pt x="11735" y="3624"/>
                    </a:cubicBezTo>
                    <a:cubicBezTo>
                      <a:pt x="8810" y="3651"/>
                      <a:pt x="6528" y="4020"/>
                      <a:pt x="7043" y="5523"/>
                    </a:cubicBezTo>
                    <a:cubicBezTo>
                      <a:pt x="7075" y="5615"/>
                      <a:pt x="7043" y="5708"/>
                      <a:pt x="6978" y="5800"/>
                    </a:cubicBezTo>
                    <a:cubicBezTo>
                      <a:pt x="8135" y="5193"/>
                      <a:pt x="9807" y="4811"/>
                      <a:pt x="11221" y="4323"/>
                    </a:cubicBezTo>
                    <a:close/>
                  </a:path>
                </a:pathLst>
              </a:custGeom>
              <a:solidFill>
                <a:srgbClr val="FE99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5" name="形状"/>
              <p:cNvSpPr/>
              <p:nvPr/>
            </p:nvSpPr>
            <p:spPr>
              <a:xfrm>
                <a:off x="6553110" y="9073278"/>
                <a:ext cx="1511971" cy="410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50" extrusionOk="0">
                    <a:moveTo>
                      <a:pt x="5000" y="10464"/>
                    </a:moveTo>
                    <a:cubicBezTo>
                      <a:pt x="6740" y="10332"/>
                      <a:pt x="8479" y="10243"/>
                      <a:pt x="10218" y="10111"/>
                    </a:cubicBezTo>
                    <a:cubicBezTo>
                      <a:pt x="10921" y="10067"/>
                      <a:pt x="11778" y="10817"/>
                      <a:pt x="11663" y="6541"/>
                    </a:cubicBezTo>
                    <a:cubicBezTo>
                      <a:pt x="11625" y="5218"/>
                      <a:pt x="12098" y="4292"/>
                      <a:pt x="12418" y="4821"/>
                    </a:cubicBezTo>
                    <a:cubicBezTo>
                      <a:pt x="13505" y="6541"/>
                      <a:pt x="14195" y="3940"/>
                      <a:pt x="14988" y="2441"/>
                    </a:cubicBezTo>
                    <a:cubicBezTo>
                      <a:pt x="15346" y="1780"/>
                      <a:pt x="15692" y="1119"/>
                      <a:pt x="16075" y="678"/>
                    </a:cubicBezTo>
                    <a:cubicBezTo>
                      <a:pt x="17687" y="-1350"/>
                      <a:pt x="19336" y="1295"/>
                      <a:pt x="19221" y="6937"/>
                    </a:cubicBezTo>
                    <a:cubicBezTo>
                      <a:pt x="19081" y="12403"/>
                      <a:pt x="19937" y="11346"/>
                      <a:pt x="20743" y="11830"/>
                    </a:cubicBezTo>
                    <a:cubicBezTo>
                      <a:pt x="21037" y="12051"/>
                      <a:pt x="21319" y="12315"/>
                      <a:pt x="21600" y="12536"/>
                    </a:cubicBezTo>
                    <a:cubicBezTo>
                      <a:pt x="20897" y="14916"/>
                      <a:pt x="19669" y="13770"/>
                      <a:pt x="19106" y="17032"/>
                    </a:cubicBezTo>
                    <a:cubicBezTo>
                      <a:pt x="15436" y="17870"/>
                      <a:pt x="11778" y="16768"/>
                      <a:pt x="8108" y="18046"/>
                    </a:cubicBezTo>
                    <a:cubicBezTo>
                      <a:pt x="6637" y="18575"/>
                      <a:pt x="5128" y="17429"/>
                      <a:pt x="3479" y="20250"/>
                    </a:cubicBezTo>
                    <a:cubicBezTo>
                      <a:pt x="3875" y="16812"/>
                      <a:pt x="4591" y="17517"/>
                      <a:pt x="4949" y="16459"/>
                    </a:cubicBezTo>
                    <a:cubicBezTo>
                      <a:pt x="4105" y="12095"/>
                      <a:pt x="2890" y="15621"/>
                      <a:pt x="1880" y="14828"/>
                    </a:cubicBezTo>
                    <a:cubicBezTo>
                      <a:pt x="1496" y="12448"/>
                      <a:pt x="422" y="13858"/>
                      <a:pt x="0" y="10332"/>
                    </a:cubicBezTo>
                    <a:cubicBezTo>
                      <a:pt x="1739" y="9891"/>
                      <a:pt x="3363" y="9803"/>
                      <a:pt x="5000" y="10464"/>
                    </a:cubicBezTo>
                  </a:path>
                </a:pathLst>
              </a:custGeom>
              <a:solidFill>
                <a:srgbClr val="C958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6" name="形状"/>
              <p:cNvSpPr/>
              <p:nvPr/>
            </p:nvSpPr>
            <p:spPr>
              <a:xfrm>
                <a:off x="3008676" y="86734"/>
                <a:ext cx="173133" cy="1890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4" h="21463" extrusionOk="0">
                    <a:moveTo>
                      <a:pt x="0" y="21449"/>
                    </a:moveTo>
                    <a:cubicBezTo>
                      <a:pt x="108" y="19274"/>
                      <a:pt x="323" y="17099"/>
                      <a:pt x="430" y="14923"/>
                    </a:cubicBezTo>
                    <a:cubicBezTo>
                      <a:pt x="2472" y="13511"/>
                      <a:pt x="-322" y="12087"/>
                      <a:pt x="1827" y="10675"/>
                    </a:cubicBezTo>
                    <a:cubicBezTo>
                      <a:pt x="2687" y="7544"/>
                      <a:pt x="3547" y="4393"/>
                      <a:pt x="4299" y="1262"/>
                    </a:cubicBezTo>
                    <a:cubicBezTo>
                      <a:pt x="4299" y="1110"/>
                      <a:pt x="4299" y="937"/>
                      <a:pt x="4729" y="784"/>
                    </a:cubicBezTo>
                    <a:cubicBezTo>
                      <a:pt x="5374" y="449"/>
                      <a:pt x="4836" y="-39"/>
                      <a:pt x="9994" y="2"/>
                    </a:cubicBezTo>
                    <a:cubicBezTo>
                      <a:pt x="13863" y="42"/>
                      <a:pt x="16335" y="398"/>
                      <a:pt x="16550" y="784"/>
                    </a:cubicBezTo>
                    <a:cubicBezTo>
                      <a:pt x="16979" y="1618"/>
                      <a:pt x="17409" y="2451"/>
                      <a:pt x="17409" y="3275"/>
                    </a:cubicBezTo>
                    <a:cubicBezTo>
                      <a:pt x="17517" y="7229"/>
                      <a:pt x="17517" y="11173"/>
                      <a:pt x="20096" y="15127"/>
                    </a:cubicBezTo>
                    <a:cubicBezTo>
                      <a:pt x="21278" y="16906"/>
                      <a:pt x="20311" y="18695"/>
                      <a:pt x="20311" y="20484"/>
                    </a:cubicBezTo>
                    <a:cubicBezTo>
                      <a:pt x="14400" y="20961"/>
                      <a:pt x="9135" y="21561"/>
                      <a:pt x="0" y="21449"/>
                    </a:cubicBezTo>
                  </a:path>
                </a:pathLst>
              </a:custGeom>
              <a:solidFill>
                <a:srgbClr val="6647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7" name="形状"/>
              <p:cNvSpPr/>
              <p:nvPr/>
            </p:nvSpPr>
            <p:spPr>
              <a:xfrm>
                <a:off x="8240238" y="3491050"/>
                <a:ext cx="802730" cy="1109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16" h="20930" extrusionOk="0">
                    <a:moveTo>
                      <a:pt x="7838" y="13126"/>
                    </a:moveTo>
                    <a:cubicBezTo>
                      <a:pt x="11983" y="11096"/>
                      <a:pt x="9680" y="7476"/>
                      <a:pt x="11237" y="4770"/>
                    </a:cubicBezTo>
                    <a:cubicBezTo>
                      <a:pt x="11829" y="3772"/>
                      <a:pt x="10426" y="4043"/>
                      <a:pt x="9812" y="4110"/>
                    </a:cubicBezTo>
                    <a:cubicBezTo>
                      <a:pt x="7487" y="4347"/>
                      <a:pt x="6018" y="5819"/>
                      <a:pt x="4067" y="6614"/>
                    </a:cubicBezTo>
                    <a:cubicBezTo>
                      <a:pt x="3431" y="6901"/>
                      <a:pt x="2882" y="7324"/>
                      <a:pt x="2224" y="7713"/>
                    </a:cubicBezTo>
                    <a:cubicBezTo>
                      <a:pt x="1852" y="7358"/>
                      <a:pt x="931" y="6715"/>
                      <a:pt x="931" y="5903"/>
                    </a:cubicBezTo>
                    <a:cubicBezTo>
                      <a:pt x="909" y="4567"/>
                      <a:pt x="-1942" y="2639"/>
                      <a:pt x="2444" y="1996"/>
                    </a:cubicBezTo>
                    <a:cubicBezTo>
                      <a:pt x="3935" y="1776"/>
                      <a:pt x="5558" y="727"/>
                      <a:pt x="7268" y="305"/>
                    </a:cubicBezTo>
                    <a:cubicBezTo>
                      <a:pt x="10996" y="-575"/>
                      <a:pt x="12728" y="440"/>
                      <a:pt x="13364" y="3468"/>
                    </a:cubicBezTo>
                    <a:cubicBezTo>
                      <a:pt x="13913" y="6140"/>
                      <a:pt x="12597" y="8542"/>
                      <a:pt x="11764" y="11012"/>
                    </a:cubicBezTo>
                    <a:cubicBezTo>
                      <a:pt x="11457" y="11942"/>
                      <a:pt x="12312" y="12804"/>
                      <a:pt x="11588" y="13633"/>
                    </a:cubicBezTo>
                    <a:cubicBezTo>
                      <a:pt x="11522" y="13684"/>
                      <a:pt x="11698" y="13972"/>
                      <a:pt x="11720" y="13972"/>
                    </a:cubicBezTo>
                    <a:cubicBezTo>
                      <a:pt x="15689" y="13295"/>
                      <a:pt x="15667" y="16492"/>
                      <a:pt x="17750" y="17625"/>
                    </a:cubicBezTo>
                    <a:cubicBezTo>
                      <a:pt x="17816" y="17676"/>
                      <a:pt x="17882" y="17744"/>
                      <a:pt x="17991" y="17811"/>
                    </a:cubicBezTo>
                    <a:cubicBezTo>
                      <a:pt x="18276" y="18234"/>
                      <a:pt x="17838" y="18792"/>
                      <a:pt x="18408" y="19164"/>
                    </a:cubicBezTo>
                    <a:cubicBezTo>
                      <a:pt x="18934" y="19401"/>
                      <a:pt x="19658" y="19537"/>
                      <a:pt x="19614" y="20179"/>
                    </a:cubicBezTo>
                    <a:cubicBezTo>
                      <a:pt x="19570" y="20348"/>
                      <a:pt x="19417" y="20501"/>
                      <a:pt x="19219" y="20585"/>
                    </a:cubicBezTo>
                    <a:cubicBezTo>
                      <a:pt x="18255" y="20653"/>
                      <a:pt x="17312" y="21025"/>
                      <a:pt x="16303" y="20907"/>
                    </a:cubicBezTo>
                    <a:cubicBezTo>
                      <a:pt x="15820" y="20636"/>
                      <a:pt x="15689" y="20230"/>
                      <a:pt x="15382" y="19892"/>
                    </a:cubicBezTo>
                    <a:cubicBezTo>
                      <a:pt x="15228" y="19672"/>
                      <a:pt x="15053" y="19469"/>
                      <a:pt x="14921" y="19266"/>
                    </a:cubicBezTo>
                    <a:cubicBezTo>
                      <a:pt x="14702" y="18928"/>
                      <a:pt x="14461" y="18589"/>
                      <a:pt x="13891" y="18522"/>
                    </a:cubicBezTo>
                    <a:cubicBezTo>
                      <a:pt x="12246" y="17760"/>
                      <a:pt x="10623" y="19181"/>
                      <a:pt x="8979" y="18539"/>
                    </a:cubicBezTo>
                    <a:cubicBezTo>
                      <a:pt x="8781" y="18183"/>
                      <a:pt x="8935" y="17879"/>
                      <a:pt x="9242" y="17642"/>
                    </a:cubicBezTo>
                    <a:cubicBezTo>
                      <a:pt x="9593" y="17388"/>
                      <a:pt x="9790" y="16678"/>
                      <a:pt x="9527" y="16458"/>
                    </a:cubicBezTo>
                    <a:cubicBezTo>
                      <a:pt x="9549" y="15680"/>
                      <a:pt x="9308" y="14986"/>
                      <a:pt x="8452" y="14445"/>
                    </a:cubicBezTo>
                    <a:cubicBezTo>
                      <a:pt x="7773" y="14175"/>
                      <a:pt x="7597" y="13701"/>
                      <a:pt x="7838" y="13126"/>
                    </a:cubicBezTo>
                  </a:path>
                </a:pathLst>
              </a:custGeom>
              <a:solidFill>
                <a:srgbClr val="7449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8" name="形状"/>
              <p:cNvSpPr/>
              <p:nvPr/>
            </p:nvSpPr>
            <p:spPr>
              <a:xfrm>
                <a:off x="5316748" y="3662045"/>
                <a:ext cx="572746" cy="168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5" h="21423" extrusionOk="0">
                    <a:moveTo>
                      <a:pt x="8479" y="17572"/>
                    </a:moveTo>
                    <a:cubicBezTo>
                      <a:pt x="5652" y="18371"/>
                      <a:pt x="2826" y="19170"/>
                      <a:pt x="0" y="19968"/>
                    </a:cubicBezTo>
                    <a:cubicBezTo>
                      <a:pt x="2019" y="18405"/>
                      <a:pt x="4340" y="16933"/>
                      <a:pt x="6493" y="15450"/>
                    </a:cubicBezTo>
                    <a:cubicBezTo>
                      <a:pt x="8781" y="13887"/>
                      <a:pt x="13088" y="13054"/>
                      <a:pt x="17697" y="12232"/>
                    </a:cubicBezTo>
                    <a:cubicBezTo>
                      <a:pt x="16755" y="11935"/>
                      <a:pt x="16217" y="11661"/>
                      <a:pt x="15477" y="11570"/>
                    </a:cubicBezTo>
                    <a:cubicBezTo>
                      <a:pt x="13424" y="11308"/>
                      <a:pt x="13794" y="10965"/>
                      <a:pt x="15107" y="10646"/>
                    </a:cubicBezTo>
                    <a:cubicBezTo>
                      <a:pt x="16923" y="10190"/>
                      <a:pt x="16890" y="9653"/>
                      <a:pt x="16385" y="8991"/>
                    </a:cubicBezTo>
                    <a:cubicBezTo>
                      <a:pt x="15006" y="7052"/>
                      <a:pt x="13525" y="5112"/>
                      <a:pt x="12953" y="3115"/>
                    </a:cubicBezTo>
                    <a:cubicBezTo>
                      <a:pt x="12617" y="2065"/>
                      <a:pt x="15039" y="1152"/>
                      <a:pt x="14265" y="0"/>
                    </a:cubicBezTo>
                    <a:cubicBezTo>
                      <a:pt x="16150" y="1027"/>
                      <a:pt x="17596" y="2088"/>
                      <a:pt x="19884" y="2955"/>
                    </a:cubicBezTo>
                    <a:cubicBezTo>
                      <a:pt x="19951" y="2978"/>
                      <a:pt x="20052" y="3058"/>
                      <a:pt x="20019" y="3081"/>
                    </a:cubicBezTo>
                    <a:cubicBezTo>
                      <a:pt x="17495" y="5089"/>
                      <a:pt x="21364" y="6892"/>
                      <a:pt x="21465" y="8763"/>
                    </a:cubicBezTo>
                    <a:cubicBezTo>
                      <a:pt x="21600" y="10258"/>
                      <a:pt x="21095" y="11924"/>
                      <a:pt x="19009" y="13430"/>
                    </a:cubicBezTo>
                    <a:cubicBezTo>
                      <a:pt x="15847" y="15644"/>
                      <a:pt x="11271" y="17686"/>
                      <a:pt x="9858" y="20208"/>
                    </a:cubicBezTo>
                    <a:cubicBezTo>
                      <a:pt x="9656" y="20505"/>
                      <a:pt x="9185" y="20790"/>
                      <a:pt x="8647" y="21041"/>
                    </a:cubicBezTo>
                    <a:cubicBezTo>
                      <a:pt x="8108" y="21281"/>
                      <a:pt x="7301" y="21600"/>
                      <a:pt x="6359" y="21303"/>
                    </a:cubicBezTo>
                    <a:cubicBezTo>
                      <a:pt x="5551" y="21052"/>
                      <a:pt x="4542" y="20744"/>
                      <a:pt x="5720" y="20288"/>
                    </a:cubicBezTo>
                    <a:cubicBezTo>
                      <a:pt x="7503" y="19603"/>
                      <a:pt x="8243" y="18736"/>
                      <a:pt x="9421" y="17937"/>
                    </a:cubicBezTo>
                    <a:cubicBezTo>
                      <a:pt x="9488" y="17641"/>
                      <a:pt x="9824" y="17367"/>
                      <a:pt x="9959" y="16785"/>
                    </a:cubicBezTo>
                    <a:cubicBezTo>
                      <a:pt x="9824" y="17321"/>
                      <a:pt x="9151" y="17447"/>
                      <a:pt x="8479" y="17572"/>
                    </a:cubicBezTo>
                  </a:path>
                </a:pathLst>
              </a:custGeom>
              <a:solidFill>
                <a:srgbClr val="C058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79" name="形状"/>
              <p:cNvSpPr/>
              <p:nvPr/>
            </p:nvSpPr>
            <p:spPr>
              <a:xfrm>
                <a:off x="537203" y="-2"/>
                <a:ext cx="2495531" cy="208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13" extrusionOk="0">
                    <a:moveTo>
                      <a:pt x="0" y="15620"/>
                    </a:moveTo>
                    <a:cubicBezTo>
                      <a:pt x="814" y="11819"/>
                      <a:pt x="1706" y="12251"/>
                      <a:pt x="2559" y="11991"/>
                    </a:cubicBezTo>
                    <a:cubicBezTo>
                      <a:pt x="7691" y="10695"/>
                      <a:pt x="12816" y="5425"/>
                      <a:pt x="17941" y="846"/>
                    </a:cubicBezTo>
                    <a:cubicBezTo>
                      <a:pt x="19251" y="-364"/>
                      <a:pt x="20460" y="-1487"/>
                      <a:pt x="21600" y="6635"/>
                    </a:cubicBezTo>
                    <a:cubicBezTo>
                      <a:pt x="14560" y="16398"/>
                      <a:pt x="7482" y="19249"/>
                      <a:pt x="388" y="20113"/>
                    </a:cubicBezTo>
                    <a:cubicBezTo>
                      <a:pt x="217" y="20113"/>
                      <a:pt x="39" y="18817"/>
                      <a:pt x="0" y="15620"/>
                    </a:cubicBezTo>
                  </a:path>
                </a:pathLst>
              </a:custGeom>
              <a:solidFill>
                <a:srgbClr val="4343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0" name="形状"/>
              <p:cNvSpPr/>
              <p:nvPr/>
            </p:nvSpPr>
            <p:spPr>
              <a:xfrm>
                <a:off x="5137467" y="9024354"/>
                <a:ext cx="1766301" cy="374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2" h="21158" extrusionOk="0">
                    <a:moveTo>
                      <a:pt x="21522" y="14804"/>
                    </a:moveTo>
                    <a:cubicBezTo>
                      <a:pt x="20212" y="14804"/>
                      <a:pt x="18901" y="14804"/>
                      <a:pt x="17394" y="14804"/>
                    </a:cubicBezTo>
                    <a:cubicBezTo>
                      <a:pt x="17995" y="16979"/>
                      <a:pt x="19021" y="14804"/>
                      <a:pt x="18857" y="19812"/>
                    </a:cubicBezTo>
                    <a:cubicBezTo>
                      <a:pt x="16062" y="20267"/>
                      <a:pt x="13299" y="21481"/>
                      <a:pt x="10471" y="21076"/>
                    </a:cubicBezTo>
                    <a:cubicBezTo>
                      <a:pt x="8189" y="20773"/>
                      <a:pt x="5852" y="18952"/>
                      <a:pt x="3547" y="20773"/>
                    </a:cubicBezTo>
                    <a:cubicBezTo>
                      <a:pt x="3373" y="20925"/>
                      <a:pt x="3143" y="20216"/>
                      <a:pt x="2958" y="19913"/>
                    </a:cubicBezTo>
                    <a:cubicBezTo>
                      <a:pt x="2401" y="19356"/>
                      <a:pt x="1844" y="20368"/>
                      <a:pt x="1298" y="19862"/>
                    </a:cubicBezTo>
                    <a:cubicBezTo>
                      <a:pt x="1058" y="20166"/>
                      <a:pt x="817" y="20469"/>
                      <a:pt x="577" y="20773"/>
                    </a:cubicBezTo>
                    <a:cubicBezTo>
                      <a:pt x="97" y="19862"/>
                      <a:pt x="-78" y="18041"/>
                      <a:pt x="31" y="15917"/>
                    </a:cubicBezTo>
                    <a:cubicBezTo>
                      <a:pt x="151" y="13387"/>
                      <a:pt x="665" y="14399"/>
                      <a:pt x="992" y="14399"/>
                    </a:cubicBezTo>
                    <a:cubicBezTo>
                      <a:pt x="3176" y="14298"/>
                      <a:pt x="5382" y="14399"/>
                      <a:pt x="7566" y="14298"/>
                    </a:cubicBezTo>
                    <a:cubicBezTo>
                      <a:pt x="7981" y="14298"/>
                      <a:pt x="8429" y="14955"/>
                      <a:pt x="8811" y="13640"/>
                    </a:cubicBezTo>
                    <a:cubicBezTo>
                      <a:pt x="8844" y="9138"/>
                      <a:pt x="8625" y="4484"/>
                      <a:pt x="9335" y="539"/>
                    </a:cubicBezTo>
                    <a:cubicBezTo>
                      <a:pt x="9477" y="-119"/>
                      <a:pt x="9652" y="-68"/>
                      <a:pt x="9837" y="134"/>
                    </a:cubicBezTo>
                    <a:cubicBezTo>
                      <a:pt x="10263" y="1904"/>
                      <a:pt x="10263" y="6659"/>
                      <a:pt x="11257" y="4535"/>
                    </a:cubicBezTo>
                    <a:cubicBezTo>
                      <a:pt x="11454" y="4080"/>
                      <a:pt x="11661" y="3574"/>
                      <a:pt x="11901" y="4181"/>
                    </a:cubicBezTo>
                    <a:cubicBezTo>
                      <a:pt x="12447" y="5850"/>
                      <a:pt x="13103" y="6963"/>
                      <a:pt x="13190" y="10909"/>
                    </a:cubicBezTo>
                    <a:cubicBezTo>
                      <a:pt x="13255" y="14096"/>
                      <a:pt x="13856" y="13893"/>
                      <a:pt x="14380" y="13893"/>
                    </a:cubicBezTo>
                    <a:cubicBezTo>
                      <a:pt x="16357" y="13893"/>
                      <a:pt x="18311" y="13893"/>
                      <a:pt x="20277" y="13944"/>
                    </a:cubicBezTo>
                    <a:cubicBezTo>
                      <a:pt x="20703" y="14045"/>
                      <a:pt x="21140" y="13438"/>
                      <a:pt x="21522" y="14804"/>
                    </a:cubicBezTo>
                  </a:path>
                </a:pathLst>
              </a:custGeom>
              <a:solidFill>
                <a:srgbClr val="F15F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1" name="形状"/>
              <p:cNvSpPr/>
              <p:nvPr/>
            </p:nvSpPr>
            <p:spPr>
              <a:xfrm>
                <a:off x="8791201" y="9049733"/>
                <a:ext cx="1612301" cy="365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0876" extrusionOk="0">
                    <a:moveTo>
                      <a:pt x="16210" y="19376"/>
                    </a:moveTo>
                    <a:cubicBezTo>
                      <a:pt x="13225" y="19784"/>
                      <a:pt x="10217" y="20293"/>
                      <a:pt x="7232" y="20802"/>
                    </a:cubicBezTo>
                    <a:cubicBezTo>
                      <a:pt x="5050" y="21159"/>
                      <a:pt x="2893" y="20140"/>
                      <a:pt x="723" y="19631"/>
                    </a:cubicBezTo>
                    <a:cubicBezTo>
                      <a:pt x="388" y="20293"/>
                      <a:pt x="76" y="20293"/>
                      <a:pt x="4" y="18408"/>
                    </a:cubicBezTo>
                    <a:cubicBezTo>
                      <a:pt x="-32" y="17287"/>
                      <a:pt x="172" y="16727"/>
                      <a:pt x="435" y="16625"/>
                    </a:cubicBezTo>
                    <a:cubicBezTo>
                      <a:pt x="795" y="16421"/>
                      <a:pt x="1191" y="17033"/>
                      <a:pt x="1514" y="15963"/>
                    </a:cubicBezTo>
                    <a:cubicBezTo>
                      <a:pt x="1754" y="15453"/>
                      <a:pt x="1994" y="14944"/>
                      <a:pt x="2233" y="14485"/>
                    </a:cubicBezTo>
                    <a:cubicBezTo>
                      <a:pt x="1095" y="14689"/>
                      <a:pt x="1251" y="10512"/>
                      <a:pt x="1059" y="8016"/>
                    </a:cubicBezTo>
                    <a:cubicBezTo>
                      <a:pt x="879" y="5672"/>
                      <a:pt x="1251" y="3634"/>
                      <a:pt x="1814" y="3023"/>
                    </a:cubicBezTo>
                    <a:cubicBezTo>
                      <a:pt x="2317" y="2463"/>
                      <a:pt x="2869" y="2514"/>
                      <a:pt x="3073" y="5265"/>
                    </a:cubicBezTo>
                    <a:cubicBezTo>
                      <a:pt x="3492" y="10563"/>
                      <a:pt x="4391" y="11734"/>
                      <a:pt x="5710" y="10461"/>
                    </a:cubicBezTo>
                    <a:cubicBezTo>
                      <a:pt x="5110" y="8270"/>
                      <a:pt x="4571" y="6385"/>
                      <a:pt x="4043" y="4297"/>
                    </a:cubicBezTo>
                    <a:cubicBezTo>
                      <a:pt x="3792" y="3380"/>
                      <a:pt x="3576" y="2106"/>
                      <a:pt x="3852" y="680"/>
                    </a:cubicBezTo>
                    <a:cubicBezTo>
                      <a:pt x="4067" y="-441"/>
                      <a:pt x="4463" y="17"/>
                      <a:pt x="4619" y="680"/>
                    </a:cubicBezTo>
                    <a:cubicBezTo>
                      <a:pt x="5758" y="5468"/>
                      <a:pt x="7891" y="3634"/>
                      <a:pt x="8574" y="11684"/>
                    </a:cubicBezTo>
                    <a:cubicBezTo>
                      <a:pt x="8754" y="13670"/>
                      <a:pt x="9425" y="12804"/>
                      <a:pt x="9881" y="12804"/>
                    </a:cubicBezTo>
                    <a:cubicBezTo>
                      <a:pt x="13765" y="12702"/>
                      <a:pt x="17672" y="12601"/>
                      <a:pt x="21568" y="12550"/>
                    </a:cubicBezTo>
                    <a:cubicBezTo>
                      <a:pt x="21340" y="16014"/>
                      <a:pt x="20621" y="15351"/>
                      <a:pt x="20094" y="15301"/>
                    </a:cubicBezTo>
                    <a:cubicBezTo>
                      <a:pt x="17684" y="15250"/>
                      <a:pt x="15263" y="16217"/>
                      <a:pt x="13141" y="14129"/>
                    </a:cubicBezTo>
                    <a:cubicBezTo>
                      <a:pt x="14004" y="15402"/>
                      <a:pt x="15335" y="14995"/>
                      <a:pt x="16210" y="19376"/>
                    </a:cubicBezTo>
                  </a:path>
                </a:pathLst>
              </a:custGeom>
              <a:solidFill>
                <a:srgbClr val="904E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2" name="形状"/>
              <p:cNvSpPr/>
              <p:nvPr/>
            </p:nvSpPr>
            <p:spPr>
              <a:xfrm>
                <a:off x="2837201" y="8995656"/>
                <a:ext cx="1641223" cy="42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0734" extrusionOk="0">
                    <a:moveTo>
                      <a:pt x="5" y="15498"/>
                    </a:moveTo>
                    <a:cubicBezTo>
                      <a:pt x="3188" y="14922"/>
                      <a:pt x="6360" y="14123"/>
                      <a:pt x="9544" y="13724"/>
                    </a:cubicBezTo>
                    <a:cubicBezTo>
                      <a:pt x="11938" y="13458"/>
                      <a:pt x="14331" y="13636"/>
                      <a:pt x="16736" y="13724"/>
                    </a:cubicBezTo>
                    <a:cubicBezTo>
                      <a:pt x="17317" y="13724"/>
                      <a:pt x="17654" y="13281"/>
                      <a:pt x="17980" y="10974"/>
                    </a:cubicBezTo>
                    <a:cubicBezTo>
                      <a:pt x="18444" y="7515"/>
                      <a:pt x="19037" y="4144"/>
                      <a:pt x="19873" y="1571"/>
                    </a:cubicBezTo>
                    <a:cubicBezTo>
                      <a:pt x="20176" y="640"/>
                      <a:pt x="20454" y="-247"/>
                      <a:pt x="20826" y="63"/>
                    </a:cubicBezTo>
                    <a:cubicBezTo>
                      <a:pt x="21349" y="507"/>
                      <a:pt x="21082" y="2325"/>
                      <a:pt x="21198" y="3523"/>
                    </a:cubicBezTo>
                    <a:cubicBezTo>
                      <a:pt x="21535" y="7204"/>
                      <a:pt x="20687" y="10309"/>
                      <a:pt x="20826" y="13902"/>
                    </a:cubicBezTo>
                    <a:cubicBezTo>
                      <a:pt x="21221" y="15498"/>
                      <a:pt x="21175" y="17095"/>
                      <a:pt x="20849" y="18736"/>
                    </a:cubicBezTo>
                    <a:cubicBezTo>
                      <a:pt x="16980" y="20022"/>
                      <a:pt x="13111" y="19801"/>
                      <a:pt x="9219" y="18115"/>
                    </a:cubicBezTo>
                    <a:cubicBezTo>
                      <a:pt x="7499" y="17317"/>
                      <a:pt x="5686" y="19135"/>
                      <a:pt x="3909" y="19623"/>
                    </a:cubicBezTo>
                    <a:cubicBezTo>
                      <a:pt x="2712" y="19934"/>
                      <a:pt x="1538" y="21353"/>
                      <a:pt x="318" y="20422"/>
                    </a:cubicBezTo>
                    <a:cubicBezTo>
                      <a:pt x="586" y="18381"/>
                      <a:pt x="-65" y="17273"/>
                      <a:pt x="5" y="15498"/>
                    </a:cubicBezTo>
                  </a:path>
                </a:pathLst>
              </a:custGeom>
              <a:solidFill>
                <a:srgbClr val="FE9C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3" name="形状"/>
              <p:cNvSpPr/>
              <p:nvPr/>
            </p:nvSpPr>
            <p:spPr>
              <a:xfrm>
                <a:off x="8966583" y="3397368"/>
                <a:ext cx="792234" cy="106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1" h="21034" extrusionOk="0">
                    <a:moveTo>
                      <a:pt x="10646" y="19153"/>
                    </a:moveTo>
                    <a:cubicBezTo>
                      <a:pt x="8446" y="18762"/>
                      <a:pt x="6482" y="19312"/>
                      <a:pt x="4495" y="19899"/>
                    </a:cubicBezTo>
                    <a:cubicBezTo>
                      <a:pt x="3194" y="21160"/>
                      <a:pt x="1751" y="21444"/>
                      <a:pt x="24" y="20378"/>
                    </a:cubicBezTo>
                    <a:lnTo>
                      <a:pt x="0" y="20360"/>
                    </a:lnTo>
                    <a:cubicBezTo>
                      <a:pt x="2839" y="18797"/>
                      <a:pt x="5441" y="16968"/>
                      <a:pt x="8635" y="15760"/>
                    </a:cubicBezTo>
                    <a:cubicBezTo>
                      <a:pt x="14242" y="13628"/>
                      <a:pt x="16821" y="9951"/>
                      <a:pt x="15898" y="5315"/>
                    </a:cubicBezTo>
                    <a:cubicBezTo>
                      <a:pt x="15827" y="4960"/>
                      <a:pt x="15827" y="4605"/>
                      <a:pt x="15118" y="4729"/>
                    </a:cubicBezTo>
                    <a:cubicBezTo>
                      <a:pt x="14266" y="4853"/>
                      <a:pt x="13604" y="4658"/>
                      <a:pt x="13509" y="3965"/>
                    </a:cubicBezTo>
                    <a:cubicBezTo>
                      <a:pt x="13414" y="3379"/>
                      <a:pt x="14195" y="3201"/>
                      <a:pt x="14763" y="2988"/>
                    </a:cubicBezTo>
                    <a:cubicBezTo>
                      <a:pt x="15756" y="2615"/>
                      <a:pt x="16372" y="2153"/>
                      <a:pt x="16159" y="1212"/>
                    </a:cubicBezTo>
                    <a:cubicBezTo>
                      <a:pt x="16088" y="803"/>
                      <a:pt x="16442" y="-156"/>
                      <a:pt x="16774" y="22"/>
                    </a:cubicBezTo>
                    <a:cubicBezTo>
                      <a:pt x="17696" y="501"/>
                      <a:pt x="19140" y="-14"/>
                      <a:pt x="19613" y="910"/>
                    </a:cubicBezTo>
                    <a:cubicBezTo>
                      <a:pt x="21340" y="4303"/>
                      <a:pt x="21245" y="7731"/>
                      <a:pt x="20181" y="11195"/>
                    </a:cubicBezTo>
                    <a:cubicBezTo>
                      <a:pt x="18761" y="11177"/>
                      <a:pt x="18974" y="10324"/>
                      <a:pt x="18856" y="9685"/>
                    </a:cubicBezTo>
                    <a:cubicBezTo>
                      <a:pt x="18690" y="8868"/>
                      <a:pt x="18903" y="8015"/>
                      <a:pt x="18595" y="7198"/>
                    </a:cubicBezTo>
                    <a:cubicBezTo>
                      <a:pt x="18241" y="6701"/>
                      <a:pt x="18264" y="6168"/>
                      <a:pt x="18146" y="5617"/>
                    </a:cubicBezTo>
                    <a:cubicBezTo>
                      <a:pt x="18217" y="6647"/>
                      <a:pt x="17554" y="7624"/>
                      <a:pt x="17815" y="8672"/>
                    </a:cubicBezTo>
                    <a:cubicBezTo>
                      <a:pt x="17460" y="10164"/>
                      <a:pt x="18217" y="11585"/>
                      <a:pt x="18359" y="13042"/>
                    </a:cubicBezTo>
                    <a:cubicBezTo>
                      <a:pt x="18501" y="13539"/>
                      <a:pt x="18430" y="14001"/>
                      <a:pt x="18099" y="14463"/>
                    </a:cubicBezTo>
                    <a:cubicBezTo>
                      <a:pt x="17105" y="14889"/>
                      <a:pt x="15922" y="15138"/>
                      <a:pt x="15378" y="16062"/>
                    </a:cubicBezTo>
                    <a:cubicBezTo>
                      <a:pt x="15023" y="16719"/>
                      <a:pt x="14124" y="16790"/>
                      <a:pt x="13249" y="16808"/>
                    </a:cubicBezTo>
                    <a:cubicBezTo>
                      <a:pt x="12018" y="16826"/>
                      <a:pt x="11025" y="17252"/>
                      <a:pt x="10244" y="17589"/>
                    </a:cubicBezTo>
                    <a:cubicBezTo>
                      <a:pt x="12681" y="17163"/>
                      <a:pt x="15591" y="16985"/>
                      <a:pt x="17365" y="14996"/>
                    </a:cubicBezTo>
                    <a:cubicBezTo>
                      <a:pt x="18879" y="14730"/>
                      <a:pt x="18099" y="12864"/>
                      <a:pt x="19991" y="12882"/>
                    </a:cubicBezTo>
                    <a:cubicBezTo>
                      <a:pt x="21600" y="15600"/>
                      <a:pt x="20961" y="16826"/>
                      <a:pt x="17247" y="17803"/>
                    </a:cubicBezTo>
                    <a:cubicBezTo>
                      <a:pt x="15118" y="18389"/>
                      <a:pt x="12870" y="18708"/>
                      <a:pt x="10646" y="19153"/>
                    </a:cubicBezTo>
                  </a:path>
                </a:pathLst>
              </a:custGeom>
              <a:solidFill>
                <a:srgbClr val="6548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4" name="形状"/>
              <p:cNvSpPr/>
              <p:nvPr/>
            </p:nvSpPr>
            <p:spPr>
              <a:xfrm>
                <a:off x="6240922" y="711368"/>
                <a:ext cx="131452" cy="2704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93" h="21567" extrusionOk="0">
                    <a:moveTo>
                      <a:pt x="4171" y="664"/>
                    </a:moveTo>
                    <a:cubicBezTo>
                      <a:pt x="12593" y="636"/>
                      <a:pt x="7839" y="157"/>
                      <a:pt x="12593" y="0"/>
                    </a:cubicBezTo>
                    <a:cubicBezTo>
                      <a:pt x="14224" y="2164"/>
                      <a:pt x="16669" y="4320"/>
                      <a:pt x="19658" y="6476"/>
                    </a:cubicBezTo>
                    <a:cubicBezTo>
                      <a:pt x="21016" y="7462"/>
                      <a:pt x="18707" y="8504"/>
                      <a:pt x="19250" y="9518"/>
                    </a:cubicBezTo>
                    <a:cubicBezTo>
                      <a:pt x="20880" y="12017"/>
                      <a:pt x="16669" y="14502"/>
                      <a:pt x="13001" y="16994"/>
                    </a:cubicBezTo>
                    <a:cubicBezTo>
                      <a:pt x="11778" y="17501"/>
                      <a:pt x="7567" y="18015"/>
                      <a:pt x="13137" y="18522"/>
                    </a:cubicBezTo>
                    <a:cubicBezTo>
                      <a:pt x="13680" y="19351"/>
                      <a:pt x="10284" y="20172"/>
                      <a:pt x="13001" y="21000"/>
                    </a:cubicBezTo>
                    <a:cubicBezTo>
                      <a:pt x="13544" y="21200"/>
                      <a:pt x="17756" y="21536"/>
                      <a:pt x="9197" y="21564"/>
                    </a:cubicBezTo>
                    <a:cubicBezTo>
                      <a:pt x="1590" y="21600"/>
                      <a:pt x="774" y="21272"/>
                      <a:pt x="774" y="20993"/>
                    </a:cubicBezTo>
                    <a:cubicBezTo>
                      <a:pt x="367" y="20043"/>
                      <a:pt x="-584" y="19094"/>
                      <a:pt x="503" y="18144"/>
                    </a:cubicBezTo>
                    <a:cubicBezTo>
                      <a:pt x="3899" y="14609"/>
                      <a:pt x="7839" y="11075"/>
                      <a:pt x="6480" y="7519"/>
                    </a:cubicBezTo>
                    <a:cubicBezTo>
                      <a:pt x="5393" y="5248"/>
                      <a:pt x="5258" y="2949"/>
                      <a:pt x="4171" y="664"/>
                    </a:cubicBezTo>
                  </a:path>
                </a:pathLst>
              </a:custGeom>
              <a:solidFill>
                <a:srgbClr val="714C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5" name="形状"/>
              <p:cNvSpPr/>
              <p:nvPr/>
            </p:nvSpPr>
            <p:spPr>
              <a:xfrm>
                <a:off x="10763099" y="407215"/>
                <a:ext cx="125165" cy="27198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51" h="21593" extrusionOk="0">
                    <a:moveTo>
                      <a:pt x="489" y="697"/>
                    </a:moveTo>
                    <a:cubicBezTo>
                      <a:pt x="5733" y="555"/>
                      <a:pt x="6108" y="285"/>
                      <a:pt x="6108" y="0"/>
                    </a:cubicBezTo>
                    <a:cubicBezTo>
                      <a:pt x="6732" y="676"/>
                      <a:pt x="7856" y="1352"/>
                      <a:pt x="8230" y="2035"/>
                    </a:cubicBezTo>
                    <a:cubicBezTo>
                      <a:pt x="9229" y="3529"/>
                      <a:pt x="12226" y="5009"/>
                      <a:pt x="13599" y="6496"/>
                    </a:cubicBezTo>
                    <a:cubicBezTo>
                      <a:pt x="14973" y="8032"/>
                      <a:pt x="12351" y="9576"/>
                      <a:pt x="12101" y="11120"/>
                    </a:cubicBezTo>
                    <a:cubicBezTo>
                      <a:pt x="11976" y="11654"/>
                      <a:pt x="14723" y="12187"/>
                      <a:pt x="14848" y="12721"/>
                    </a:cubicBezTo>
                    <a:cubicBezTo>
                      <a:pt x="15597" y="15126"/>
                      <a:pt x="20591" y="17538"/>
                      <a:pt x="15097" y="19942"/>
                    </a:cubicBezTo>
                    <a:cubicBezTo>
                      <a:pt x="14223" y="20319"/>
                      <a:pt x="19467" y="20675"/>
                      <a:pt x="16970" y="21088"/>
                    </a:cubicBezTo>
                    <a:cubicBezTo>
                      <a:pt x="15722" y="21294"/>
                      <a:pt x="16221" y="21586"/>
                      <a:pt x="11227" y="21593"/>
                    </a:cubicBezTo>
                    <a:cubicBezTo>
                      <a:pt x="4609" y="21600"/>
                      <a:pt x="7606" y="21244"/>
                      <a:pt x="7481" y="21081"/>
                    </a:cubicBezTo>
                    <a:cubicBezTo>
                      <a:pt x="6233" y="19039"/>
                      <a:pt x="6357" y="17004"/>
                      <a:pt x="4485" y="14969"/>
                    </a:cubicBezTo>
                    <a:cubicBezTo>
                      <a:pt x="1114" y="11355"/>
                      <a:pt x="4235" y="7726"/>
                      <a:pt x="1863" y="4112"/>
                    </a:cubicBezTo>
                    <a:cubicBezTo>
                      <a:pt x="1363" y="2981"/>
                      <a:pt x="-1009" y="1843"/>
                      <a:pt x="489" y="697"/>
                    </a:cubicBezTo>
                  </a:path>
                </a:pathLst>
              </a:custGeom>
              <a:solidFill>
                <a:srgbClr val="4747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6" name="形状"/>
              <p:cNvSpPr/>
              <p:nvPr/>
            </p:nvSpPr>
            <p:spPr>
              <a:xfrm>
                <a:off x="7808918" y="5273895"/>
                <a:ext cx="1124344" cy="994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4" h="21340" extrusionOk="0">
                    <a:moveTo>
                      <a:pt x="20911" y="2127"/>
                    </a:moveTo>
                    <a:cubicBezTo>
                      <a:pt x="21383" y="2820"/>
                      <a:pt x="21012" y="3513"/>
                      <a:pt x="20894" y="4226"/>
                    </a:cubicBezTo>
                    <a:cubicBezTo>
                      <a:pt x="20119" y="5265"/>
                      <a:pt x="19311" y="6208"/>
                      <a:pt x="18098" y="6536"/>
                    </a:cubicBezTo>
                    <a:cubicBezTo>
                      <a:pt x="17862" y="6651"/>
                      <a:pt x="18283" y="6959"/>
                      <a:pt x="18114" y="6728"/>
                    </a:cubicBezTo>
                    <a:cubicBezTo>
                      <a:pt x="18856" y="6170"/>
                      <a:pt x="19563" y="6054"/>
                      <a:pt x="20204" y="6882"/>
                    </a:cubicBezTo>
                    <a:cubicBezTo>
                      <a:pt x="20069" y="7113"/>
                      <a:pt x="19968" y="7364"/>
                      <a:pt x="19833" y="7595"/>
                    </a:cubicBezTo>
                    <a:cubicBezTo>
                      <a:pt x="15756" y="7999"/>
                      <a:pt x="12386" y="10328"/>
                      <a:pt x="9185" y="12946"/>
                    </a:cubicBezTo>
                    <a:cubicBezTo>
                      <a:pt x="8157" y="13755"/>
                      <a:pt x="7045" y="14352"/>
                      <a:pt x="5950" y="14949"/>
                    </a:cubicBezTo>
                    <a:cubicBezTo>
                      <a:pt x="4265" y="15873"/>
                      <a:pt x="2765" y="16758"/>
                      <a:pt x="3052" y="19338"/>
                    </a:cubicBezTo>
                    <a:cubicBezTo>
                      <a:pt x="3102" y="19877"/>
                      <a:pt x="2732" y="20474"/>
                      <a:pt x="2462" y="21340"/>
                    </a:cubicBezTo>
                    <a:cubicBezTo>
                      <a:pt x="1502" y="19742"/>
                      <a:pt x="3018" y="18549"/>
                      <a:pt x="2664" y="17239"/>
                    </a:cubicBezTo>
                    <a:cubicBezTo>
                      <a:pt x="2395" y="16874"/>
                      <a:pt x="2007" y="17028"/>
                      <a:pt x="1771" y="17201"/>
                    </a:cubicBezTo>
                    <a:cubicBezTo>
                      <a:pt x="1030" y="17721"/>
                      <a:pt x="440" y="17374"/>
                      <a:pt x="103" y="16700"/>
                    </a:cubicBezTo>
                    <a:cubicBezTo>
                      <a:pt x="-217" y="16084"/>
                      <a:pt x="272" y="15507"/>
                      <a:pt x="710" y="15218"/>
                    </a:cubicBezTo>
                    <a:cubicBezTo>
                      <a:pt x="1923" y="14352"/>
                      <a:pt x="1839" y="13389"/>
                      <a:pt x="1636" y="11830"/>
                    </a:cubicBezTo>
                    <a:cubicBezTo>
                      <a:pt x="1215" y="8711"/>
                      <a:pt x="1333" y="5515"/>
                      <a:pt x="1283" y="2358"/>
                    </a:cubicBezTo>
                    <a:cubicBezTo>
                      <a:pt x="1249" y="1453"/>
                      <a:pt x="1114" y="722"/>
                      <a:pt x="255" y="433"/>
                    </a:cubicBezTo>
                    <a:cubicBezTo>
                      <a:pt x="962" y="-260"/>
                      <a:pt x="1687" y="10"/>
                      <a:pt x="2411" y="337"/>
                    </a:cubicBezTo>
                    <a:cubicBezTo>
                      <a:pt x="3153" y="2262"/>
                      <a:pt x="3490" y="4303"/>
                      <a:pt x="3439" y="6439"/>
                    </a:cubicBezTo>
                    <a:cubicBezTo>
                      <a:pt x="3372" y="8307"/>
                      <a:pt x="3490" y="10136"/>
                      <a:pt x="3591" y="12311"/>
                    </a:cubicBezTo>
                    <a:cubicBezTo>
                      <a:pt x="8814" y="8884"/>
                      <a:pt x="14728" y="7633"/>
                      <a:pt x="19193" y="3109"/>
                    </a:cubicBezTo>
                    <a:cubicBezTo>
                      <a:pt x="19664" y="2628"/>
                      <a:pt x="20187" y="2050"/>
                      <a:pt x="20911" y="2127"/>
                    </a:cubicBezTo>
                  </a:path>
                </a:pathLst>
              </a:custGeom>
              <a:solidFill>
                <a:srgbClr val="A256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7" name="形状"/>
              <p:cNvSpPr/>
              <p:nvPr/>
            </p:nvSpPr>
            <p:spPr>
              <a:xfrm>
                <a:off x="2894857" y="1892429"/>
                <a:ext cx="284258" cy="1215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85" h="21392" extrusionOk="0">
                    <a:moveTo>
                      <a:pt x="7852" y="1483"/>
                    </a:moveTo>
                    <a:cubicBezTo>
                      <a:pt x="11951" y="1104"/>
                      <a:pt x="14827" y="63"/>
                      <a:pt x="19478" y="0"/>
                    </a:cubicBezTo>
                    <a:cubicBezTo>
                      <a:pt x="18927" y="3014"/>
                      <a:pt x="20824" y="6043"/>
                      <a:pt x="17091" y="9088"/>
                    </a:cubicBezTo>
                    <a:cubicBezTo>
                      <a:pt x="14644" y="11092"/>
                      <a:pt x="16357" y="13411"/>
                      <a:pt x="15868" y="15573"/>
                    </a:cubicBezTo>
                    <a:cubicBezTo>
                      <a:pt x="15623" y="16898"/>
                      <a:pt x="18132" y="18444"/>
                      <a:pt x="11646" y="19360"/>
                    </a:cubicBezTo>
                    <a:cubicBezTo>
                      <a:pt x="9871" y="19612"/>
                      <a:pt x="13114" y="20417"/>
                      <a:pt x="10728" y="20843"/>
                    </a:cubicBezTo>
                    <a:cubicBezTo>
                      <a:pt x="9504" y="21269"/>
                      <a:pt x="8158" y="21600"/>
                      <a:pt x="5955" y="21237"/>
                    </a:cubicBezTo>
                    <a:cubicBezTo>
                      <a:pt x="2957" y="21064"/>
                      <a:pt x="-776" y="21016"/>
                      <a:pt x="142" y="19864"/>
                    </a:cubicBezTo>
                    <a:cubicBezTo>
                      <a:pt x="815" y="19076"/>
                      <a:pt x="-470" y="17861"/>
                      <a:pt x="5649" y="18050"/>
                    </a:cubicBezTo>
                    <a:cubicBezTo>
                      <a:pt x="9871" y="18176"/>
                      <a:pt x="7546" y="17277"/>
                      <a:pt x="7362" y="16898"/>
                    </a:cubicBezTo>
                    <a:cubicBezTo>
                      <a:pt x="5098" y="12543"/>
                      <a:pt x="7240" y="8189"/>
                      <a:pt x="6506" y="3850"/>
                    </a:cubicBezTo>
                    <a:cubicBezTo>
                      <a:pt x="6506" y="3061"/>
                      <a:pt x="7423" y="2256"/>
                      <a:pt x="7852" y="1483"/>
                    </a:cubicBezTo>
                  </a:path>
                </a:pathLst>
              </a:custGeom>
              <a:solidFill>
                <a:srgbClr val="8C4E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8" name="形状"/>
              <p:cNvSpPr/>
              <p:nvPr/>
            </p:nvSpPr>
            <p:spPr>
              <a:xfrm>
                <a:off x="1674815" y="9053107"/>
                <a:ext cx="1240805" cy="395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5" h="19501" extrusionOk="0">
                    <a:moveTo>
                      <a:pt x="20214" y="12535"/>
                    </a:moveTo>
                    <a:cubicBezTo>
                      <a:pt x="20494" y="14132"/>
                      <a:pt x="21475" y="13289"/>
                      <a:pt x="21553" y="15462"/>
                    </a:cubicBezTo>
                    <a:cubicBezTo>
                      <a:pt x="21600" y="17237"/>
                      <a:pt x="20852" y="16394"/>
                      <a:pt x="20650" y="17414"/>
                    </a:cubicBezTo>
                    <a:cubicBezTo>
                      <a:pt x="18003" y="17591"/>
                      <a:pt x="15340" y="18789"/>
                      <a:pt x="12739" y="18745"/>
                    </a:cubicBezTo>
                    <a:cubicBezTo>
                      <a:pt x="10745" y="18700"/>
                      <a:pt x="8565" y="21051"/>
                      <a:pt x="6634" y="17680"/>
                    </a:cubicBezTo>
                    <a:cubicBezTo>
                      <a:pt x="6852" y="14886"/>
                      <a:pt x="6759" y="13289"/>
                      <a:pt x="5451" y="13555"/>
                    </a:cubicBezTo>
                    <a:cubicBezTo>
                      <a:pt x="3644" y="13910"/>
                      <a:pt x="1822" y="13600"/>
                      <a:pt x="0" y="13600"/>
                    </a:cubicBezTo>
                    <a:cubicBezTo>
                      <a:pt x="2320" y="11648"/>
                      <a:pt x="4719" y="13245"/>
                      <a:pt x="7070" y="12535"/>
                    </a:cubicBezTo>
                    <a:cubicBezTo>
                      <a:pt x="7740" y="12313"/>
                      <a:pt x="8425" y="12580"/>
                      <a:pt x="9079" y="12535"/>
                    </a:cubicBezTo>
                    <a:cubicBezTo>
                      <a:pt x="10683" y="12402"/>
                      <a:pt x="12692" y="14620"/>
                      <a:pt x="12396" y="5971"/>
                    </a:cubicBezTo>
                    <a:cubicBezTo>
                      <a:pt x="12303" y="2955"/>
                      <a:pt x="12988" y="-549"/>
                      <a:pt x="14608" y="72"/>
                    </a:cubicBezTo>
                    <a:cubicBezTo>
                      <a:pt x="16897" y="826"/>
                      <a:pt x="18906" y="4552"/>
                      <a:pt x="18984" y="8499"/>
                    </a:cubicBezTo>
                    <a:cubicBezTo>
                      <a:pt x="18984" y="8854"/>
                      <a:pt x="18999" y="9164"/>
                      <a:pt x="18968" y="9519"/>
                    </a:cubicBezTo>
                    <a:cubicBezTo>
                      <a:pt x="18594" y="13733"/>
                      <a:pt x="18594" y="13733"/>
                      <a:pt x="20214" y="12535"/>
                    </a:cubicBezTo>
                  </a:path>
                </a:pathLst>
              </a:custGeom>
              <a:solidFill>
                <a:srgbClr val="FE85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89" name="形状"/>
              <p:cNvSpPr/>
              <p:nvPr/>
            </p:nvSpPr>
            <p:spPr>
              <a:xfrm>
                <a:off x="703602" y="3413193"/>
                <a:ext cx="641617" cy="1138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8" h="21568" extrusionOk="0">
                    <a:moveTo>
                      <a:pt x="8981" y="1626"/>
                    </a:moveTo>
                    <a:cubicBezTo>
                      <a:pt x="9040" y="1067"/>
                      <a:pt x="8688" y="424"/>
                      <a:pt x="9686" y="0"/>
                    </a:cubicBezTo>
                    <a:cubicBezTo>
                      <a:pt x="10566" y="678"/>
                      <a:pt x="10008" y="1355"/>
                      <a:pt x="9832" y="2067"/>
                    </a:cubicBezTo>
                    <a:cubicBezTo>
                      <a:pt x="9539" y="3320"/>
                      <a:pt x="9686" y="4574"/>
                      <a:pt x="11945" y="5336"/>
                    </a:cubicBezTo>
                    <a:cubicBezTo>
                      <a:pt x="12532" y="5523"/>
                      <a:pt x="13501" y="5946"/>
                      <a:pt x="13413" y="6116"/>
                    </a:cubicBezTo>
                    <a:cubicBezTo>
                      <a:pt x="11769" y="9080"/>
                      <a:pt x="17668" y="10605"/>
                      <a:pt x="17521" y="13350"/>
                    </a:cubicBezTo>
                    <a:cubicBezTo>
                      <a:pt x="17433" y="14536"/>
                      <a:pt x="19693" y="15518"/>
                      <a:pt x="20691" y="16653"/>
                    </a:cubicBezTo>
                    <a:cubicBezTo>
                      <a:pt x="21454" y="17551"/>
                      <a:pt x="20838" y="17619"/>
                      <a:pt x="19987" y="17534"/>
                    </a:cubicBezTo>
                    <a:cubicBezTo>
                      <a:pt x="18020" y="17314"/>
                      <a:pt x="16553" y="18110"/>
                      <a:pt x="14821" y="18195"/>
                    </a:cubicBezTo>
                    <a:cubicBezTo>
                      <a:pt x="11622" y="18347"/>
                      <a:pt x="11300" y="19245"/>
                      <a:pt x="12532" y="20685"/>
                    </a:cubicBezTo>
                    <a:cubicBezTo>
                      <a:pt x="12620" y="21092"/>
                      <a:pt x="13119" y="21600"/>
                      <a:pt x="11769" y="21566"/>
                    </a:cubicBezTo>
                    <a:cubicBezTo>
                      <a:pt x="10038" y="20008"/>
                      <a:pt x="9627" y="18195"/>
                      <a:pt x="8864" y="16433"/>
                    </a:cubicBezTo>
                    <a:cubicBezTo>
                      <a:pt x="8101" y="15942"/>
                      <a:pt x="7426" y="15416"/>
                      <a:pt x="8101" y="14722"/>
                    </a:cubicBezTo>
                    <a:cubicBezTo>
                      <a:pt x="8277" y="11757"/>
                      <a:pt x="5254" y="11080"/>
                      <a:pt x="911" y="11622"/>
                    </a:cubicBezTo>
                    <a:cubicBezTo>
                      <a:pt x="822" y="10910"/>
                      <a:pt x="1468" y="10893"/>
                      <a:pt x="1938" y="10758"/>
                    </a:cubicBezTo>
                    <a:cubicBezTo>
                      <a:pt x="3141" y="10402"/>
                      <a:pt x="5547" y="10571"/>
                      <a:pt x="4696" y="9284"/>
                    </a:cubicBezTo>
                    <a:cubicBezTo>
                      <a:pt x="4168" y="8454"/>
                      <a:pt x="4961" y="6556"/>
                      <a:pt x="1351" y="7132"/>
                    </a:cubicBezTo>
                    <a:cubicBezTo>
                      <a:pt x="793" y="7234"/>
                      <a:pt x="265" y="6929"/>
                      <a:pt x="59" y="6607"/>
                    </a:cubicBezTo>
                    <a:cubicBezTo>
                      <a:pt x="-146" y="6302"/>
                      <a:pt x="206" y="6099"/>
                      <a:pt x="734" y="6048"/>
                    </a:cubicBezTo>
                    <a:cubicBezTo>
                      <a:pt x="2525" y="5828"/>
                      <a:pt x="2642" y="5235"/>
                      <a:pt x="2231" y="4286"/>
                    </a:cubicBezTo>
                    <a:cubicBezTo>
                      <a:pt x="1879" y="3490"/>
                      <a:pt x="3141" y="2999"/>
                      <a:pt x="3933" y="3676"/>
                    </a:cubicBezTo>
                    <a:cubicBezTo>
                      <a:pt x="5518" y="4964"/>
                      <a:pt x="6428" y="4066"/>
                      <a:pt x="7602" y="3575"/>
                    </a:cubicBezTo>
                    <a:cubicBezTo>
                      <a:pt x="7602" y="2829"/>
                      <a:pt x="8130" y="2185"/>
                      <a:pt x="8981" y="1626"/>
                    </a:cubicBezTo>
                    <a:close/>
                    <a:moveTo>
                      <a:pt x="7484" y="5658"/>
                    </a:moveTo>
                    <a:cubicBezTo>
                      <a:pt x="6340" y="7962"/>
                      <a:pt x="6633" y="8183"/>
                      <a:pt x="10742" y="8284"/>
                    </a:cubicBezTo>
                    <a:cubicBezTo>
                      <a:pt x="9421" y="7149"/>
                      <a:pt x="8482" y="5929"/>
                      <a:pt x="7925" y="4608"/>
                    </a:cubicBezTo>
                    <a:cubicBezTo>
                      <a:pt x="7866" y="4964"/>
                      <a:pt x="7661" y="5303"/>
                      <a:pt x="7484" y="5658"/>
                    </a:cubicBezTo>
                    <a:close/>
                    <a:moveTo>
                      <a:pt x="9216" y="10266"/>
                    </a:moveTo>
                    <a:cubicBezTo>
                      <a:pt x="9392" y="10504"/>
                      <a:pt x="9627" y="10758"/>
                      <a:pt x="9686" y="11012"/>
                    </a:cubicBezTo>
                    <a:cubicBezTo>
                      <a:pt x="10008" y="12418"/>
                      <a:pt x="11065" y="13299"/>
                      <a:pt x="13794" y="13197"/>
                    </a:cubicBezTo>
                    <a:cubicBezTo>
                      <a:pt x="14293" y="14163"/>
                      <a:pt x="11975" y="14552"/>
                      <a:pt x="12415" y="15535"/>
                    </a:cubicBezTo>
                    <a:cubicBezTo>
                      <a:pt x="12620" y="16026"/>
                      <a:pt x="12415" y="16653"/>
                      <a:pt x="13559" y="16840"/>
                    </a:cubicBezTo>
                    <a:cubicBezTo>
                      <a:pt x="14264" y="16958"/>
                      <a:pt x="14997" y="16856"/>
                      <a:pt x="15379" y="16467"/>
                    </a:cubicBezTo>
                    <a:cubicBezTo>
                      <a:pt x="15995" y="15823"/>
                      <a:pt x="14909" y="15721"/>
                      <a:pt x="14293" y="15450"/>
                    </a:cubicBezTo>
                    <a:cubicBezTo>
                      <a:pt x="12855" y="14824"/>
                      <a:pt x="15262" y="13943"/>
                      <a:pt x="13853" y="13299"/>
                    </a:cubicBezTo>
                    <a:cubicBezTo>
                      <a:pt x="13530" y="12248"/>
                      <a:pt x="12444" y="11435"/>
                      <a:pt x="11417" y="10588"/>
                    </a:cubicBezTo>
                    <a:cubicBezTo>
                      <a:pt x="11270" y="9961"/>
                      <a:pt x="11417" y="9335"/>
                      <a:pt x="11094" y="8725"/>
                    </a:cubicBezTo>
                    <a:cubicBezTo>
                      <a:pt x="11212" y="9436"/>
                      <a:pt x="9245" y="9606"/>
                      <a:pt x="9216" y="10266"/>
                    </a:cubicBezTo>
                    <a:close/>
                  </a:path>
                </a:pathLst>
              </a:custGeom>
              <a:solidFill>
                <a:srgbClr val="A857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0" name="形状"/>
              <p:cNvSpPr/>
              <p:nvPr/>
            </p:nvSpPr>
            <p:spPr>
              <a:xfrm>
                <a:off x="1701119" y="3446610"/>
                <a:ext cx="452480" cy="767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87" h="20905" extrusionOk="0">
                    <a:moveTo>
                      <a:pt x="6354" y="20905"/>
                    </a:moveTo>
                    <a:cubicBezTo>
                      <a:pt x="5788" y="20905"/>
                      <a:pt x="5221" y="20905"/>
                      <a:pt x="4695" y="20905"/>
                    </a:cubicBezTo>
                    <a:cubicBezTo>
                      <a:pt x="3199" y="18248"/>
                      <a:pt x="-118" y="16054"/>
                      <a:pt x="3" y="12957"/>
                    </a:cubicBezTo>
                    <a:cubicBezTo>
                      <a:pt x="165" y="8910"/>
                      <a:pt x="4493" y="6424"/>
                      <a:pt x="8579" y="3815"/>
                    </a:cubicBezTo>
                    <a:cubicBezTo>
                      <a:pt x="10318" y="2718"/>
                      <a:pt x="12381" y="1816"/>
                      <a:pt x="14403" y="938"/>
                    </a:cubicBezTo>
                    <a:cubicBezTo>
                      <a:pt x="15698" y="378"/>
                      <a:pt x="17073" y="-695"/>
                      <a:pt x="18772" y="646"/>
                    </a:cubicBezTo>
                    <a:cubicBezTo>
                      <a:pt x="19985" y="1597"/>
                      <a:pt x="21482" y="2401"/>
                      <a:pt x="19581" y="3815"/>
                    </a:cubicBezTo>
                    <a:cubicBezTo>
                      <a:pt x="17316" y="5546"/>
                      <a:pt x="19015" y="7521"/>
                      <a:pt x="19460" y="9374"/>
                    </a:cubicBezTo>
                    <a:cubicBezTo>
                      <a:pt x="19581" y="10007"/>
                      <a:pt x="20471" y="10617"/>
                      <a:pt x="20390" y="11226"/>
                    </a:cubicBezTo>
                    <a:cubicBezTo>
                      <a:pt x="20309" y="12031"/>
                      <a:pt x="20754" y="13226"/>
                      <a:pt x="19338" y="13542"/>
                    </a:cubicBezTo>
                    <a:cubicBezTo>
                      <a:pt x="17922" y="13884"/>
                      <a:pt x="16871" y="12933"/>
                      <a:pt x="15900" y="12324"/>
                    </a:cubicBezTo>
                    <a:cubicBezTo>
                      <a:pt x="13069" y="10446"/>
                      <a:pt x="11936" y="10836"/>
                      <a:pt x="9428" y="12884"/>
                    </a:cubicBezTo>
                    <a:cubicBezTo>
                      <a:pt x="6273" y="15395"/>
                      <a:pt x="5747" y="18004"/>
                      <a:pt x="6354" y="20905"/>
                    </a:cubicBezTo>
                  </a:path>
                </a:pathLst>
              </a:custGeom>
              <a:solidFill>
                <a:srgbClr val="A85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1" name="形状"/>
              <p:cNvSpPr/>
              <p:nvPr/>
            </p:nvSpPr>
            <p:spPr>
              <a:xfrm>
                <a:off x="642625" y="265014"/>
                <a:ext cx="197275" cy="1885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61" h="21535" extrusionOk="0">
                    <a:moveTo>
                      <a:pt x="2407" y="0"/>
                    </a:moveTo>
                    <a:cubicBezTo>
                      <a:pt x="4766" y="911"/>
                      <a:pt x="7761" y="1750"/>
                      <a:pt x="7671" y="2712"/>
                    </a:cubicBezTo>
                    <a:cubicBezTo>
                      <a:pt x="7671" y="3325"/>
                      <a:pt x="5311" y="4052"/>
                      <a:pt x="11936" y="4533"/>
                    </a:cubicBezTo>
                    <a:cubicBezTo>
                      <a:pt x="14750" y="4737"/>
                      <a:pt x="11664" y="5126"/>
                      <a:pt x="11755" y="5423"/>
                    </a:cubicBezTo>
                    <a:cubicBezTo>
                      <a:pt x="12299" y="6723"/>
                      <a:pt x="13297" y="8002"/>
                      <a:pt x="14205" y="9291"/>
                    </a:cubicBezTo>
                    <a:cubicBezTo>
                      <a:pt x="14387" y="9536"/>
                      <a:pt x="14296" y="9802"/>
                      <a:pt x="17291" y="9813"/>
                    </a:cubicBezTo>
                    <a:cubicBezTo>
                      <a:pt x="19287" y="9833"/>
                      <a:pt x="20921" y="9833"/>
                      <a:pt x="19560" y="10120"/>
                    </a:cubicBezTo>
                    <a:cubicBezTo>
                      <a:pt x="12662" y="11562"/>
                      <a:pt x="16111" y="13118"/>
                      <a:pt x="16292" y="14611"/>
                    </a:cubicBezTo>
                    <a:cubicBezTo>
                      <a:pt x="16565" y="16627"/>
                      <a:pt x="17018" y="18653"/>
                      <a:pt x="16111" y="20689"/>
                    </a:cubicBezTo>
                    <a:cubicBezTo>
                      <a:pt x="15929" y="21047"/>
                      <a:pt x="17291" y="21477"/>
                      <a:pt x="12481" y="21528"/>
                    </a:cubicBezTo>
                    <a:cubicBezTo>
                      <a:pt x="7308" y="21600"/>
                      <a:pt x="6763" y="21109"/>
                      <a:pt x="6672" y="20730"/>
                    </a:cubicBezTo>
                    <a:cubicBezTo>
                      <a:pt x="6037" y="18520"/>
                      <a:pt x="5492" y="16310"/>
                      <a:pt x="5492" y="14100"/>
                    </a:cubicBezTo>
                    <a:cubicBezTo>
                      <a:pt x="5492" y="9567"/>
                      <a:pt x="4676" y="5055"/>
                      <a:pt x="138" y="542"/>
                    </a:cubicBezTo>
                    <a:cubicBezTo>
                      <a:pt x="47" y="389"/>
                      <a:pt x="-679" y="164"/>
                      <a:pt x="2407" y="0"/>
                    </a:cubicBezTo>
                  </a:path>
                </a:pathLst>
              </a:custGeom>
              <a:solidFill>
                <a:srgbClr val="5F4A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2" name="形状"/>
              <p:cNvSpPr/>
              <p:nvPr/>
            </p:nvSpPr>
            <p:spPr>
              <a:xfrm>
                <a:off x="646560" y="2571835"/>
                <a:ext cx="377386" cy="927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0" h="21600" extrusionOk="0">
                    <a:moveTo>
                      <a:pt x="18367" y="19595"/>
                    </a:moveTo>
                    <a:cubicBezTo>
                      <a:pt x="18088" y="20284"/>
                      <a:pt x="18831" y="21078"/>
                      <a:pt x="17252" y="21600"/>
                    </a:cubicBezTo>
                    <a:cubicBezTo>
                      <a:pt x="14651" y="20138"/>
                      <a:pt x="11492" y="20221"/>
                      <a:pt x="8101" y="20911"/>
                    </a:cubicBezTo>
                    <a:cubicBezTo>
                      <a:pt x="6429" y="21245"/>
                      <a:pt x="4849" y="21078"/>
                      <a:pt x="3735" y="20451"/>
                    </a:cubicBezTo>
                    <a:cubicBezTo>
                      <a:pt x="2527" y="19741"/>
                      <a:pt x="4524" y="19553"/>
                      <a:pt x="5035" y="19114"/>
                    </a:cubicBezTo>
                    <a:cubicBezTo>
                      <a:pt x="3363" y="19114"/>
                      <a:pt x="3363" y="18529"/>
                      <a:pt x="3828" y="18111"/>
                    </a:cubicBezTo>
                    <a:cubicBezTo>
                      <a:pt x="6104" y="16085"/>
                      <a:pt x="-957" y="15814"/>
                      <a:pt x="111" y="14497"/>
                    </a:cubicBezTo>
                    <a:cubicBezTo>
                      <a:pt x="1087" y="13349"/>
                      <a:pt x="5128" y="13035"/>
                      <a:pt x="4942" y="11072"/>
                    </a:cubicBezTo>
                    <a:cubicBezTo>
                      <a:pt x="4571" y="7687"/>
                      <a:pt x="5314" y="4262"/>
                      <a:pt x="5639" y="856"/>
                    </a:cubicBezTo>
                    <a:cubicBezTo>
                      <a:pt x="5686" y="564"/>
                      <a:pt x="6104" y="292"/>
                      <a:pt x="7590" y="0"/>
                    </a:cubicBezTo>
                    <a:cubicBezTo>
                      <a:pt x="7915" y="2549"/>
                      <a:pt x="8287" y="5139"/>
                      <a:pt x="8705" y="7792"/>
                    </a:cubicBezTo>
                    <a:cubicBezTo>
                      <a:pt x="11631" y="7249"/>
                      <a:pt x="10981" y="6225"/>
                      <a:pt x="10470" y="5431"/>
                    </a:cubicBezTo>
                    <a:cubicBezTo>
                      <a:pt x="10006" y="4721"/>
                      <a:pt x="9402" y="4011"/>
                      <a:pt x="11446" y="3969"/>
                    </a:cubicBezTo>
                    <a:cubicBezTo>
                      <a:pt x="13164" y="3948"/>
                      <a:pt x="15301" y="4408"/>
                      <a:pt x="14929" y="5473"/>
                    </a:cubicBezTo>
                    <a:cubicBezTo>
                      <a:pt x="14418" y="6789"/>
                      <a:pt x="13489" y="8043"/>
                      <a:pt x="17856" y="8335"/>
                    </a:cubicBezTo>
                    <a:cubicBezTo>
                      <a:pt x="18135" y="8356"/>
                      <a:pt x="18599" y="8815"/>
                      <a:pt x="18506" y="8962"/>
                    </a:cubicBezTo>
                    <a:cubicBezTo>
                      <a:pt x="15069" y="12283"/>
                      <a:pt x="20643" y="15458"/>
                      <a:pt x="19296" y="18738"/>
                    </a:cubicBezTo>
                    <a:cubicBezTo>
                      <a:pt x="19064" y="19010"/>
                      <a:pt x="18646" y="19302"/>
                      <a:pt x="18367" y="19595"/>
                    </a:cubicBezTo>
                    <a:close/>
                    <a:moveTo>
                      <a:pt x="12096" y="14936"/>
                    </a:moveTo>
                    <a:cubicBezTo>
                      <a:pt x="9262" y="15145"/>
                      <a:pt x="8333" y="15918"/>
                      <a:pt x="8008" y="16900"/>
                    </a:cubicBezTo>
                    <a:cubicBezTo>
                      <a:pt x="7776" y="17506"/>
                      <a:pt x="7451" y="18091"/>
                      <a:pt x="6708" y="18529"/>
                    </a:cubicBezTo>
                    <a:cubicBezTo>
                      <a:pt x="9262" y="17694"/>
                      <a:pt x="12003" y="16879"/>
                      <a:pt x="12096" y="14936"/>
                    </a:cubicBezTo>
                    <a:close/>
                  </a:path>
                </a:pathLst>
              </a:custGeom>
              <a:solidFill>
                <a:srgbClr val="8C4F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3" name="形状"/>
              <p:cNvSpPr/>
              <p:nvPr/>
            </p:nvSpPr>
            <p:spPr>
              <a:xfrm>
                <a:off x="4522401" y="6901075"/>
                <a:ext cx="465602" cy="718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76" y="21600"/>
                    </a:moveTo>
                    <a:cubicBezTo>
                      <a:pt x="906" y="21573"/>
                      <a:pt x="453" y="21573"/>
                      <a:pt x="42" y="21546"/>
                    </a:cubicBezTo>
                    <a:cubicBezTo>
                      <a:pt x="1" y="16908"/>
                      <a:pt x="700" y="12297"/>
                      <a:pt x="83" y="7631"/>
                    </a:cubicBezTo>
                    <a:cubicBezTo>
                      <a:pt x="-164" y="6094"/>
                      <a:pt x="42" y="4503"/>
                      <a:pt x="2017" y="3236"/>
                    </a:cubicBezTo>
                    <a:cubicBezTo>
                      <a:pt x="3333" y="2373"/>
                      <a:pt x="3621" y="1187"/>
                      <a:pt x="3333" y="0"/>
                    </a:cubicBezTo>
                    <a:cubicBezTo>
                      <a:pt x="3950" y="431"/>
                      <a:pt x="4609" y="836"/>
                      <a:pt x="5267" y="1294"/>
                    </a:cubicBezTo>
                    <a:cubicBezTo>
                      <a:pt x="6131" y="2265"/>
                      <a:pt x="5102" y="3964"/>
                      <a:pt x="7859" y="4234"/>
                    </a:cubicBezTo>
                    <a:cubicBezTo>
                      <a:pt x="11027" y="5178"/>
                      <a:pt x="13043" y="7038"/>
                      <a:pt x="15841" y="8279"/>
                    </a:cubicBezTo>
                    <a:cubicBezTo>
                      <a:pt x="15470" y="10085"/>
                      <a:pt x="12755" y="9843"/>
                      <a:pt x="11191" y="10598"/>
                    </a:cubicBezTo>
                    <a:cubicBezTo>
                      <a:pt x="9299" y="11542"/>
                      <a:pt x="6871" y="12054"/>
                      <a:pt x="5020" y="13564"/>
                    </a:cubicBezTo>
                    <a:cubicBezTo>
                      <a:pt x="9011" y="13213"/>
                      <a:pt x="10698" y="10112"/>
                      <a:pt x="14853" y="10840"/>
                    </a:cubicBezTo>
                    <a:cubicBezTo>
                      <a:pt x="16458" y="12351"/>
                      <a:pt x="19297" y="12027"/>
                      <a:pt x="21436" y="12701"/>
                    </a:cubicBezTo>
                    <a:cubicBezTo>
                      <a:pt x="21271" y="16045"/>
                      <a:pt x="18474" y="18391"/>
                      <a:pt x="14647" y="20333"/>
                    </a:cubicBezTo>
                    <a:cubicBezTo>
                      <a:pt x="14030" y="20144"/>
                      <a:pt x="13413" y="19955"/>
                      <a:pt x="12755" y="19739"/>
                    </a:cubicBezTo>
                    <a:cubicBezTo>
                      <a:pt x="12302" y="19928"/>
                      <a:pt x="12014" y="19820"/>
                      <a:pt x="11891" y="19497"/>
                    </a:cubicBezTo>
                    <a:cubicBezTo>
                      <a:pt x="11521" y="19065"/>
                      <a:pt x="11150" y="18688"/>
                      <a:pt x="10780" y="18283"/>
                    </a:cubicBezTo>
                    <a:cubicBezTo>
                      <a:pt x="10657" y="17474"/>
                      <a:pt x="11397" y="17043"/>
                      <a:pt x="12343" y="16746"/>
                    </a:cubicBezTo>
                    <a:cubicBezTo>
                      <a:pt x="8353" y="18013"/>
                      <a:pt x="4033" y="19011"/>
                      <a:pt x="1276" y="21600"/>
                    </a:cubicBezTo>
                  </a:path>
                </a:pathLst>
              </a:custGeom>
              <a:solidFill>
                <a:srgbClr val="FE7F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4" name="形状"/>
              <p:cNvSpPr/>
              <p:nvPr/>
            </p:nvSpPr>
            <p:spPr>
              <a:xfrm>
                <a:off x="1853284" y="3962141"/>
                <a:ext cx="1203149" cy="79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236" extrusionOk="0">
                    <a:moveTo>
                      <a:pt x="534" y="18500"/>
                    </a:moveTo>
                    <a:cubicBezTo>
                      <a:pt x="921" y="19436"/>
                      <a:pt x="1178" y="18788"/>
                      <a:pt x="1548" y="18404"/>
                    </a:cubicBezTo>
                    <a:cubicBezTo>
                      <a:pt x="2208" y="17660"/>
                      <a:pt x="1387" y="17348"/>
                      <a:pt x="1419" y="16820"/>
                    </a:cubicBezTo>
                    <a:cubicBezTo>
                      <a:pt x="3818" y="14900"/>
                      <a:pt x="6071" y="12596"/>
                      <a:pt x="8501" y="10772"/>
                    </a:cubicBezTo>
                    <a:cubicBezTo>
                      <a:pt x="7648" y="11108"/>
                      <a:pt x="6940" y="12356"/>
                      <a:pt x="5958" y="11444"/>
                    </a:cubicBezTo>
                    <a:cubicBezTo>
                      <a:pt x="5942" y="11156"/>
                      <a:pt x="5910" y="10868"/>
                      <a:pt x="5894" y="10580"/>
                    </a:cubicBezTo>
                    <a:cubicBezTo>
                      <a:pt x="7890" y="8468"/>
                      <a:pt x="10240" y="7532"/>
                      <a:pt x="12477" y="6212"/>
                    </a:cubicBezTo>
                    <a:cubicBezTo>
                      <a:pt x="15036" y="4700"/>
                      <a:pt x="17434" y="2564"/>
                      <a:pt x="19913" y="644"/>
                    </a:cubicBezTo>
                    <a:cubicBezTo>
                      <a:pt x="20412" y="260"/>
                      <a:pt x="20847" y="-316"/>
                      <a:pt x="21587" y="212"/>
                    </a:cubicBezTo>
                    <a:cubicBezTo>
                      <a:pt x="20106" y="3068"/>
                      <a:pt x="17853" y="4196"/>
                      <a:pt x="16002" y="6236"/>
                    </a:cubicBezTo>
                    <a:cubicBezTo>
                      <a:pt x="16098" y="7004"/>
                      <a:pt x="16903" y="6284"/>
                      <a:pt x="16871" y="7076"/>
                    </a:cubicBezTo>
                    <a:cubicBezTo>
                      <a:pt x="16855" y="7580"/>
                      <a:pt x="16469" y="7700"/>
                      <a:pt x="16163" y="7844"/>
                    </a:cubicBezTo>
                    <a:cubicBezTo>
                      <a:pt x="12976" y="9428"/>
                      <a:pt x="10191" y="12020"/>
                      <a:pt x="7504" y="14948"/>
                    </a:cubicBezTo>
                    <a:cubicBezTo>
                      <a:pt x="5620" y="17012"/>
                      <a:pt x="3705" y="18980"/>
                      <a:pt x="1806" y="20948"/>
                    </a:cubicBezTo>
                    <a:cubicBezTo>
                      <a:pt x="1580" y="21188"/>
                      <a:pt x="1355" y="21284"/>
                      <a:pt x="1065" y="21212"/>
                    </a:cubicBezTo>
                    <a:cubicBezTo>
                      <a:pt x="631" y="20972"/>
                      <a:pt x="325" y="20516"/>
                      <a:pt x="100" y="19964"/>
                    </a:cubicBezTo>
                    <a:cubicBezTo>
                      <a:pt x="35" y="19724"/>
                      <a:pt x="-13" y="19460"/>
                      <a:pt x="3" y="19196"/>
                    </a:cubicBezTo>
                    <a:cubicBezTo>
                      <a:pt x="84" y="18812"/>
                      <a:pt x="245" y="18524"/>
                      <a:pt x="534" y="18500"/>
                    </a:cubicBezTo>
                  </a:path>
                </a:pathLst>
              </a:custGeom>
              <a:solidFill>
                <a:srgbClr val="BF5B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5" name="形状"/>
              <p:cNvSpPr/>
              <p:nvPr/>
            </p:nvSpPr>
            <p:spPr>
              <a:xfrm>
                <a:off x="7195204" y="889120"/>
                <a:ext cx="154902" cy="1887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17" h="21600" extrusionOk="0">
                    <a:moveTo>
                      <a:pt x="17546" y="20883"/>
                    </a:moveTo>
                    <a:cubicBezTo>
                      <a:pt x="15049" y="21119"/>
                      <a:pt x="12661" y="21364"/>
                      <a:pt x="10165" y="21600"/>
                    </a:cubicBezTo>
                    <a:cubicBezTo>
                      <a:pt x="4195" y="18087"/>
                      <a:pt x="6366" y="14543"/>
                      <a:pt x="4412" y="11010"/>
                    </a:cubicBezTo>
                    <a:cubicBezTo>
                      <a:pt x="2567" y="8019"/>
                      <a:pt x="-1232" y="5018"/>
                      <a:pt x="396" y="2018"/>
                    </a:cubicBezTo>
                    <a:cubicBezTo>
                      <a:pt x="6366" y="1444"/>
                      <a:pt x="3978" y="686"/>
                      <a:pt x="5172" y="0"/>
                    </a:cubicBezTo>
                    <a:cubicBezTo>
                      <a:pt x="10274" y="1884"/>
                      <a:pt x="9080" y="3820"/>
                      <a:pt x="10165" y="5735"/>
                    </a:cubicBezTo>
                    <a:cubicBezTo>
                      <a:pt x="11576" y="8347"/>
                      <a:pt x="14615" y="10938"/>
                      <a:pt x="17003" y="13529"/>
                    </a:cubicBezTo>
                    <a:cubicBezTo>
                      <a:pt x="17872" y="14574"/>
                      <a:pt x="20368" y="15629"/>
                      <a:pt x="17763" y="16704"/>
                    </a:cubicBezTo>
                    <a:cubicBezTo>
                      <a:pt x="14398" y="18077"/>
                      <a:pt x="19608" y="19480"/>
                      <a:pt x="17546" y="20883"/>
                    </a:cubicBezTo>
                  </a:path>
                </a:pathLst>
              </a:custGeom>
              <a:solidFill>
                <a:srgbClr val="5F47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6" name="形状"/>
              <p:cNvSpPr/>
              <p:nvPr/>
            </p:nvSpPr>
            <p:spPr>
              <a:xfrm>
                <a:off x="9669689" y="9257763"/>
                <a:ext cx="1362445" cy="1451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17336" extrusionOk="0">
                    <a:moveTo>
                      <a:pt x="5198" y="15763"/>
                    </a:moveTo>
                    <a:cubicBezTo>
                      <a:pt x="3484" y="15656"/>
                      <a:pt x="2174" y="4321"/>
                      <a:pt x="446" y="3466"/>
                    </a:cubicBezTo>
                    <a:cubicBezTo>
                      <a:pt x="3484" y="3466"/>
                      <a:pt x="6522" y="3573"/>
                      <a:pt x="9560" y="3359"/>
                    </a:cubicBezTo>
                    <a:cubicBezTo>
                      <a:pt x="10187" y="3359"/>
                      <a:pt x="10884" y="5177"/>
                      <a:pt x="11441" y="1113"/>
                    </a:cubicBezTo>
                    <a:cubicBezTo>
                      <a:pt x="14186" y="-1239"/>
                      <a:pt x="16932" y="900"/>
                      <a:pt x="19677" y="686"/>
                    </a:cubicBezTo>
                    <a:cubicBezTo>
                      <a:pt x="20569" y="3359"/>
                      <a:pt x="21600" y="5284"/>
                      <a:pt x="21001" y="15870"/>
                    </a:cubicBezTo>
                    <a:cubicBezTo>
                      <a:pt x="16430" y="15014"/>
                      <a:pt x="11859" y="20361"/>
                      <a:pt x="7302" y="14694"/>
                    </a:cubicBezTo>
                    <a:cubicBezTo>
                      <a:pt x="6619" y="13838"/>
                      <a:pt x="5881" y="15228"/>
                      <a:pt x="5198" y="15763"/>
                    </a:cubicBezTo>
                    <a:close/>
                    <a:moveTo>
                      <a:pt x="0" y="3466"/>
                    </a:moveTo>
                    <a:cubicBezTo>
                      <a:pt x="153" y="3359"/>
                      <a:pt x="293" y="3359"/>
                      <a:pt x="446" y="3466"/>
                    </a:cubicBezTo>
                    <a:cubicBezTo>
                      <a:pt x="293" y="3466"/>
                      <a:pt x="153" y="3466"/>
                      <a:pt x="0" y="3466"/>
                    </a:cubicBezTo>
                    <a:close/>
                  </a:path>
                </a:pathLst>
              </a:custGeom>
              <a:solidFill>
                <a:srgbClr val="7249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7" name="形状"/>
              <p:cNvSpPr/>
              <p:nvPr/>
            </p:nvSpPr>
            <p:spPr>
              <a:xfrm>
                <a:off x="7473469" y="3032010"/>
                <a:ext cx="1855623" cy="163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04" extrusionOk="0">
                    <a:moveTo>
                      <a:pt x="18157" y="12058"/>
                    </a:moveTo>
                    <a:cubicBezTo>
                      <a:pt x="15871" y="11848"/>
                      <a:pt x="13607" y="13735"/>
                      <a:pt x="11332" y="14994"/>
                    </a:cubicBezTo>
                    <a:cubicBezTo>
                      <a:pt x="7962" y="16986"/>
                      <a:pt x="4591" y="20446"/>
                      <a:pt x="1210" y="18559"/>
                    </a:cubicBezTo>
                    <a:cubicBezTo>
                      <a:pt x="803" y="18349"/>
                      <a:pt x="292" y="18034"/>
                      <a:pt x="0" y="10485"/>
                    </a:cubicBezTo>
                    <a:cubicBezTo>
                      <a:pt x="7283" y="9436"/>
                      <a:pt x="14400" y="-1154"/>
                      <a:pt x="21600" y="104"/>
                    </a:cubicBezTo>
                    <a:cubicBezTo>
                      <a:pt x="21412" y="7339"/>
                      <a:pt x="20797" y="5347"/>
                      <a:pt x="20317" y="5452"/>
                    </a:cubicBezTo>
                    <a:cubicBezTo>
                      <a:pt x="19523" y="5871"/>
                      <a:pt x="18772" y="6500"/>
                      <a:pt x="18157" y="12058"/>
                    </a:cubicBezTo>
                  </a:path>
                </a:pathLst>
              </a:custGeom>
              <a:solidFill>
                <a:srgbClr val="6D4D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8" name="形状"/>
              <p:cNvSpPr/>
              <p:nvPr/>
            </p:nvSpPr>
            <p:spPr>
              <a:xfrm>
                <a:off x="1203966" y="3160391"/>
                <a:ext cx="1755132" cy="149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4" h="21050" extrusionOk="0">
                    <a:moveTo>
                      <a:pt x="73" y="8716"/>
                    </a:moveTo>
                    <a:cubicBezTo>
                      <a:pt x="6704" y="1642"/>
                      <a:pt x="13346" y="253"/>
                      <a:pt x="19999" y="126"/>
                    </a:cubicBezTo>
                    <a:cubicBezTo>
                      <a:pt x="20294" y="126"/>
                      <a:pt x="20601" y="0"/>
                      <a:pt x="20896" y="0"/>
                    </a:cubicBezTo>
                    <a:cubicBezTo>
                      <a:pt x="21279" y="0"/>
                      <a:pt x="21410" y="2905"/>
                      <a:pt x="21432" y="6821"/>
                    </a:cubicBezTo>
                    <a:cubicBezTo>
                      <a:pt x="21465" y="13389"/>
                      <a:pt x="21071" y="10105"/>
                      <a:pt x="20819" y="10105"/>
                    </a:cubicBezTo>
                    <a:cubicBezTo>
                      <a:pt x="17756" y="11116"/>
                      <a:pt x="14692" y="12884"/>
                      <a:pt x="11617" y="12884"/>
                    </a:cubicBezTo>
                    <a:cubicBezTo>
                      <a:pt x="9035" y="12884"/>
                      <a:pt x="6474" y="14653"/>
                      <a:pt x="3936" y="20716"/>
                    </a:cubicBezTo>
                    <a:cubicBezTo>
                      <a:pt x="3618" y="21600"/>
                      <a:pt x="3257" y="20463"/>
                      <a:pt x="2918" y="20337"/>
                    </a:cubicBezTo>
                    <a:cubicBezTo>
                      <a:pt x="2250" y="17684"/>
                      <a:pt x="1583" y="17179"/>
                      <a:pt x="850" y="18316"/>
                    </a:cubicBezTo>
                    <a:cubicBezTo>
                      <a:pt x="95" y="19453"/>
                      <a:pt x="-135" y="15789"/>
                      <a:pt x="73" y="8716"/>
                    </a:cubicBezTo>
                  </a:path>
                </a:pathLst>
              </a:custGeom>
              <a:solidFill>
                <a:srgbClr val="9D53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399" name="形状"/>
              <p:cNvSpPr/>
              <p:nvPr/>
            </p:nvSpPr>
            <p:spPr>
              <a:xfrm>
                <a:off x="7702571" y="4661406"/>
                <a:ext cx="893706" cy="640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1" h="21118" extrusionOk="0">
                    <a:moveTo>
                      <a:pt x="5475" y="20834"/>
                    </a:moveTo>
                    <a:cubicBezTo>
                      <a:pt x="4613" y="21600"/>
                      <a:pt x="3751" y="20539"/>
                      <a:pt x="2889" y="20863"/>
                    </a:cubicBezTo>
                    <a:cubicBezTo>
                      <a:pt x="647" y="20510"/>
                      <a:pt x="1143" y="18270"/>
                      <a:pt x="2156" y="17445"/>
                    </a:cubicBezTo>
                    <a:cubicBezTo>
                      <a:pt x="4398" y="15706"/>
                      <a:pt x="3751" y="12465"/>
                      <a:pt x="4786" y="10166"/>
                    </a:cubicBezTo>
                    <a:cubicBezTo>
                      <a:pt x="5303" y="9047"/>
                      <a:pt x="4290" y="8958"/>
                      <a:pt x="3902" y="8516"/>
                    </a:cubicBezTo>
                    <a:cubicBezTo>
                      <a:pt x="1897" y="6247"/>
                      <a:pt x="1078" y="3035"/>
                      <a:pt x="0" y="0"/>
                    </a:cubicBezTo>
                    <a:cubicBezTo>
                      <a:pt x="2501" y="1120"/>
                      <a:pt x="3966" y="3801"/>
                      <a:pt x="5389" y="6306"/>
                    </a:cubicBezTo>
                    <a:cubicBezTo>
                      <a:pt x="6467" y="8133"/>
                      <a:pt x="6984" y="7691"/>
                      <a:pt x="7890" y="6395"/>
                    </a:cubicBezTo>
                    <a:cubicBezTo>
                      <a:pt x="8687" y="5275"/>
                      <a:pt x="9269" y="3683"/>
                      <a:pt x="10584" y="3477"/>
                    </a:cubicBezTo>
                    <a:cubicBezTo>
                      <a:pt x="11296" y="5275"/>
                      <a:pt x="10175" y="6159"/>
                      <a:pt x="9550" y="7279"/>
                    </a:cubicBezTo>
                    <a:cubicBezTo>
                      <a:pt x="9183" y="7868"/>
                      <a:pt x="8817" y="8339"/>
                      <a:pt x="9679" y="8634"/>
                    </a:cubicBezTo>
                    <a:cubicBezTo>
                      <a:pt x="10132" y="8840"/>
                      <a:pt x="10520" y="9165"/>
                      <a:pt x="10778" y="9724"/>
                    </a:cubicBezTo>
                    <a:cubicBezTo>
                      <a:pt x="11080" y="11227"/>
                      <a:pt x="10240" y="11728"/>
                      <a:pt x="9550" y="12406"/>
                    </a:cubicBezTo>
                    <a:cubicBezTo>
                      <a:pt x="8817" y="13143"/>
                      <a:pt x="7976" y="13673"/>
                      <a:pt x="7372" y="15029"/>
                    </a:cubicBezTo>
                    <a:cubicBezTo>
                      <a:pt x="11339" y="12848"/>
                      <a:pt x="14896" y="10108"/>
                      <a:pt x="18366" y="7102"/>
                    </a:cubicBezTo>
                    <a:cubicBezTo>
                      <a:pt x="19250" y="6336"/>
                      <a:pt x="20134" y="5186"/>
                      <a:pt x="21363" y="6100"/>
                    </a:cubicBezTo>
                    <a:cubicBezTo>
                      <a:pt x="21578" y="6571"/>
                      <a:pt x="21600" y="7043"/>
                      <a:pt x="21471" y="7544"/>
                    </a:cubicBezTo>
                    <a:cubicBezTo>
                      <a:pt x="20695" y="9312"/>
                      <a:pt x="19401" y="10402"/>
                      <a:pt x="18151" y="11139"/>
                    </a:cubicBezTo>
                    <a:cubicBezTo>
                      <a:pt x="13775" y="13968"/>
                      <a:pt x="9851" y="18005"/>
                      <a:pt x="5475" y="20834"/>
                    </a:cubicBezTo>
                  </a:path>
                </a:pathLst>
              </a:custGeom>
              <a:solidFill>
                <a:srgbClr val="9C55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0" name="形状"/>
              <p:cNvSpPr/>
              <p:nvPr/>
            </p:nvSpPr>
            <p:spPr>
              <a:xfrm>
                <a:off x="3850875" y="739563"/>
                <a:ext cx="279970" cy="1338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1" h="21222" extrusionOk="0">
                    <a:moveTo>
                      <a:pt x="412" y="188"/>
                    </a:moveTo>
                    <a:cubicBezTo>
                      <a:pt x="753" y="259"/>
                      <a:pt x="1094" y="344"/>
                      <a:pt x="1434" y="415"/>
                    </a:cubicBezTo>
                    <a:cubicBezTo>
                      <a:pt x="3274" y="856"/>
                      <a:pt x="-65" y="1852"/>
                      <a:pt x="3819" y="1880"/>
                    </a:cubicBezTo>
                    <a:cubicBezTo>
                      <a:pt x="7567" y="1894"/>
                      <a:pt x="10156" y="1212"/>
                      <a:pt x="9952" y="302"/>
                    </a:cubicBezTo>
                    <a:cubicBezTo>
                      <a:pt x="14517" y="1709"/>
                      <a:pt x="17038" y="-196"/>
                      <a:pt x="21331" y="17"/>
                    </a:cubicBezTo>
                    <a:cubicBezTo>
                      <a:pt x="21058" y="743"/>
                      <a:pt x="17924" y="942"/>
                      <a:pt x="15744" y="1226"/>
                    </a:cubicBezTo>
                    <a:cubicBezTo>
                      <a:pt x="10429" y="1937"/>
                      <a:pt x="7703" y="3572"/>
                      <a:pt x="10156" y="4824"/>
                    </a:cubicBezTo>
                    <a:cubicBezTo>
                      <a:pt x="10361" y="4909"/>
                      <a:pt x="10633" y="5008"/>
                      <a:pt x="10838" y="5094"/>
                    </a:cubicBezTo>
                    <a:cubicBezTo>
                      <a:pt x="12269" y="5535"/>
                      <a:pt x="15812" y="3999"/>
                      <a:pt x="15744" y="5307"/>
                    </a:cubicBezTo>
                    <a:cubicBezTo>
                      <a:pt x="15744" y="5719"/>
                      <a:pt x="11860" y="6089"/>
                      <a:pt x="11178" y="6573"/>
                    </a:cubicBezTo>
                    <a:cubicBezTo>
                      <a:pt x="8589" y="8251"/>
                      <a:pt x="11246" y="9957"/>
                      <a:pt x="12269" y="11635"/>
                    </a:cubicBezTo>
                    <a:cubicBezTo>
                      <a:pt x="12609" y="12232"/>
                      <a:pt x="13359" y="12758"/>
                      <a:pt x="11655" y="13299"/>
                    </a:cubicBezTo>
                    <a:cubicBezTo>
                      <a:pt x="10020" y="14962"/>
                      <a:pt x="10361" y="16640"/>
                      <a:pt x="11451" y="18318"/>
                    </a:cubicBezTo>
                    <a:cubicBezTo>
                      <a:pt x="11451" y="18660"/>
                      <a:pt x="11451" y="18987"/>
                      <a:pt x="11451" y="19328"/>
                    </a:cubicBezTo>
                    <a:cubicBezTo>
                      <a:pt x="10361" y="19669"/>
                      <a:pt x="10838" y="20039"/>
                      <a:pt x="10769" y="20423"/>
                    </a:cubicBezTo>
                    <a:cubicBezTo>
                      <a:pt x="10429" y="21276"/>
                      <a:pt x="8453" y="21404"/>
                      <a:pt x="5182" y="21006"/>
                    </a:cubicBezTo>
                    <a:cubicBezTo>
                      <a:pt x="2320" y="19143"/>
                      <a:pt x="3751" y="17195"/>
                      <a:pt x="3547" y="15318"/>
                    </a:cubicBezTo>
                    <a:cubicBezTo>
                      <a:pt x="3138" y="10881"/>
                      <a:pt x="3479" y="6459"/>
                      <a:pt x="140" y="2037"/>
                    </a:cubicBezTo>
                    <a:cubicBezTo>
                      <a:pt x="-269" y="1411"/>
                      <a:pt x="344" y="799"/>
                      <a:pt x="412" y="188"/>
                    </a:cubicBezTo>
                  </a:path>
                </a:pathLst>
              </a:custGeom>
              <a:solidFill>
                <a:srgbClr val="6449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1" name="形状"/>
              <p:cNvSpPr/>
              <p:nvPr/>
            </p:nvSpPr>
            <p:spPr>
              <a:xfrm>
                <a:off x="11670257" y="4728555"/>
                <a:ext cx="668765" cy="9195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6" h="21146" extrusionOk="0">
                    <a:moveTo>
                      <a:pt x="11469" y="6192"/>
                    </a:moveTo>
                    <a:cubicBezTo>
                      <a:pt x="13419" y="5122"/>
                      <a:pt x="12458" y="7385"/>
                      <a:pt x="13646" y="7200"/>
                    </a:cubicBezTo>
                    <a:cubicBezTo>
                      <a:pt x="12995" y="7714"/>
                      <a:pt x="12345" y="8229"/>
                      <a:pt x="11469" y="8907"/>
                    </a:cubicBezTo>
                    <a:cubicBezTo>
                      <a:pt x="13448" y="9401"/>
                      <a:pt x="15144" y="8414"/>
                      <a:pt x="17010" y="8681"/>
                    </a:cubicBezTo>
                    <a:cubicBezTo>
                      <a:pt x="18141" y="8846"/>
                      <a:pt x="18000" y="7467"/>
                      <a:pt x="17971" y="6747"/>
                    </a:cubicBezTo>
                    <a:cubicBezTo>
                      <a:pt x="17858" y="4217"/>
                      <a:pt x="18621" y="1893"/>
                      <a:pt x="21166" y="0"/>
                    </a:cubicBezTo>
                    <a:cubicBezTo>
                      <a:pt x="19865" y="4053"/>
                      <a:pt x="20855" y="8578"/>
                      <a:pt x="18113" y="12158"/>
                    </a:cubicBezTo>
                    <a:cubicBezTo>
                      <a:pt x="16671" y="14050"/>
                      <a:pt x="13504" y="15264"/>
                      <a:pt x="12713" y="17835"/>
                    </a:cubicBezTo>
                    <a:cubicBezTo>
                      <a:pt x="12402" y="18802"/>
                      <a:pt x="10140" y="19461"/>
                      <a:pt x="8783" y="20242"/>
                    </a:cubicBezTo>
                    <a:cubicBezTo>
                      <a:pt x="7878" y="20880"/>
                      <a:pt x="6182" y="21600"/>
                      <a:pt x="5786" y="20777"/>
                    </a:cubicBezTo>
                    <a:cubicBezTo>
                      <a:pt x="4994" y="19090"/>
                      <a:pt x="7793" y="18720"/>
                      <a:pt x="8981" y="17794"/>
                    </a:cubicBezTo>
                    <a:cubicBezTo>
                      <a:pt x="8443" y="18000"/>
                      <a:pt x="7850" y="18103"/>
                      <a:pt x="7256" y="17774"/>
                    </a:cubicBezTo>
                    <a:cubicBezTo>
                      <a:pt x="6775" y="17054"/>
                      <a:pt x="7200" y="16457"/>
                      <a:pt x="7737" y="15840"/>
                    </a:cubicBezTo>
                    <a:cubicBezTo>
                      <a:pt x="8443" y="15285"/>
                      <a:pt x="9405" y="15079"/>
                      <a:pt x="10366" y="14832"/>
                    </a:cubicBezTo>
                    <a:cubicBezTo>
                      <a:pt x="9603" y="14379"/>
                      <a:pt x="8472" y="14235"/>
                      <a:pt x="8387" y="13351"/>
                    </a:cubicBezTo>
                    <a:cubicBezTo>
                      <a:pt x="8415" y="13125"/>
                      <a:pt x="8500" y="12898"/>
                      <a:pt x="8641" y="12693"/>
                    </a:cubicBezTo>
                    <a:cubicBezTo>
                      <a:pt x="10027" y="11582"/>
                      <a:pt x="11921" y="11973"/>
                      <a:pt x="13589" y="11767"/>
                    </a:cubicBezTo>
                    <a:cubicBezTo>
                      <a:pt x="14409" y="11664"/>
                      <a:pt x="15766" y="11705"/>
                      <a:pt x="15568" y="10882"/>
                    </a:cubicBezTo>
                    <a:cubicBezTo>
                      <a:pt x="15370" y="10018"/>
                      <a:pt x="14126" y="10450"/>
                      <a:pt x="13391" y="10656"/>
                    </a:cubicBezTo>
                    <a:cubicBezTo>
                      <a:pt x="11242" y="11314"/>
                      <a:pt x="9009" y="11767"/>
                      <a:pt x="7058" y="12693"/>
                    </a:cubicBezTo>
                    <a:cubicBezTo>
                      <a:pt x="5956" y="13248"/>
                      <a:pt x="4683" y="13577"/>
                      <a:pt x="3411" y="13762"/>
                    </a:cubicBezTo>
                    <a:cubicBezTo>
                      <a:pt x="2167" y="13947"/>
                      <a:pt x="838" y="14009"/>
                      <a:pt x="188" y="13083"/>
                    </a:cubicBezTo>
                    <a:cubicBezTo>
                      <a:pt x="-434" y="12158"/>
                      <a:pt x="612" y="11602"/>
                      <a:pt x="1489" y="11109"/>
                    </a:cubicBezTo>
                    <a:cubicBezTo>
                      <a:pt x="3439" y="10142"/>
                      <a:pt x="5758" y="9627"/>
                      <a:pt x="7482" y="8393"/>
                    </a:cubicBezTo>
                    <a:cubicBezTo>
                      <a:pt x="7850" y="8126"/>
                      <a:pt x="8246" y="7858"/>
                      <a:pt x="8613" y="7611"/>
                    </a:cubicBezTo>
                    <a:cubicBezTo>
                      <a:pt x="9914" y="7488"/>
                      <a:pt x="10847" y="6994"/>
                      <a:pt x="11469" y="6192"/>
                    </a:cubicBezTo>
                  </a:path>
                </a:pathLst>
              </a:custGeom>
              <a:solidFill>
                <a:srgbClr val="4848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2" name="形状"/>
              <p:cNvSpPr/>
              <p:nvPr/>
            </p:nvSpPr>
            <p:spPr>
              <a:xfrm>
                <a:off x="3915996" y="1955630"/>
                <a:ext cx="145518" cy="1504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83" h="21555" extrusionOk="0">
                    <a:moveTo>
                      <a:pt x="244" y="1502"/>
                    </a:moveTo>
                    <a:cubicBezTo>
                      <a:pt x="10832" y="1695"/>
                      <a:pt x="5326" y="360"/>
                      <a:pt x="9985" y="0"/>
                    </a:cubicBezTo>
                    <a:cubicBezTo>
                      <a:pt x="10726" y="3133"/>
                      <a:pt x="11361" y="6280"/>
                      <a:pt x="12632" y="9387"/>
                    </a:cubicBezTo>
                    <a:cubicBezTo>
                      <a:pt x="13479" y="11866"/>
                      <a:pt x="14961" y="14396"/>
                      <a:pt x="15702" y="16900"/>
                    </a:cubicBezTo>
                    <a:cubicBezTo>
                      <a:pt x="16232" y="18300"/>
                      <a:pt x="21420" y="19918"/>
                      <a:pt x="10408" y="21163"/>
                    </a:cubicBezTo>
                    <a:cubicBezTo>
                      <a:pt x="11361" y="21510"/>
                      <a:pt x="9985" y="21600"/>
                      <a:pt x="7338" y="21536"/>
                    </a:cubicBezTo>
                    <a:cubicBezTo>
                      <a:pt x="1408" y="20110"/>
                      <a:pt x="4691" y="18582"/>
                      <a:pt x="4373" y="17105"/>
                    </a:cubicBezTo>
                    <a:cubicBezTo>
                      <a:pt x="3420" y="12148"/>
                      <a:pt x="3949" y="7191"/>
                      <a:pt x="138" y="2260"/>
                    </a:cubicBezTo>
                    <a:cubicBezTo>
                      <a:pt x="-180" y="2003"/>
                      <a:pt x="138" y="1759"/>
                      <a:pt x="244" y="1502"/>
                    </a:cubicBezTo>
                  </a:path>
                </a:pathLst>
              </a:custGeom>
              <a:solidFill>
                <a:srgbClr val="9453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3" name="形状"/>
              <p:cNvSpPr/>
              <p:nvPr/>
            </p:nvSpPr>
            <p:spPr>
              <a:xfrm>
                <a:off x="2291021" y="4283343"/>
                <a:ext cx="662713" cy="969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71" extrusionOk="0">
                    <a:moveTo>
                      <a:pt x="3498" y="18765"/>
                    </a:moveTo>
                    <a:cubicBezTo>
                      <a:pt x="2973" y="18441"/>
                      <a:pt x="2419" y="18118"/>
                      <a:pt x="1866" y="17795"/>
                    </a:cubicBezTo>
                    <a:cubicBezTo>
                      <a:pt x="2944" y="15741"/>
                      <a:pt x="2245" y="13479"/>
                      <a:pt x="3702" y="11501"/>
                    </a:cubicBezTo>
                    <a:cubicBezTo>
                      <a:pt x="3381" y="11520"/>
                      <a:pt x="3061" y="11577"/>
                      <a:pt x="2740" y="11596"/>
                    </a:cubicBezTo>
                    <a:cubicBezTo>
                      <a:pt x="1574" y="11387"/>
                      <a:pt x="1137" y="10494"/>
                      <a:pt x="0" y="10246"/>
                    </a:cubicBezTo>
                    <a:cubicBezTo>
                      <a:pt x="1953" y="9733"/>
                      <a:pt x="3469" y="8706"/>
                      <a:pt x="6092" y="8497"/>
                    </a:cubicBezTo>
                    <a:cubicBezTo>
                      <a:pt x="3469" y="7128"/>
                      <a:pt x="3323" y="6101"/>
                      <a:pt x="6821" y="6139"/>
                    </a:cubicBezTo>
                    <a:cubicBezTo>
                      <a:pt x="10581" y="6177"/>
                      <a:pt x="11806" y="4067"/>
                      <a:pt x="14050" y="2850"/>
                    </a:cubicBezTo>
                    <a:cubicBezTo>
                      <a:pt x="15012" y="2336"/>
                      <a:pt x="15712" y="1614"/>
                      <a:pt x="16615" y="1044"/>
                    </a:cubicBezTo>
                    <a:cubicBezTo>
                      <a:pt x="17577" y="416"/>
                      <a:pt x="18714" y="-1029"/>
                      <a:pt x="19385" y="1196"/>
                    </a:cubicBezTo>
                    <a:cubicBezTo>
                      <a:pt x="19793" y="1063"/>
                      <a:pt x="20172" y="948"/>
                      <a:pt x="20609" y="815"/>
                    </a:cubicBezTo>
                    <a:cubicBezTo>
                      <a:pt x="21104" y="853"/>
                      <a:pt x="21425" y="1044"/>
                      <a:pt x="21600" y="1367"/>
                    </a:cubicBezTo>
                    <a:cubicBezTo>
                      <a:pt x="18364" y="3496"/>
                      <a:pt x="14691" y="5303"/>
                      <a:pt x="11077" y="7147"/>
                    </a:cubicBezTo>
                    <a:cubicBezTo>
                      <a:pt x="10494" y="7565"/>
                      <a:pt x="11135" y="8155"/>
                      <a:pt x="10552" y="8592"/>
                    </a:cubicBezTo>
                    <a:cubicBezTo>
                      <a:pt x="7637" y="9562"/>
                      <a:pt x="7696" y="11482"/>
                      <a:pt x="7025" y="13194"/>
                    </a:cubicBezTo>
                    <a:cubicBezTo>
                      <a:pt x="7987" y="12623"/>
                      <a:pt x="8745" y="11882"/>
                      <a:pt x="10202" y="11825"/>
                    </a:cubicBezTo>
                    <a:cubicBezTo>
                      <a:pt x="10756" y="11901"/>
                      <a:pt x="11135" y="12053"/>
                      <a:pt x="10931" y="12471"/>
                    </a:cubicBezTo>
                    <a:cubicBezTo>
                      <a:pt x="9386" y="14525"/>
                      <a:pt x="6063" y="15627"/>
                      <a:pt x="3994" y="17624"/>
                    </a:cubicBezTo>
                    <a:cubicBezTo>
                      <a:pt x="7812" y="18042"/>
                      <a:pt x="7521" y="19164"/>
                      <a:pt x="5509" y="20571"/>
                    </a:cubicBezTo>
                    <a:cubicBezTo>
                      <a:pt x="5276" y="20400"/>
                      <a:pt x="5014" y="20248"/>
                      <a:pt x="4751" y="20096"/>
                    </a:cubicBezTo>
                    <a:cubicBezTo>
                      <a:pt x="4402" y="19620"/>
                      <a:pt x="3964" y="19202"/>
                      <a:pt x="3498" y="18765"/>
                    </a:cubicBezTo>
                  </a:path>
                </a:pathLst>
              </a:custGeom>
              <a:solidFill>
                <a:srgbClr val="CA5A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4" name="形状"/>
              <p:cNvSpPr/>
              <p:nvPr/>
            </p:nvSpPr>
            <p:spPr>
              <a:xfrm>
                <a:off x="13035953" y="1982189"/>
                <a:ext cx="179068" cy="115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4" h="20904" extrusionOk="0">
                    <a:moveTo>
                      <a:pt x="9404" y="19723"/>
                    </a:moveTo>
                    <a:cubicBezTo>
                      <a:pt x="8972" y="19594"/>
                      <a:pt x="8648" y="19481"/>
                      <a:pt x="8324" y="19351"/>
                    </a:cubicBezTo>
                    <a:cubicBezTo>
                      <a:pt x="2060" y="13187"/>
                      <a:pt x="2816" y="6990"/>
                      <a:pt x="8" y="793"/>
                    </a:cubicBezTo>
                    <a:cubicBezTo>
                      <a:pt x="-100" y="615"/>
                      <a:pt x="872" y="437"/>
                      <a:pt x="1304" y="259"/>
                    </a:cubicBezTo>
                    <a:cubicBezTo>
                      <a:pt x="6056" y="-194"/>
                      <a:pt x="8324" y="-81"/>
                      <a:pt x="9512" y="825"/>
                    </a:cubicBezTo>
                    <a:cubicBezTo>
                      <a:pt x="10376" y="1521"/>
                      <a:pt x="8000" y="2298"/>
                      <a:pt x="11672" y="2913"/>
                    </a:cubicBezTo>
                    <a:cubicBezTo>
                      <a:pt x="14048" y="7621"/>
                      <a:pt x="16424" y="12345"/>
                      <a:pt x="18800" y="17054"/>
                    </a:cubicBezTo>
                    <a:cubicBezTo>
                      <a:pt x="17936" y="18105"/>
                      <a:pt x="19988" y="19108"/>
                      <a:pt x="21392" y="20128"/>
                    </a:cubicBezTo>
                    <a:cubicBezTo>
                      <a:pt x="21500" y="21406"/>
                      <a:pt x="14696" y="20662"/>
                      <a:pt x="11240" y="20904"/>
                    </a:cubicBezTo>
                    <a:cubicBezTo>
                      <a:pt x="8432" y="20597"/>
                      <a:pt x="10160" y="20112"/>
                      <a:pt x="9404" y="19723"/>
                    </a:cubicBezTo>
                  </a:path>
                </a:pathLst>
              </a:custGeom>
              <a:solidFill>
                <a:srgbClr val="4949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5" name="形状"/>
              <p:cNvSpPr/>
              <p:nvPr/>
            </p:nvSpPr>
            <p:spPr>
              <a:xfrm>
                <a:off x="12061701" y="7797735"/>
                <a:ext cx="265472" cy="101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6" h="21600" extrusionOk="0">
                    <a:moveTo>
                      <a:pt x="10482" y="2012"/>
                    </a:moveTo>
                    <a:cubicBezTo>
                      <a:pt x="13003" y="1667"/>
                      <a:pt x="11027" y="671"/>
                      <a:pt x="15593" y="0"/>
                    </a:cubicBezTo>
                    <a:cubicBezTo>
                      <a:pt x="17160" y="7360"/>
                      <a:pt x="18727" y="14451"/>
                      <a:pt x="20226" y="21543"/>
                    </a:cubicBezTo>
                    <a:cubicBezTo>
                      <a:pt x="19885" y="21562"/>
                      <a:pt x="19476" y="21581"/>
                      <a:pt x="19068" y="21600"/>
                    </a:cubicBezTo>
                    <a:cubicBezTo>
                      <a:pt x="17500" y="19223"/>
                      <a:pt x="16001" y="16885"/>
                      <a:pt x="14366" y="14413"/>
                    </a:cubicBezTo>
                    <a:cubicBezTo>
                      <a:pt x="10550" y="15007"/>
                      <a:pt x="13617" y="16119"/>
                      <a:pt x="11572" y="16789"/>
                    </a:cubicBezTo>
                    <a:cubicBezTo>
                      <a:pt x="8302" y="16655"/>
                      <a:pt x="8711" y="15831"/>
                      <a:pt x="8097" y="15237"/>
                    </a:cubicBezTo>
                    <a:cubicBezTo>
                      <a:pt x="5576" y="12592"/>
                      <a:pt x="3941" y="9851"/>
                      <a:pt x="670" y="7226"/>
                    </a:cubicBezTo>
                    <a:cubicBezTo>
                      <a:pt x="-1374" y="5596"/>
                      <a:pt x="1760" y="3872"/>
                      <a:pt x="3396" y="2242"/>
                    </a:cubicBezTo>
                    <a:cubicBezTo>
                      <a:pt x="4145" y="1514"/>
                      <a:pt x="6530" y="1572"/>
                      <a:pt x="8302" y="2147"/>
                    </a:cubicBezTo>
                    <a:cubicBezTo>
                      <a:pt x="9051" y="2242"/>
                      <a:pt x="9869" y="2396"/>
                      <a:pt x="9801" y="2626"/>
                    </a:cubicBezTo>
                    <a:cubicBezTo>
                      <a:pt x="8165" y="5922"/>
                      <a:pt x="10959" y="9123"/>
                      <a:pt x="13071" y="12362"/>
                    </a:cubicBezTo>
                    <a:cubicBezTo>
                      <a:pt x="11095" y="8893"/>
                      <a:pt x="8983" y="5501"/>
                      <a:pt x="10482" y="2012"/>
                    </a:cubicBezTo>
                  </a:path>
                </a:pathLst>
              </a:custGeom>
              <a:solidFill>
                <a:srgbClr val="454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6" name="形状"/>
              <p:cNvSpPr/>
              <p:nvPr/>
            </p:nvSpPr>
            <p:spPr>
              <a:xfrm>
                <a:off x="7888223" y="9321005"/>
                <a:ext cx="1014265" cy="130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42" extrusionOk="0">
                    <a:moveTo>
                      <a:pt x="21600" y="1103"/>
                    </a:moveTo>
                    <a:cubicBezTo>
                      <a:pt x="21218" y="4311"/>
                      <a:pt x="20589" y="3348"/>
                      <a:pt x="20054" y="3883"/>
                    </a:cubicBezTo>
                    <a:cubicBezTo>
                      <a:pt x="19730" y="4204"/>
                      <a:pt x="19463" y="5273"/>
                      <a:pt x="19635" y="6877"/>
                    </a:cubicBezTo>
                    <a:cubicBezTo>
                      <a:pt x="19730" y="7947"/>
                      <a:pt x="20093" y="8374"/>
                      <a:pt x="20341" y="8909"/>
                    </a:cubicBezTo>
                    <a:cubicBezTo>
                      <a:pt x="16811" y="17998"/>
                      <a:pt x="13052" y="15752"/>
                      <a:pt x="9407" y="14255"/>
                    </a:cubicBezTo>
                    <a:cubicBezTo>
                      <a:pt x="6278" y="12972"/>
                      <a:pt x="3091" y="16287"/>
                      <a:pt x="0" y="11689"/>
                    </a:cubicBezTo>
                    <a:cubicBezTo>
                      <a:pt x="134" y="-3602"/>
                      <a:pt x="2309" y="2814"/>
                      <a:pt x="3702" y="782"/>
                    </a:cubicBezTo>
                    <a:cubicBezTo>
                      <a:pt x="9693" y="248"/>
                      <a:pt x="15647" y="-822"/>
                      <a:pt x="21600" y="1103"/>
                    </a:cubicBezTo>
                  </a:path>
                </a:pathLst>
              </a:custGeom>
              <a:solidFill>
                <a:srgbClr val="AA5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7" name="形状"/>
              <p:cNvSpPr/>
              <p:nvPr/>
            </p:nvSpPr>
            <p:spPr>
              <a:xfrm>
                <a:off x="12989697" y="699518"/>
                <a:ext cx="142771" cy="1444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19628" y="21600"/>
                    </a:moveTo>
                    <a:cubicBezTo>
                      <a:pt x="13615" y="21252"/>
                      <a:pt x="16437" y="20555"/>
                      <a:pt x="15210" y="20047"/>
                    </a:cubicBezTo>
                    <a:cubicBezTo>
                      <a:pt x="14106" y="19498"/>
                      <a:pt x="12019" y="19377"/>
                      <a:pt x="7724" y="19417"/>
                    </a:cubicBezTo>
                    <a:cubicBezTo>
                      <a:pt x="2078" y="16846"/>
                      <a:pt x="5147" y="14195"/>
                      <a:pt x="2201" y="11597"/>
                    </a:cubicBezTo>
                    <a:cubicBezTo>
                      <a:pt x="-131" y="9535"/>
                      <a:pt x="728" y="7419"/>
                      <a:pt x="360" y="5356"/>
                    </a:cubicBezTo>
                    <a:cubicBezTo>
                      <a:pt x="115" y="3642"/>
                      <a:pt x="-1358" y="1754"/>
                      <a:pt x="4165" y="0"/>
                    </a:cubicBezTo>
                    <a:cubicBezTo>
                      <a:pt x="4287" y="937"/>
                      <a:pt x="4533" y="1875"/>
                      <a:pt x="4533" y="2812"/>
                    </a:cubicBezTo>
                    <a:cubicBezTo>
                      <a:pt x="4533" y="3348"/>
                      <a:pt x="4410" y="3883"/>
                      <a:pt x="11037" y="3964"/>
                    </a:cubicBezTo>
                    <a:cubicBezTo>
                      <a:pt x="4410" y="5343"/>
                      <a:pt x="13369" y="6642"/>
                      <a:pt x="13001" y="8008"/>
                    </a:cubicBezTo>
                    <a:cubicBezTo>
                      <a:pt x="12387" y="10164"/>
                      <a:pt x="11774" y="12467"/>
                      <a:pt x="15578" y="14436"/>
                    </a:cubicBezTo>
                    <a:cubicBezTo>
                      <a:pt x="20242" y="16886"/>
                      <a:pt x="14965" y="19257"/>
                      <a:pt x="19628" y="21600"/>
                    </a:cubicBezTo>
                  </a:path>
                </a:pathLst>
              </a:custGeom>
              <a:solidFill>
                <a:srgbClr val="5454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8" name="形状"/>
              <p:cNvSpPr/>
              <p:nvPr/>
            </p:nvSpPr>
            <p:spPr>
              <a:xfrm>
                <a:off x="4443790" y="9263198"/>
                <a:ext cx="1417170" cy="127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66" extrusionOk="0">
                    <a:moveTo>
                      <a:pt x="27" y="15521"/>
                    </a:moveTo>
                    <a:cubicBezTo>
                      <a:pt x="14" y="10865"/>
                      <a:pt x="0" y="6208"/>
                      <a:pt x="0" y="1293"/>
                    </a:cubicBezTo>
                    <a:cubicBezTo>
                      <a:pt x="6513" y="1035"/>
                      <a:pt x="13026" y="776"/>
                      <a:pt x="19511" y="517"/>
                    </a:cubicBezTo>
                    <a:cubicBezTo>
                      <a:pt x="20207" y="517"/>
                      <a:pt x="20904" y="259"/>
                      <a:pt x="21600" y="0"/>
                    </a:cubicBezTo>
                    <a:cubicBezTo>
                      <a:pt x="21204" y="5174"/>
                      <a:pt x="20617" y="3234"/>
                      <a:pt x="20112" y="3234"/>
                    </a:cubicBezTo>
                    <a:cubicBezTo>
                      <a:pt x="17504" y="3363"/>
                      <a:pt x="14882" y="4010"/>
                      <a:pt x="12275" y="3104"/>
                    </a:cubicBezTo>
                    <a:cubicBezTo>
                      <a:pt x="10732" y="2457"/>
                      <a:pt x="10650" y="7502"/>
                      <a:pt x="11305" y="18108"/>
                    </a:cubicBezTo>
                    <a:cubicBezTo>
                      <a:pt x="9598" y="17202"/>
                      <a:pt x="7878" y="16944"/>
                      <a:pt x="6185" y="15262"/>
                    </a:cubicBezTo>
                    <a:cubicBezTo>
                      <a:pt x="4902" y="13969"/>
                      <a:pt x="3714" y="21600"/>
                      <a:pt x="2348" y="16944"/>
                    </a:cubicBezTo>
                    <a:cubicBezTo>
                      <a:pt x="1720" y="14745"/>
                      <a:pt x="819" y="15521"/>
                      <a:pt x="27" y="15521"/>
                    </a:cubicBezTo>
                  </a:path>
                </a:pathLst>
              </a:custGeom>
              <a:solidFill>
                <a:srgbClr val="FE8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09" name="形状"/>
              <p:cNvSpPr/>
              <p:nvPr/>
            </p:nvSpPr>
            <p:spPr>
              <a:xfrm>
                <a:off x="12494291" y="3052442"/>
                <a:ext cx="183569" cy="97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6" h="21455" extrusionOk="0">
                    <a:moveTo>
                      <a:pt x="7458" y="10330"/>
                    </a:moveTo>
                    <a:cubicBezTo>
                      <a:pt x="14300" y="7829"/>
                      <a:pt x="4429" y="5467"/>
                      <a:pt x="5699" y="2986"/>
                    </a:cubicBezTo>
                    <a:cubicBezTo>
                      <a:pt x="5992" y="2533"/>
                      <a:pt x="4819" y="2080"/>
                      <a:pt x="4819" y="1627"/>
                    </a:cubicBezTo>
                    <a:cubicBezTo>
                      <a:pt x="4819" y="1036"/>
                      <a:pt x="3451" y="229"/>
                      <a:pt x="7361" y="32"/>
                    </a:cubicBezTo>
                    <a:cubicBezTo>
                      <a:pt x="10586" y="-145"/>
                      <a:pt x="13225" y="446"/>
                      <a:pt x="14593" y="977"/>
                    </a:cubicBezTo>
                    <a:cubicBezTo>
                      <a:pt x="16939" y="1922"/>
                      <a:pt x="20262" y="2946"/>
                      <a:pt x="20164" y="3931"/>
                    </a:cubicBezTo>
                    <a:cubicBezTo>
                      <a:pt x="19382" y="9680"/>
                      <a:pt x="17819" y="15430"/>
                      <a:pt x="16450" y="21455"/>
                    </a:cubicBezTo>
                    <a:cubicBezTo>
                      <a:pt x="10000" y="20766"/>
                      <a:pt x="10097" y="19919"/>
                      <a:pt x="9804" y="19033"/>
                    </a:cubicBezTo>
                    <a:cubicBezTo>
                      <a:pt x="9022" y="17103"/>
                      <a:pt x="14789" y="14780"/>
                      <a:pt x="1105" y="13618"/>
                    </a:cubicBezTo>
                    <a:cubicBezTo>
                      <a:pt x="-1338" y="13421"/>
                      <a:pt x="714" y="12673"/>
                      <a:pt x="2962" y="12279"/>
                    </a:cubicBezTo>
                    <a:cubicBezTo>
                      <a:pt x="5992" y="11767"/>
                      <a:pt x="8827" y="11236"/>
                      <a:pt x="7458" y="10330"/>
                    </a:cubicBezTo>
                  </a:path>
                </a:pathLst>
              </a:custGeom>
              <a:solidFill>
                <a:srgbClr val="4B4B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0" name="形状"/>
              <p:cNvSpPr/>
              <p:nvPr/>
            </p:nvSpPr>
            <p:spPr>
              <a:xfrm>
                <a:off x="8014808" y="4430918"/>
                <a:ext cx="826290" cy="526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4" h="19487" extrusionOk="0">
                    <a:moveTo>
                      <a:pt x="2116" y="18687"/>
                    </a:moveTo>
                    <a:cubicBezTo>
                      <a:pt x="1400" y="18354"/>
                      <a:pt x="617" y="20481"/>
                      <a:pt x="80" y="18886"/>
                    </a:cubicBezTo>
                    <a:cubicBezTo>
                      <a:pt x="-301" y="17690"/>
                      <a:pt x="773" y="17091"/>
                      <a:pt x="1333" y="16360"/>
                    </a:cubicBezTo>
                    <a:cubicBezTo>
                      <a:pt x="2161" y="15264"/>
                      <a:pt x="3146" y="14367"/>
                      <a:pt x="3146" y="12439"/>
                    </a:cubicBezTo>
                    <a:cubicBezTo>
                      <a:pt x="3303" y="12140"/>
                      <a:pt x="3437" y="11874"/>
                      <a:pt x="3594" y="11608"/>
                    </a:cubicBezTo>
                    <a:cubicBezTo>
                      <a:pt x="6705" y="8983"/>
                      <a:pt x="9727" y="6159"/>
                      <a:pt x="12681" y="3168"/>
                    </a:cubicBezTo>
                    <a:cubicBezTo>
                      <a:pt x="13308" y="2503"/>
                      <a:pt x="13801" y="1373"/>
                      <a:pt x="14741" y="1839"/>
                    </a:cubicBezTo>
                    <a:cubicBezTo>
                      <a:pt x="16598" y="1074"/>
                      <a:pt x="18322" y="-1119"/>
                      <a:pt x="20426" y="709"/>
                    </a:cubicBezTo>
                    <a:cubicBezTo>
                      <a:pt x="21299" y="3600"/>
                      <a:pt x="19441" y="4098"/>
                      <a:pt x="18546" y="5228"/>
                    </a:cubicBezTo>
                    <a:cubicBezTo>
                      <a:pt x="15479" y="8917"/>
                      <a:pt x="11831" y="11143"/>
                      <a:pt x="8384" y="13868"/>
                    </a:cubicBezTo>
                    <a:cubicBezTo>
                      <a:pt x="6302" y="15530"/>
                      <a:pt x="4534" y="18088"/>
                      <a:pt x="2116" y="18687"/>
                    </a:cubicBezTo>
                  </a:path>
                </a:pathLst>
              </a:custGeom>
              <a:solidFill>
                <a:srgbClr val="F8F5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1" name="形状"/>
              <p:cNvSpPr/>
              <p:nvPr/>
            </p:nvSpPr>
            <p:spPr>
              <a:xfrm>
                <a:off x="2982277" y="3073490"/>
                <a:ext cx="342433" cy="779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3" h="21447" extrusionOk="0">
                    <a:moveTo>
                      <a:pt x="0" y="616"/>
                    </a:moveTo>
                    <a:cubicBezTo>
                      <a:pt x="1484" y="395"/>
                      <a:pt x="2858" y="222"/>
                      <a:pt x="4287" y="0"/>
                    </a:cubicBezTo>
                    <a:cubicBezTo>
                      <a:pt x="5056" y="3329"/>
                      <a:pt x="11102" y="5425"/>
                      <a:pt x="13740" y="8285"/>
                    </a:cubicBezTo>
                    <a:cubicBezTo>
                      <a:pt x="17148" y="11984"/>
                      <a:pt x="21490" y="15559"/>
                      <a:pt x="21050" y="19775"/>
                    </a:cubicBezTo>
                    <a:cubicBezTo>
                      <a:pt x="20995" y="20416"/>
                      <a:pt x="21600" y="21304"/>
                      <a:pt x="19566" y="21427"/>
                    </a:cubicBezTo>
                    <a:cubicBezTo>
                      <a:pt x="17203" y="21600"/>
                      <a:pt x="16983" y="20638"/>
                      <a:pt x="16544" y="19899"/>
                    </a:cubicBezTo>
                    <a:cubicBezTo>
                      <a:pt x="16324" y="19455"/>
                      <a:pt x="16324" y="18937"/>
                      <a:pt x="16104" y="18468"/>
                    </a:cubicBezTo>
                    <a:cubicBezTo>
                      <a:pt x="15884" y="17630"/>
                      <a:pt x="16434" y="16521"/>
                      <a:pt x="14400" y="16126"/>
                    </a:cubicBezTo>
                    <a:cubicBezTo>
                      <a:pt x="12092" y="15658"/>
                      <a:pt x="10992" y="16693"/>
                      <a:pt x="9948" y="17334"/>
                    </a:cubicBezTo>
                    <a:cubicBezTo>
                      <a:pt x="8849" y="17975"/>
                      <a:pt x="7475" y="18148"/>
                      <a:pt x="5991" y="17901"/>
                    </a:cubicBezTo>
                    <a:cubicBezTo>
                      <a:pt x="4067" y="17581"/>
                      <a:pt x="5991" y="16915"/>
                      <a:pt x="5551" y="16422"/>
                    </a:cubicBezTo>
                    <a:cubicBezTo>
                      <a:pt x="1869" y="12353"/>
                      <a:pt x="2913" y="8063"/>
                      <a:pt x="2693" y="3822"/>
                    </a:cubicBezTo>
                    <a:cubicBezTo>
                      <a:pt x="2693" y="2614"/>
                      <a:pt x="1209" y="1652"/>
                      <a:pt x="0" y="616"/>
                    </a:cubicBezTo>
                  </a:path>
                </a:pathLst>
              </a:custGeom>
              <a:solidFill>
                <a:srgbClr val="AB57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2" name="形状"/>
              <p:cNvSpPr/>
              <p:nvPr/>
            </p:nvSpPr>
            <p:spPr>
              <a:xfrm>
                <a:off x="4696592" y="5872926"/>
                <a:ext cx="666808" cy="45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0579" extrusionOk="0">
                    <a:moveTo>
                      <a:pt x="0" y="18726"/>
                    </a:moveTo>
                    <a:cubicBezTo>
                      <a:pt x="2711" y="18202"/>
                      <a:pt x="2539" y="14454"/>
                      <a:pt x="3053" y="12197"/>
                    </a:cubicBezTo>
                    <a:cubicBezTo>
                      <a:pt x="3795" y="8933"/>
                      <a:pt x="4993" y="6797"/>
                      <a:pt x="6991" y="5790"/>
                    </a:cubicBezTo>
                    <a:cubicBezTo>
                      <a:pt x="10928" y="3735"/>
                      <a:pt x="14780" y="1236"/>
                      <a:pt x="18975" y="470"/>
                    </a:cubicBezTo>
                    <a:cubicBezTo>
                      <a:pt x="19717" y="349"/>
                      <a:pt x="20601" y="-658"/>
                      <a:pt x="21086" y="712"/>
                    </a:cubicBezTo>
                    <a:cubicBezTo>
                      <a:pt x="21600" y="2243"/>
                      <a:pt x="20601" y="2848"/>
                      <a:pt x="19831" y="3493"/>
                    </a:cubicBezTo>
                    <a:cubicBezTo>
                      <a:pt x="15465" y="7039"/>
                      <a:pt x="11128" y="10626"/>
                      <a:pt x="6791" y="14132"/>
                    </a:cubicBezTo>
                    <a:cubicBezTo>
                      <a:pt x="4622" y="17597"/>
                      <a:pt x="7447" y="16791"/>
                      <a:pt x="8275" y="17718"/>
                    </a:cubicBezTo>
                    <a:cubicBezTo>
                      <a:pt x="8417" y="18161"/>
                      <a:pt x="8332" y="18564"/>
                      <a:pt x="8132" y="18887"/>
                    </a:cubicBezTo>
                    <a:cubicBezTo>
                      <a:pt x="6591" y="20055"/>
                      <a:pt x="5079" y="20942"/>
                      <a:pt x="3338" y="19290"/>
                    </a:cubicBezTo>
                    <a:cubicBezTo>
                      <a:pt x="2568" y="18605"/>
                      <a:pt x="1826" y="18766"/>
                      <a:pt x="2083" y="20579"/>
                    </a:cubicBezTo>
                    <a:cubicBezTo>
                      <a:pt x="1427" y="19975"/>
                      <a:pt x="713" y="19330"/>
                      <a:pt x="0" y="18726"/>
                    </a:cubicBezTo>
                  </a:path>
                </a:pathLst>
              </a:custGeom>
              <a:solidFill>
                <a:srgbClr val="FDF9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3" name="形状"/>
              <p:cNvSpPr/>
              <p:nvPr/>
            </p:nvSpPr>
            <p:spPr>
              <a:xfrm>
                <a:off x="4993303" y="4373052"/>
                <a:ext cx="251083" cy="645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0" h="20549" extrusionOk="0">
                    <a:moveTo>
                      <a:pt x="4798" y="18629"/>
                    </a:moveTo>
                    <a:cubicBezTo>
                      <a:pt x="3304" y="15000"/>
                      <a:pt x="2013" y="11343"/>
                      <a:pt x="315" y="7743"/>
                    </a:cubicBezTo>
                    <a:cubicBezTo>
                      <a:pt x="-636" y="5629"/>
                      <a:pt x="451" y="4257"/>
                      <a:pt x="5206" y="3143"/>
                    </a:cubicBezTo>
                    <a:cubicBezTo>
                      <a:pt x="9009" y="2286"/>
                      <a:pt x="13289" y="1600"/>
                      <a:pt x="16549" y="0"/>
                    </a:cubicBezTo>
                    <a:cubicBezTo>
                      <a:pt x="15055" y="4029"/>
                      <a:pt x="20964" y="8600"/>
                      <a:pt x="9689" y="11486"/>
                    </a:cubicBezTo>
                    <a:cubicBezTo>
                      <a:pt x="7039" y="12171"/>
                      <a:pt x="3983" y="13400"/>
                      <a:pt x="9689" y="14629"/>
                    </a:cubicBezTo>
                    <a:cubicBezTo>
                      <a:pt x="11387" y="14971"/>
                      <a:pt x="11522" y="16571"/>
                      <a:pt x="12609" y="17829"/>
                    </a:cubicBezTo>
                    <a:cubicBezTo>
                      <a:pt x="15326" y="17171"/>
                      <a:pt x="13696" y="15686"/>
                      <a:pt x="15734" y="15057"/>
                    </a:cubicBezTo>
                    <a:cubicBezTo>
                      <a:pt x="15666" y="16086"/>
                      <a:pt x="17432" y="16571"/>
                      <a:pt x="19130" y="17057"/>
                    </a:cubicBezTo>
                    <a:cubicBezTo>
                      <a:pt x="18926" y="17914"/>
                      <a:pt x="17839" y="18571"/>
                      <a:pt x="16821" y="19286"/>
                    </a:cubicBezTo>
                    <a:cubicBezTo>
                      <a:pt x="12134" y="21600"/>
                      <a:pt x="8398" y="20343"/>
                      <a:pt x="4798" y="18629"/>
                    </a:cubicBezTo>
                  </a:path>
                </a:pathLst>
              </a:custGeom>
              <a:solidFill>
                <a:srgbClr val="FCF9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4" name="形状"/>
              <p:cNvSpPr/>
              <p:nvPr/>
            </p:nvSpPr>
            <p:spPr>
              <a:xfrm>
                <a:off x="7951423" y="4365152"/>
                <a:ext cx="719740" cy="411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9" h="20883" extrusionOk="0">
                    <a:moveTo>
                      <a:pt x="18929" y="5887"/>
                    </a:moveTo>
                    <a:cubicBezTo>
                      <a:pt x="15299" y="10460"/>
                      <a:pt x="11643" y="15034"/>
                      <a:pt x="8038" y="19562"/>
                    </a:cubicBezTo>
                    <a:cubicBezTo>
                      <a:pt x="7261" y="20604"/>
                      <a:pt x="6612" y="20604"/>
                      <a:pt x="6016" y="19200"/>
                    </a:cubicBezTo>
                    <a:cubicBezTo>
                      <a:pt x="4979" y="17389"/>
                      <a:pt x="4097" y="18294"/>
                      <a:pt x="3293" y="19608"/>
                    </a:cubicBezTo>
                    <a:cubicBezTo>
                      <a:pt x="2360" y="21102"/>
                      <a:pt x="1374" y="21600"/>
                      <a:pt x="0" y="19336"/>
                    </a:cubicBezTo>
                    <a:cubicBezTo>
                      <a:pt x="6742" y="13223"/>
                      <a:pt x="12732" y="5298"/>
                      <a:pt x="19603" y="0"/>
                    </a:cubicBezTo>
                    <a:cubicBezTo>
                      <a:pt x="20822" y="1087"/>
                      <a:pt x="21600" y="2174"/>
                      <a:pt x="19733" y="3713"/>
                    </a:cubicBezTo>
                    <a:cubicBezTo>
                      <a:pt x="19344" y="4075"/>
                      <a:pt x="19188" y="5162"/>
                      <a:pt x="18929" y="5887"/>
                    </a:cubicBezTo>
                  </a:path>
                </a:pathLst>
              </a:custGeom>
              <a:solidFill>
                <a:srgbClr val="A171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5" name="形状"/>
              <p:cNvSpPr/>
              <p:nvPr/>
            </p:nvSpPr>
            <p:spPr>
              <a:xfrm>
                <a:off x="9029783" y="3028340"/>
                <a:ext cx="729865" cy="109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944" extrusionOk="0">
                    <a:moveTo>
                      <a:pt x="0" y="13854"/>
                    </a:moveTo>
                    <a:cubicBezTo>
                      <a:pt x="318" y="5740"/>
                      <a:pt x="1588" y="3568"/>
                      <a:pt x="3335" y="3226"/>
                    </a:cubicBezTo>
                    <a:cubicBezTo>
                      <a:pt x="5135" y="2883"/>
                      <a:pt x="7041" y="5968"/>
                      <a:pt x="8709" y="940"/>
                    </a:cubicBezTo>
                    <a:cubicBezTo>
                      <a:pt x="13050" y="-1803"/>
                      <a:pt x="17285" y="2083"/>
                      <a:pt x="21600" y="4597"/>
                    </a:cubicBezTo>
                    <a:cubicBezTo>
                      <a:pt x="14638" y="19797"/>
                      <a:pt x="7200" y="11226"/>
                      <a:pt x="0" y="13854"/>
                    </a:cubicBezTo>
                  </a:path>
                </a:pathLst>
              </a:custGeom>
              <a:solidFill>
                <a:srgbClr val="5748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6" name="形状"/>
              <p:cNvSpPr/>
              <p:nvPr/>
            </p:nvSpPr>
            <p:spPr>
              <a:xfrm>
                <a:off x="11418487" y="7872875"/>
                <a:ext cx="173978" cy="950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14" h="21509" extrusionOk="0">
                    <a:moveTo>
                      <a:pt x="16070" y="3570"/>
                    </a:moveTo>
                    <a:cubicBezTo>
                      <a:pt x="16856" y="4136"/>
                      <a:pt x="15874" y="4844"/>
                      <a:pt x="19114" y="5228"/>
                    </a:cubicBezTo>
                    <a:cubicBezTo>
                      <a:pt x="8118" y="10264"/>
                      <a:pt x="14303" y="15846"/>
                      <a:pt x="7725" y="21509"/>
                    </a:cubicBezTo>
                    <a:cubicBezTo>
                      <a:pt x="3012" y="19648"/>
                      <a:pt x="5369" y="18071"/>
                      <a:pt x="5663" y="16635"/>
                    </a:cubicBezTo>
                    <a:cubicBezTo>
                      <a:pt x="7038" y="11619"/>
                      <a:pt x="7136" y="6644"/>
                      <a:pt x="1638" y="1709"/>
                    </a:cubicBezTo>
                    <a:cubicBezTo>
                      <a:pt x="950" y="1163"/>
                      <a:pt x="-2486" y="152"/>
                      <a:pt x="3307" y="10"/>
                    </a:cubicBezTo>
                    <a:cubicBezTo>
                      <a:pt x="6743" y="-91"/>
                      <a:pt x="9099" y="597"/>
                      <a:pt x="9492" y="1446"/>
                    </a:cubicBezTo>
                    <a:cubicBezTo>
                      <a:pt x="10179" y="2680"/>
                      <a:pt x="11063" y="3934"/>
                      <a:pt x="12143" y="5612"/>
                    </a:cubicBezTo>
                    <a:cubicBezTo>
                      <a:pt x="13910" y="4702"/>
                      <a:pt x="14990" y="4136"/>
                      <a:pt x="16070" y="3570"/>
                    </a:cubicBezTo>
                  </a:path>
                </a:pathLst>
              </a:custGeom>
              <a:solidFill>
                <a:srgbClr val="62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7" name="形状"/>
              <p:cNvSpPr/>
              <p:nvPr/>
            </p:nvSpPr>
            <p:spPr>
              <a:xfrm>
                <a:off x="1461109" y="4886558"/>
                <a:ext cx="792387" cy="51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046" extrusionOk="0">
                    <a:moveTo>
                      <a:pt x="3540" y="16796"/>
                    </a:moveTo>
                    <a:cubicBezTo>
                      <a:pt x="9844" y="12175"/>
                      <a:pt x="14768" y="5464"/>
                      <a:pt x="20192" y="0"/>
                    </a:cubicBezTo>
                    <a:cubicBezTo>
                      <a:pt x="21191" y="0"/>
                      <a:pt x="21191" y="807"/>
                      <a:pt x="20858" y="1944"/>
                    </a:cubicBezTo>
                    <a:cubicBezTo>
                      <a:pt x="16861" y="6271"/>
                      <a:pt x="12889" y="10708"/>
                      <a:pt x="8845" y="14852"/>
                    </a:cubicBezTo>
                    <a:cubicBezTo>
                      <a:pt x="6870" y="16869"/>
                      <a:pt x="4777" y="18960"/>
                      <a:pt x="2517" y="20390"/>
                    </a:cubicBezTo>
                    <a:cubicBezTo>
                      <a:pt x="1732" y="20903"/>
                      <a:pt x="828" y="21600"/>
                      <a:pt x="210" y="20316"/>
                    </a:cubicBezTo>
                    <a:cubicBezTo>
                      <a:pt x="-409" y="19070"/>
                      <a:pt x="495" y="18116"/>
                      <a:pt x="947" y="17456"/>
                    </a:cubicBezTo>
                    <a:cubicBezTo>
                      <a:pt x="2850" y="14816"/>
                      <a:pt x="4515" y="11735"/>
                      <a:pt x="6775" y="9755"/>
                    </a:cubicBezTo>
                    <a:cubicBezTo>
                      <a:pt x="6680" y="12835"/>
                      <a:pt x="4491" y="13569"/>
                      <a:pt x="3540" y="16796"/>
                    </a:cubicBezTo>
                  </a:path>
                </a:pathLst>
              </a:custGeom>
              <a:solidFill>
                <a:srgbClr val="D36C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8" name="形状"/>
              <p:cNvSpPr/>
              <p:nvPr/>
            </p:nvSpPr>
            <p:spPr>
              <a:xfrm>
                <a:off x="1398551" y="5376362"/>
                <a:ext cx="554623" cy="497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5" h="21448" extrusionOk="0">
                    <a:moveTo>
                      <a:pt x="16342" y="6314"/>
                    </a:moveTo>
                    <a:cubicBezTo>
                      <a:pt x="13544" y="8586"/>
                      <a:pt x="13305" y="9241"/>
                      <a:pt x="14534" y="10896"/>
                    </a:cubicBezTo>
                    <a:cubicBezTo>
                      <a:pt x="10336" y="14323"/>
                      <a:pt x="6105" y="17750"/>
                      <a:pt x="1942" y="21176"/>
                    </a:cubicBezTo>
                    <a:cubicBezTo>
                      <a:pt x="1396" y="21600"/>
                      <a:pt x="953" y="21523"/>
                      <a:pt x="577" y="20984"/>
                    </a:cubicBezTo>
                    <a:cubicBezTo>
                      <a:pt x="31" y="20214"/>
                      <a:pt x="-310" y="19328"/>
                      <a:pt x="407" y="18558"/>
                    </a:cubicBezTo>
                    <a:cubicBezTo>
                      <a:pt x="6958" y="11936"/>
                      <a:pt x="12759" y="4197"/>
                      <a:pt x="21085" y="39"/>
                    </a:cubicBezTo>
                    <a:lnTo>
                      <a:pt x="21085" y="0"/>
                    </a:lnTo>
                    <a:cubicBezTo>
                      <a:pt x="21290" y="3850"/>
                      <a:pt x="18117" y="4389"/>
                      <a:pt x="16342" y="6314"/>
                    </a:cubicBezTo>
                  </a:path>
                </a:pathLst>
              </a:custGeom>
              <a:solidFill>
                <a:srgbClr val="DF79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19" name="形状"/>
              <p:cNvSpPr/>
              <p:nvPr/>
            </p:nvSpPr>
            <p:spPr>
              <a:xfrm>
                <a:off x="10834951" y="3159138"/>
                <a:ext cx="448479" cy="30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0417" extrusionOk="0">
                    <a:moveTo>
                      <a:pt x="15954" y="20235"/>
                    </a:moveTo>
                    <a:cubicBezTo>
                      <a:pt x="15569" y="20113"/>
                      <a:pt x="15184" y="20113"/>
                      <a:pt x="14799" y="20052"/>
                    </a:cubicBezTo>
                    <a:cubicBezTo>
                      <a:pt x="15099" y="17245"/>
                      <a:pt x="15312" y="14438"/>
                      <a:pt x="15612" y="11692"/>
                    </a:cubicBezTo>
                    <a:cubicBezTo>
                      <a:pt x="16510" y="3577"/>
                      <a:pt x="15740" y="2601"/>
                      <a:pt x="9923" y="4370"/>
                    </a:cubicBezTo>
                    <a:cubicBezTo>
                      <a:pt x="5047" y="5896"/>
                      <a:pt x="5047" y="5896"/>
                      <a:pt x="0" y="2052"/>
                    </a:cubicBezTo>
                    <a:cubicBezTo>
                      <a:pt x="6459" y="282"/>
                      <a:pt x="12276" y="-450"/>
                      <a:pt x="18221" y="282"/>
                    </a:cubicBezTo>
                    <a:cubicBezTo>
                      <a:pt x="19205" y="404"/>
                      <a:pt x="20274" y="1564"/>
                      <a:pt x="20231" y="3028"/>
                    </a:cubicBezTo>
                    <a:cubicBezTo>
                      <a:pt x="20060" y="6689"/>
                      <a:pt x="21215" y="9862"/>
                      <a:pt x="21343" y="13279"/>
                    </a:cubicBezTo>
                    <a:cubicBezTo>
                      <a:pt x="21600" y="18587"/>
                      <a:pt x="19804" y="21150"/>
                      <a:pt x="15954" y="20235"/>
                    </a:cubicBezTo>
                  </a:path>
                </a:pathLst>
              </a:custGeom>
              <a:solidFill>
                <a:srgbClr val="4E4E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0" name="形状"/>
              <p:cNvSpPr/>
              <p:nvPr/>
            </p:nvSpPr>
            <p:spPr>
              <a:xfrm>
                <a:off x="1228855" y="6796073"/>
                <a:ext cx="595168" cy="716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3" h="21316" extrusionOk="0">
                    <a:moveTo>
                      <a:pt x="173" y="12340"/>
                    </a:moveTo>
                    <a:cubicBezTo>
                      <a:pt x="1274" y="13113"/>
                      <a:pt x="1651" y="12367"/>
                      <a:pt x="2437" y="11754"/>
                    </a:cubicBezTo>
                    <a:cubicBezTo>
                      <a:pt x="7782" y="7680"/>
                      <a:pt x="13347" y="3818"/>
                      <a:pt x="19227" y="302"/>
                    </a:cubicBezTo>
                    <a:cubicBezTo>
                      <a:pt x="19604" y="62"/>
                      <a:pt x="19981" y="-284"/>
                      <a:pt x="20893" y="408"/>
                    </a:cubicBezTo>
                    <a:cubicBezTo>
                      <a:pt x="18818" y="2992"/>
                      <a:pt x="15642" y="4776"/>
                      <a:pt x="12844" y="6721"/>
                    </a:cubicBezTo>
                    <a:cubicBezTo>
                      <a:pt x="9228" y="9224"/>
                      <a:pt x="5487" y="11568"/>
                      <a:pt x="1651" y="13832"/>
                    </a:cubicBezTo>
                    <a:cubicBezTo>
                      <a:pt x="551" y="14498"/>
                      <a:pt x="865" y="15270"/>
                      <a:pt x="834" y="16016"/>
                    </a:cubicBezTo>
                    <a:cubicBezTo>
                      <a:pt x="771" y="17800"/>
                      <a:pt x="802" y="19532"/>
                      <a:pt x="802" y="21316"/>
                    </a:cubicBezTo>
                    <a:cubicBezTo>
                      <a:pt x="-707" y="18386"/>
                      <a:pt x="425" y="15323"/>
                      <a:pt x="173" y="12340"/>
                    </a:cubicBezTo>
                  </a:path>
                </a:pathLst>
              </a:custGeom>
              <a:solidFill>
                <a:srgbClr val="FDF1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1" name="形状"/>
              <p:cNvSpPr/>
              <p:nvPr/>
            </p:nvSpPr>
            <p:spPr>
              <a:xfrm>
                <a:off x="3977686" y="3432943"/>
                <a:ext cx="725028" cy="18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4" h="20780" extrusionOk="0">
                    <a:moveTo>
                      <a:pt x="0" y="2887"/>
                    </a:moveTo>
                    <a:cubicBezTo>
                      <a:pt x="261" y="1891"/>
                      <a:pt x="522" y="896"/>
                      <a:pt x="757" y="0"/>
                    </a:cubicBezTo>
                    <a:cubicBezTo>
                      <a:pt x="1149" y="1493"/>
                      <a:pt x="1306" y="3782"/>
                      <a:pt x="2142" y="3484"/>
                    </a:cubicBezTo>
                    <a:cubicBezTo>
                      <a:pt x="7156" y="1294"/>
                      <a:pt x="12171" y="2688"/>
                      <a:pt x="17212" y="2389"/>
                    </a:cubicBezTo>
                    <a:cubicBezTo>
                      <a:pt x="18283" y="1095"/>
                      <a:pt x="19432" y="995"/>
                      <a:pt x="20425" y="2090"/>
                    </a:cubicBezTo>
                    <a:cubicBezTo>
                      <a:pt x="21600" y="3285"/>
                      <a:pt x="21052" y="5574"/>
                      <a:pt x="20399" y="7266"/>
                    </a:cubicBezTo>
                    <a:cubicBezTo>
                      <a:pt x="20216" y="8560"/>
                      <a:pt x="20033" y="10053"/>
                      <a:pt x="19824" y="11248"/>
                    </a:cubicBezTo>
                    <a:cubicBezTo>
                      <a:pt x="19302" y="14334"/>
                      <a:pt x="19981" y="21600"/>
                      <a:pt x="18309" y="20704"/>
                    </a:cubicBezTo>
                    <a:cubicBezTo>
                      <a:pt x="16925" y="19908"/>
                      <a:pt x="15044" y="17519"/>
                      <a:pt x="15070" y="10750"/>
                    </a:cubicBezTo>
                    <a:cubicBezTo>
                      <a:pt x="15096" y="4877"/>
                      <a:pt x="14600" y="6868"/>
                      <a:pt x="13712" y="7067"/>
                    </a:cubicBezTo>
                    <a:cubicBezTo>
                      <a:pt x="10056" y="7963"/>
                      <a:pt x="6373" y="7963"/>
                      <a:pt x="2690" y="8959"/>
                    </a:cubicBezTo>
                    <a:cubicBezTo>
                      <a:pt x="1358" y="9158"/>
                      <a:pt x="810" y="5574"/>
                      <a:pt x="0" y="2887"/>
                    </a:cubicBezTo>
                  </a:path>
                </a:pathLst>
              </a:custGeom>
              <a:solidFill>
                <a:srgbClr val="AD5C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2" name="形状"/>
              <p:cNvSpPr/>
              <p:nvPr/>
            </p:nvSpPr>
            <p:spPr>
              <a:xfrm>
                <a:off x="8057690" y="4187400"/>
                <a:ext cx="527224" cy="353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7" h="20825" extrusionOk="0">
                    <a:moveTo>
                      <a:pt x="19612" y="0"/>
                    </a:moveTo>
                    <a:cubicBezTo>
                      <a:pt x="19962" y="1433"/>
                      <a:pt x="20312" y="2813"/>
                      <a:pt x="20627" y="4193"/>
                    </a:cubicBezTo>
                    <a:cubicBezTo>
                      <a:pt x="20277" y="4299"/>
                      <a:pt x="19857" y="4405"/>
                      <a:pt x="19472" y="4564"/>
                    </a:cubicBezTo>
                    <a:cubicBezTo>
                      <a:pt x="21152" y="10880"/>
                      <a:pt x="17266" y="10190"/>
                      <a:pt x="15411" y="11570"/>
                    </a:cubicBezTo>
                    <a:cubicBezTo>
                      <a:pt x="11420" y="14595"/>
                      <a:pt x="7324" y="17195"/>
                      <a:pt x="3263" y="20008"/>
                    </a:cubicBezTo>
                    <a:cubicBezTo>
                      <a:pt x="2073" y="20804"/>
                      <a:pt x="707" y="21600"/>
                      <a:pt x="112" y="19371"/>
                    </a:cubicBezTo>
                    <a:cubicBezTo>
                      <a:pt x="-448" y="17089"/>
                      <a:pt x="1232" y="16983"/>
                      <a:pt x="2143" y="16399"/>
                    </a:cubicBezTo>
                    <a:cubicBezTo>
                      <a:pt x="5643" y="14117"/>
                      <a:pt x="9179" y="12047"/>
                      <a:pt x="12645" y="9659"/>
                    </a:cubicBezTo>
                    <a:cubicBezTo>
                      <a:pt x="13765" y="8916"/>
                      <a:pt x="15446" y="8598"/>
                      <a:pt x="15411" y="5785"/>
                    </a:cubicBezTo>
                    <a:cubicBezTo>
                      <a:pt x="16321" y="4829"/>
                      <a:pt x="17231" y="3980"/>
                      <a:pt x="18106" y="3025"/>
                    </a:cubicBezTo>
                    <a:cubicBezTo>
                      <a:pt x="18631" y="2017"/>
                      <a:pt x="19122" y="1008"/>
                      <a:pt x="19612" y="0"/>
                    </a:cubicBezTo>
                  </a:path>
                </a:pathLst>
              </a:custGeom>
              <a:solidFill>
                <a:srgbClr val="9C70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3" name="形状"/>
              <p:cNvSpPr/>
              <p:nvPr/>
            </p:nvSpPr>
            <p:spPr>
              <a:xfrm>
                <a:off x="5597201" y="3418469"/>
                <a:ext cx="303263" cy="21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25" extrusionOk="0">
                    <a:moveTo>
                      <a:pt x="0" y="1629"/>
                    </a:moveTo>
                    <a:cubicBezTo>
                      <a:pt x="8005" y="-844"/>
                      <a:pt x="14294" y="-267"/>
                      <a:pt x="21600" y="1794"/>
                    </a:cubicBezTo>
                    <a:cubicBezTo>
                      <a:pt x="18106" y="5257"/>
                      <a:pt x="16835" y="9461"/>
                      <a:pt x="16073" y="13996"/>
                    </a:cubicBezTo>
                    <a:cubicBezTo>
                      <a:pt x="15565" y="16881"/>
                      <a:pt x="14612" y="20756"/>
                      <a:pt x="11245" y="19767"/>
                    </a:cubicBezTo>
                    <a:cubicBezTo>
                      <a:pt x="8195" y="18942"/>
                      <a:pt x="4701" y="18118"/>
                      <a:pt x="4256" y="12594"/>
                    </a:cubicBezTo>
                    <a:cubicBezTo>
                      <a:pt x="3939" y="8719"/>
                      <a:pt x="4955" y="4267"/>
                      <a:pt x="0" y="1629"/>
                    </a:cubicBezTo>
                  </a:path>
                </a:pathLst>
              </a:custGeom>
              <a:solidFill>
                <a:srgbClr val="A055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4" name="形状"/>
              <p:cNvSpPr/>
              <p:nvPr/>
            </p:nvSpPr>
            <p:spPr>
              <a:xfrm>
                <a:off x="8196240" y="5949118"/>
                <a:ext cx="442011" cy="2467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8" h="19064" extrusionOk="0">
                    <a:moveTo>
                      <a:pt x="20378" y="8255"/>
                    </a:moveTo>
                    <a:cubicBezTo>
                      <a:pt x="17065" y="7567"/>
                      <a:pt x="14758" y="11763"/>
                      <a:pt x="11864" y="13208"/>
                    </a:cubicBezTo>
                    <a:cubicBezTo>
                      <a:pt x="9851" y="14171"/>
                      <a:pt x="8089" y="16578"/>
                      <a:pt x="6034" y="17060"/>
                    </a:cubicBezTo>
                    <a:cubicBezTo>
                      <a:pt x="4063" y="17541"/>
                      <a:pt x="1127" y="21600"/>
                      <a:pt x="78" y="16578"/>
                    </a:cubicBezTo>
                    <a:cubicBezTo>
                      <a:pt x="-551" y="13620"/>
                      <a:pt x="2804" y="13208"/>
                      <a:pt x="4398" y="11901"/>
                    </a:cubicBezTo>
                    <a:cubicBezTo>
                      <a:pt x="9305" y="7773"/>
                      <a:pt x="13751" y="2132"/>
                      <a:pt x="19204" y="0"/>
                    </a:cubicBezTo>
                    <a:cubicBezTo>
                      <a:pt x="20672" y="2408"/>
                      <a:pt x="21049" y="5090"/>
                      <a:pt x="20378" y="8255"/>
                    </a:cubicBezTo>
                  </a:path>
                </a:pathLst>
              </a:custGeom>
              <a:solidFill>
                <a:srgbClr val="A157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5" name="形状"/>
              <p:cNvSpPr/>
              <p:nvPr/>
            </p:nvSpPr>
            <p:spPr>
              <a:xfrm>
                <a:off x="4530691" y="4699551"/>
                <a:ext cx="267703" cy="399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6" extrusionOk="0">
                    <a:moveTo>
                      <a:pt x="0" y="3389"/>
                    </a:moveTo>
                    <a:cubicBezTo>
                      <a:pt x="2255" y="2691"/>
                      <a:pt x="1455" y="1341"/>
                      <a:pt x="1600" y="224"/>
                    </a:cubicBezTo>
                    <a:cubicBezTo>
                      <a:pt x="2836" y="-754"/>
                      <a:pt x="4218" y="1899"/>
                      <a:pt x="5382" y="84"/>
                    </a:cubicBezTo>
                    <a:cubicBezTo>
                      <a:pt x="8000" y="3063"/>
                      <a:pt x="10473" y="6043"/>
                      <a:pt x="13309" y="8975"/>
                    </a:cubicBezTo>
                    <a:cubicBezTo>
                      <a:pt x="14982" y="10651"/>
                      <a:pt x="16945" y="12327"/>
                      <a:pt x="20873" y="11210"/>
                    </a:cubicBezTo>
                    <a:cubicBezTo>
                      <a:pt x="21091" y="11908"/>
                      <a:pt x="21382" y="12560"/>
                      <a:pt x="21600" y="13305"/>
                    </a:cubicBezTo>
                    <a:cubicBezTo>
                      <a:pt x="15055" y="13956"/>
                      <a:pt x="14109" y="17122"/>
                      <a:pt x="13309" y="20846"/>
                    </a:cubicBezTo>
                    <a:cubicBezTo>
                      <a:pt x="9236" y="14748"/>
                      <a:pt x="2182" y="9860"/>
                      <a:pt x="0" y="3389"/>
                    </a:cubicBezTo>
                  </a:path>
                </a:pathLst>
              </a:custGeom>
              <a:solidFill>
                <a:srgbClr val="DB827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6" name="形状"/>
              <p:cNvSpPr/>
              <p:nvPr/>
            </p:nvSpPr>
            <p:spPr>
              <a:xfrm>
                <a:off x="11344505" y="3218539"/>
                <a:ext cx="813979" cy="67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3" h="17732" extrusionOk="0">
                    <a:moveTo>
                      <a:pt x="21388" y="17732"/>
                    </a:moveTo>
                    <a:cubicBezTo>
                      <a:pt x="14251" y="13506"/>
                      <a:pt x="7067" y="16558"/>
                      <a:pt x="0" y="2941"/>
                    </a:cubicBezTo>
                    <a:cubicBezTo>
                      <a:pt x="6760" y="1062"/>
                      <a:pt x="13497" y="-3868"/>
                      <a:pt x="20234" y="5758"/>
                    </a:cubicBezTo>
                    <a:cubicBezTo>
                      <a:pt x="20799" y="7636"/>
                      <a:pt x="21600" y="8106"/>
                      <a:pt x="21388" y="17732"/>
                    </a:cubicBezTo>
                  </a:path>
                </a:pathLst>
              </a:custGeom>
              <a:solidFill>
                <a:srgbClr val="6767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7" name="形状"/>
              <p:cNvSpPr/>
              <p:nvPr/>
            </p:nvSpPr>
            <p:spPr>
              <a:xfrm>
                <a:off x="11596577" y="5459313"/>
                <a:ext cx="450137" cy="27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0" h="20164" extrusionOk="0">
                    <a:moveTo>
                      <a:pt x="14512" y="3067"/>
                    </a:moveTo>
                    <a:cubicBezTo>
                      <a:pt x="16322" y="2219"/>
                      <a:pt x="18091" y="1436"/>
                      <a:pt x="21080" y="0"/>
                    </a:cubicBezTo>
                    <a:cubicBezTo>
                      <a:pt x="17375" y="4698"/>
                      <a:pt x="14596" y="8157"/>
                      <a:pt x="11775" y="11681"/>
                    </a:cubicBezTo>
                    <a:cubicBezTo>
                      <a:pt x="13501" y="14422"/>
                      <a:pt x="14848" y="9789"/>
                      <a:pt x="16448" y="11028"/>
                    </a:cubicBezTo>
                    <a:cubicBezTo>
                      <a:pt x="16448" y="11550"/>
                      <a:pt x="16491" y="12138"/>
                      <a:pt x="16491" y="12660"/>
                    </a:cubicBezTo>
                    <a:cubicBezTo>
                      <a:pt x="14638" y="14356"/>
                      <a:pt x="16912" y="20034"/>
                      <a:pt x="13459" y="20164"/>
                    </a:cubicBezTo>
                    <a:cubicBezTo>
                      <a:pt x="13164" y="19381"/>
                      <a:pt x="12912" y="18598"/>
                      <a:pt x="12617" y="17750"/>
                    </a:cubicBezTo>
                    <a:cubicBezTo>
                      <a:pt x="11606" y="13051"/>
                      <a:pt x="10006" y="13051"/>
                      <a:pt x="7227" y="14944"/>
                    </a:cubicBezTo>
                    <a:cubicBezTo>
                      <a:pt x="5038" y="16379"/>
                      <a:pt x="3522" y="21600"/>
                      <a:pt x="280" y="18663"/>
                    </a:cubicBezTo>
                    <a:cubicBezTo>
                      <a:pt x="-520" y="13900"/>
                      <a:pt x="322" y="10898"/>
                      <a:pt x="3775" y="9919"/>
                    </a:cubicBezTo>
                    <a:cubicBezTo>
                      <a:pt x="7606" y="8875"/>
                      <a:pt x="10427" y="3393"/>
                      <a:pt x="14512" y="3067"/>
                    </a:cubicBezTo>
                  </a:path>
                </a:pathLst>
              </a:cu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8" name="形状"/>
              <p:cNvSpPr/>
              <p:nvPr/>
            </p:nvSpPr>
            <p:spPr>
              <a:xfrm>
                <a:off x="7698621" y="4195441"/>
                <a:ext cx="425710" cy="24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886" extrusionOk="0">
                    <a:moveTo>
                      <a:pt x="21600" y="150"/>
                    </a:moveTo>
                    <a:cubicBezTo>
                      <a:pt x="21327" y="5807"/>
                      <a:pt x="19554" y="9407"/>
                      <a:pt x="16234" y="11464"/>
                    </a:cubicBezTo>
                    <a:cubicBezTo>
                      <a:pt x="12733" y="13669"/>
                      <a:pt x="9277" y="15873"/>
                      <a:pt x="6003" y="18738"/>
                    </a:cubicBezTo>
                    <a:cubicBezTo>
                      <a:pt x="3411" y="20942"/>
                      <a:pt x="1728" y="19913"/>
                      <a:pt x="0" y="16166"/>
                    </a:cubicBezTo>
                    <a:cubicBezTo>
                      <a:pt x="3774" y="11391"/>
                      <a:pt x="8185" y="9554"/>
                      <a:pt x="12505" y="7277"/>
                    </a:cubicBezTo>
                    <a:cubicBezTo>
                      <a:pt x="13960" y="6615"/>
                      <a:pt x="15188" y="6028"/>
                      <a:pt x="15870" y="3677"/>
                    </a:cubicBezTo>
                    <a:cubicBezTo>
                      <a:pt x="17644" y="1987"/>
                      <a:pt x="19235" y="-658"/>
                      <a:pt x="21600" y="150"/>
                    </a:cubicBezTo>
                  </a:path>
                </a:pathLst>
              </a:custGeom>
              <a:solidFill>
                <a:srgbClr val="F2EC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29" name="形状"/>
              <p:cNvSpPr/>
              <p:nvPr/>
            </p:nvSpPr>
            <p:spPr>
              <a:xfrm>
                <a:off x="5059091" y="4953941"/>
                <a:ext cx="276515" cy="25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7" h="20924" extrusionOk="0">
                    <a:moveTo>
                      <a:pt x="80" y="140"/>
                    </a:moveTo>
                    <a:cubicBezTo>
                      <a:pt x="3828" y="-379"/>
                      <a:pt x="7576" y="8380"/>
                      <a:pt x="11323" y="140"/>
                    </a:cubicBezTo>
                    <a:cubicBezTo>
                      <a:pt x="15071" y="-676"/>
                      <a:pt x="16161" y="2219"/>
                      <a:pt x="17388" y="5039"/>
                    </a:cubicBezTo>
                    <a:cubicBezTo>
                      <a:pt x="16161" y="7192"/>
                      <a:pt x="15003" y="9345"/>
                      <a:pt x="13640" y="11794"/>
                    </a:cubicBezTo>
                    <a:cubicBezTo>
                      <a:pt x="15411" y="11943"/>
                      <a:pt x="17115" y="12165"/>
                      <a:pt x="21067" y="12536"/>
                    </a:cubicBezTo>
                    <a:cubicBezTo>
                      <a:pt x="14185" y="16025"/>
                      <a:pt x="9279" y="18475"/>
                      <a:pt x="4441" y="20924"/>
                    </a:cubicBezTo>
                    <a:cubicBezTo>
                      <a:pt x="3487" y="19736"/>
                      <a:pt x="2601" y="18623"/>
                      <a:pt x="1647" y="17510"/>
                    </a:cubicBezTo>
                    <a:cubicBezTo>
                      <a:pt x="1443" y="13650"/>
                      <a:pt x="4782" y="12759"/>
                      <a:pt x="6553" y="10458"/>
                    </a:cubicBezTo>
                    <a:cubicBezTo>
                      <a:pt x="4441" y="10829"/>
                      <a:pt x="2533" y="12685"/>
                      <a:pt x="353" y="10978"/>
                    </a:cubicBezTo>
                    <a:cubicBezTo>
                      <a:pt x="2670" y="7192"/>
                      <a:pt x="-533" y="3703"/>
                      <a:pt x="80" y="140"/>
                    </a:cubicBezTo>
                  </a:path>
                </a:pathLst>
              </a:custGeom>
              <a:solidFill>
                <a:srgbClr val="E8B5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0" name="形状"/>
              <p:cNvSpPr/>
              <p:nvPr/>
            </p:nvSpPr>
            <p:spPr>
              <a:xfrm>
                <a:off x="1341297" y="8204589"/>
                <a:ext cx="164667" cy="373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1" h="20495" extrusionOk="0">
                    <a:moveTo>
                      <a:pt x="54" y="0"/>
                    </a:moveTo>
                    <a:cubicBezTo>
                      <a:pt x="909" y="2645"/>
                      <a:pt x="1765" y="5241"/>
                      <a:pt x="2620" y="7886"/>
                    </a:cubicBezTo>
                    <a:cubicBezTo>
                      <a:pt x="3476" y="3086"/>
                      <a:pt x="10747" y="2694"/>
                      <a:pt x="18981" y="2743"/>
                    </a:cubicBezTo>
                    <a:cubicBezTo>
                      <a:pt x="21333" y="4800"/>
                      <a:pt x="17056" y="5780"/>
                      <a:pt x="15345" y="7102"/>
                    </a:cubicBezTo>
                    <a:cubicBezTo>
                      <a:pt x="11923" y="9943"/>
                      <a:pt x="8501" y="12588"/>
                      <a:pt x="10533" y="16261"/>
                    </a:cubicBezTo>
                    <a:cubicBezTo>
                      <a:pt x="11816" y="18612"/>
                      <a:pt x="11495" y="21600"/>
                      <a:pt x="2406" y="20082"/>
                    </a:cubicBezTo>
                    <a:cubicBezTo>
                      <a:pt x="-267" y="13469"/>
                      <a:pt x="-53" y="6759"/>
                      <a:pt x="54" y="0"/>
                    </a:cubicBezTo>
                  </a:path>
                </a:pathLst>
              </a:custGeom>
              <a:solidFill>
                <a:srgbClr val="FDEB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1" name="形状"/>
              <p:cNvSpPr/>
              <p:nvPr/>
            </p:nvSpPr>
            <p:spPr>
              <a:xfrm>
                <a:off x="1066508" y="4444153"/>
                <a:ext cx="504711" cy="204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93" extrusionOk="0">
                    <a:moveTo>
                      <a:pt x="0" y="10413"/>
                    </a:moveTo>
                    <a:cubicBezTo>
                      <a:pt x="345" y="8950"/>
                      <a:pt x="652" y="7401"/>
                      <a:pt x="998" y="5938"/>
                    </a:cubicBezTo>
                    <a:cubicBezTo>
                      <a:pt x="1688" y="14974"/>
                      <a:pt x="2993" y="17211"/>
                      <a:pt x="7021" y="11445"/>
                    </a:cubicBezTo>
                    <a:cubicBezTo>
                      <a:pt x="10781" y="6110"/>
                      <a:pt x="15423" y="3786"/>
                      <a:pt x="19720" y="0"/>
                    </a:cubicBezTo>
                    <a:cubicBezTo>
                      <a:pt x="20065" y="1979"/>
                      <a:pt x="20794" y="2237"/>
                      <a:pt x="21600" y="2324"/>
                    </a:cubicBezTo>
                    <a:cubicBezTo>
                      <a:pt x="16958" y="7315"/>
                      <a:pt x="12277" y="12048"/>
                      <a:pt x="7712" y="17297"/>
                    </a:cubicBezTo>
                    <a:cubicBezTo>
                      <a:pt x="3875" y="21600"/>
                      <a:pt x="1189" y="20567"/>
                      <a:pt x="0" y="10413"/>
                    </a:cubicBezTo>
                  </a:path>
                </a:pathLst>
              </a:custGeom>
              <a:solidFill>
                <a:srgbClr val="C67A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2" name="形状"/>
              <p:cNvSpPr/>
              <p:nvPr/>
            </p:nvSpPr>
            <p:spPr>
              <a:xfrm>
                <a:off x="1975018" y="4768056"/>
                <a:ext cx="402006" cy="1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38" y="19703"/>
                    </a:moveTo>
                    <a:cubicBezTo>
                      <a:pt x="14738" y="17385"/>
                      <a:pt x="14352" y="15383"/>
                      <a:pt x="13385" y="14119"/>
                    </a:cubicBezTo>
                    <a:cubicBezTo>
                      <a:pt x="14062" y="12328"/>
                      <a:pt x="14787" y="10431"/>
                      <a:pt x="16478" y="6217"/>
                    </a:cubicBezTo>
                    <a:cubicBezTo>
                      <a:pt x="10293" y="12222"/>
                      <a:pt x="5509" y="16964"/>
                      <a:pt x="628" y="21600"/>
                    </a:cubicBezTo>
                    <a:cubicBezTo>
                      <a:pt x="435" y="20652"/>
                      <a:pt x="193" y="19703"/>
                      <a:pt x="0" y="18650"/>
                    </a:cubicBezTo>
                    <a:cubicBezTo>
                      <a:pt x="5267" y="10853"/>
                      <a:pt x="10679" y="3582"/>
                      <a:pt x="17058" y="0"/>
                    </a:cubicBezTo>
                    <a:cubicBezTo>
                      <a:pt x="19039" y="1159"/>
                      <a:pt x="21068" y="2213"/>
                      <a:pt x="21600" y="7481"/>
                    </a:cubicBezTo>
                    <a:cubicBezTo>
                      <a:pt x="19570" y="12117"/>
                      <a:pt x="17589" y="17069"/>
                      <a:pt x="14738" y="19703"/>
                    </a:cubicBezTo>
                  </a:path>
                </a:pathLst>
              </a:custGeom>
              <a:solidFill>
                <a:srgbClr val="DE98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3" name="形状"/>
              <p:cNvSpPr/>
              <p:nvPr/>
            </p:nvSpPr>
            <p:spPr>
              <a:xfrm>
                <a:off x="727333" y="2240033"/>
                <a:ext cx="166405" cy="261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78" h="20500" extrusionOk="0">
                    <a:moveTo>
                      <a:pt x="793" y="13059"/>
                    </a:moveTo>
                    <a:cubicBezTo>
                      <a:pt x="1322" y="12004"/>
                      <a:pt x="2699" y="8838"/>
                      <a:pt x="4181" y="5671"/>
                    </a:cubicBezTo>
                    <a:cubicBezTo>
                      <a:pt x="5452" y="2927"/>
                      <a:pt x="7887" y="606"/>
                      <a:pt x="12440" y="43"/>
                    </a:cubicBezTo>
                    <a:cubicBezTo>
                      <a:pt x="15722" y="-309"/>
                      <a:pt x="18052" y="1591"/>
                      <a:pt x="18899" y="3139"/>
                    </a:cubicBezTo>
                    <a:cubicBezTo>
                      <a:pt x="20381" y="5953"/>
                      <a:pt x="20593" y="9400"/>
                      <a:pt x="16569" y="11441"/>
                    </a:cubicBezTo>
                    <a:cubicBezTo>
                      <a:pt x="13499" y="13059"/>
                      <a:pt x="11699" y="15099"/>
                      <a:pt x="10005" y="17281"/>
                    </a:cubicBezTo>
                    <a:cubicBezTo>
                      <a:pt x="8311" y="19391"/>
                      <a:pt x="6511" y="21291"/>
                      <a:pt x="2487" y="20165"/>
                    </a:cubicBezTo>
                    <a:cubicBezTo>
                      <a:pt x="-1007" y="19251"/>
                      <a:pt x="-54" y="17070"/>
                      <a:pt x="793" y="13059"/>
                    </a:cubicBezTo>
                  </a:path>
                </a:pathLst>
              </a:custGeom>
              <a:solidFill>
                <a:srgbClr val="7F56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4" name="形状"/>
              <p:cNvSpPr/>
              <p:nvPr/>
            </p:nvSpPr>
            <p:spPr>
              <a:xfrm>
                <a:off x="1109959" y="4324034"/>
                <a:ext cx="583714" cy="213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561" extrusionOk="0">
                    <a:moveTo>
                      <a:pt x="21600" y="1755"/>
                    </a:moveTo>
                    <a:cubicBezTo>
                      <a:pt x="20178" y="1207"/>
                      <a:pt x="19582" y="5199"/>
                      <a:pt x="18292" y="5277"/>
                    </a:cubicBezTo>
                    <a:cubicBezTo>
                      <a:pt x="14554" y="4181"/>
                      <a:pt x="11941" y="10990"/>
                      <a:pt x="8666" y="12868"/>
                    </a:cubicBezTo>
                    <a:cubicBezTo>
                      <a:pt x="6053" y="14434"/>
                      <a:pt x="3870" y="19677"/>
                      <a:pt x="0" y="18347"/>
                    </a:cubicBezTo>
                    <a:cubicBezTo>
                      <a:pt x="4366" y="10286"/>
                      <a:pt x="9262" y="8407"/>
                      <a:pt x="13066" y="1912"/>
                    </a:cubicBezTo>
                    <a:cubicBezTo>
                      <a:pt x="14819" y="6138"/>
                      <a:pt x="16572" y="1755"/>
                      <a:pt x="18292" y="1520"/>
                    </a:cubicBezTo>
                    <a:cubicBezTo>
                      <a:pt x="19450" y="1286"/>
                      <a:pt x="20575" y="-1923"/>
                      <a:pt x="21600" y="1755"/>
                    </a:cubicBezTo>
                    <a:close/>
                    <a:moveTo>
                      <a:pt x="13066" y="1834"/>
                    </a:moveTo>
                    <a:lnTo>
                      <a:pt x="13066" y="1912"/>
                    </a:lnTo>
                    <a:cubicBezTo>
                      <a:pt x="13033" y="1834"/>
                      <a:pt x="13033" y="1834"/>
                      <a:pt x="13000" y="1755"/>
                    </a:cubicBezTo>
                    <a:lnTo>
                      <a:pt x="13066" y="1834"/>
                    </a:lnTo>
                    <a:close/>
                  </a:path>
                </a:pathLst>
              </a:custGeom>
              <a:solidFill>
                <a:srgbClr val="C57B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5" name="形状"/>
              <p:cNvSpPr/>
              <p:nvPr/>
            </p:nvSpPr>
            <p:spPr>
              <a:xfrm>
                <a:off x="12154623" y="7892536"/>
                <a:ext cx="89595" cy="532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56" h="21600" extrusionOk="0">
                    <a:moveTo>
                      <a:pt x="7882" y="0"/>
                    </a:moveTo>
                    <a:cubicBezTo>
                      <a:pt x="14807" y="6825"/>
                      <a:pt x="14312" y="13795"/>
                      <a:pt x="16456" y="21600"/>
                    </a:cubicBezTo>
                    <a:cubicBezTo>
                      <a:pt x="3925" y="14085"/>
                      <a:pt x="-5144" y="7406"/>
                      <a:pt x="3265" y="218"/>
                    </a:cubicBezTo>
                    <a:cubicBezTo>
                      <a:pt x="4584" y="145"/>
                      <a:pt x="6233" y="109"/>
                      <a:pt x="7882" y="0"/>
                    </a:cubicBezTo>
                  </a:path>
                </a:pathLst>
              </a:custGeom>
              <a:solidFill>
                <a:srgbClr val="E2E2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6" name="形状"/>
              <p:cNvSpPr/>
              <p:nvPr/>
            </p:nvSpPr>
            <p:spPr>
              <a:xfrm>
                <a:off x="4566242" y="3430775"/>
                <a:ext cx="639304" cy="64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7" h="16973" extrusionOk="0">
                    <a:moveTo>
                      <a:pt x="3670" y="16973"/>
                    </a:moveTo>
                    <a:cubicBezTo>
                      <a:pt x="3911" y="12096"/>
                      <a:pt x="4392" y="6521"/>
                      <a:pt x="3129" y="6289"/>
                    </a:cubicBezTo>
                    <a:cubicBezTo>
                      <a:pt x="2076" y="6057"/>
                      <a:pt x="1053" y="5825"/>
                      <a:pt x="0" y="5592"/>
                    </a:cubicBezTo>
                    <a:cubicBezTo>
                      <a:pt x="5806" y="-4627"/>
                      <a:pt x="11733" y="2805"/>
                      <a:pt x="17599" y="250"/>
                    </a:cubicBezTo>
                    <a:cubicBezTo>
                      <a:pt x="18622" y="-214"/>
                      <a:pt x="19645" y="250"/>
                      <a:pt x="20637" y="250"/>
                    </a:cubicBezTo>
                    <a:cubicBezTo>
                      <a:pt x="21089" y="2805"/>
                      <a:pt x="21600" y="5128"/>
                      <a:pt x="21450" y="10470"/>
                    </a:cubicBezTo>
                    <a:cubicBezTo>
                      <a:pt x="15553" y="12792"/>
                      <a:pt x="9597" y="14650"/>
                      <a:pt x="3670" y="16973"/>
                    </a:cubicBezTo>
                  </a:path>
                </a:pathLst>
              </a:custGeom>
              <a:solidFill>
                <a:srgbClr val="C189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7" name="形状"/>
              <p:cNvSpPr/>
              <p:nvPr/>
            </p:nvSpPr>
            <p:spPr>
              <a:xfrm>
                <a:off x="7847064" y="6470522"/>
                <a:ext cx="75038" cy="571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923" h="21600" extrusionOk="0">
                    <a:moveTo>
                      <a:pt x="9795" y="21600"/>
                    </a:moveTo>
                    <a:cubicBezTo>
                      <a:pt x="152" y="20214"/>
                      <a:pt x="6324" y="18254"/>
                      <a:pt x="4588" y="16597"/>
                    </a:cubicBezTo>
                    <a:cubicBezTo>
                      <a:pt x="3238" y="15414"/>
                      <a:pt x="7481" y="13994"/>
                      <a:pt x="152" y="13048"/>
                    </a:cubicBezTo>
                    <a:cubicBezTo>
                      <a:pt x="731" y="8687"/>
                      <a:pt x="-2162" y="4259"/>
                      <a:pt x="4395" y="0"/>
                    </a:cubicBezTo>
                    <a:cubicBezTo>
                      <a:pt x="14617" y="3414"/>
                      <a:pt x="10952" y="7166"/>
                      <a:pt x="13845" y="10749"/>
                    </a:cubicBezTo>
                    <a:cubicBezTo>
                      <a:pt x="13652" y="11054"/>
                      <a:pt x="13267" y="11290"/>
                      <a:pt x="13074" y="11594"/>
                    </a:cubicBezTo>
                    <a:cubicBezTo>
                      <a:pt x="15388" y="14907"/>
                      <a:pt x="19438" y="18321"/>
                      <a:pt x="9795" y="21600"/>
                    </a:cubicBezTo>
                  </a:path>
                </a:pathLst>
              </a:custGeom>
              <a:solidFill>
                <a:srgbClr val="CF938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8" name="形状"/>
              <p:cNvSpPr/>
              <p:nvPr/>
            </p:nvSpPr>
            <p:spPr>
              <a:xfrm>
                <a:off x="9540249" y="3159066"/>
                <a:ext cx="214439" cy="143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80" h="19715" extrusionOk="0">
                    <a:moveTo>
                      <a:pt x="5915" y="19715"/>
                    </a:moveTo>
                    <a:cubicBezTo>
                      <a:pt x="3739" y="19224"/>
                      <a:pt x="1020" y="20697"/>
                      <a:pt x="243" y="16647"/>
                    </a:cubicBezTo>
                    <a:cubicBezTo>
                      <a:pt x="-767" y="11002"/>
                      <a:pt x="1564" y="6706"/>
                      <a:pt x="3739" y="2779"/>
                    </a:cubicBezTo>
                    <a:cubicBezTo>
                      <a:pt x="5682" y="-903"/>
                      <a:pt x="8557" y="-412"/>
                      <a:pt x="11198" y="1306"/>
                    </a:cubicBezTo>
                    <a:cubicBezTo>
                      <a:pt x="11587" y="1552"/>
                      <a:pt x="12131" y="2779"/>
                      <a:pt x="12131" y="3392"/>
                    </a:cubicBezTo>
                    <a:cubicBezTo>
                      <a:pt x="11898" y="10511"/>
                      <a:pt x="20833" y="6338"/>
                      <a:pt x="18191" y="13947"/>
                    </a:cubicBezTo>
                    <a:cubicBezTo>
                      <a:pt x="15938" y="20452"/>
                      <a:pt x="9955" y="17629"/>
                      <a:pt x="5915" y="19715"/>
                    </a:cubicBezTo>
                  </a:path>
                </a:pathLst>
              </a:custGeom>
              <a:solidFill>
                <a:srgbClr val="5C51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39" name="形状"/>
              <p:cNvSpPr/>
              <p:nvPr/>
            </p:nvSpPr>
            <p:spPr>
              <a:xfrm>
                <a:off x="12730969" y="3073490"/>
                <a:ext cx="398438" cy="128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8" h="16410" extrusionOk="0">
                    <a:moveTo>
                      <a:pt x="20544" y="0"/>
                    </a:moveTo>
                    <a:cubicBezTo>
                      <a:pt x="21600" y="2274"/>
                      <a:pt x="21264" y="5343"/>
                      <a:pt x="21408" y="8185"/>
                    </a:cubicBezTo>
                    <a:cubicBezTo>
                      <a:pt x="14496" y="11937"/>
                      <a:pt x="7776" y="21600"/>
                      <a:pt x="0" y="12846"/>
                    </a:cubicBezTo>
                    <a:cubicBezTo>
                      <a:pt x="4512" y="6366"/>
                      <a:pt x="9552" y="11141"/>
                      <a:pt x="13680" y="5684"/>
                    </a:cubicBezTo>
                    <a:cubicBezTo>
                      <a:pt x="16128" y="4661"/>
                      <a:pt x="18624" y="4320"/>
                      <a:pt x="20544" y="0"/>
                    </a:cubicBezTo>
                  </a:path>
                </a:pathLst>
              </a:custGeom>
              <a:solidFill>
                <a:srgbClr val="767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0" name="形状"/>
              <p:cNvSpPr/>
              <p:nvPr/>
            </p:nvSpPr>
            <p:spPr>
              <a:xfrm>
                <a:off x="7686771" y="4515254"/>
                <a:ext cx="350658" cy="12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05" extrusionOk="0">
                    <a:moveTo>
                      <a:pt x="0" y="3102"/>
                    </a:moveTo>
                    <a:cubicBezTo>
                      <a:pt x="7347" y="6204"/>
                      <a:pt x="14584" y="10915"/>
                      <a:pt x="21600" y="0"/>
                    </a:cubicBezTo>
                    <a:cubicBezTo>
                      <a:pt x="14087" y="21026"/>
                      <a:pt x="10330" y="21600"/>
                      <a:pt x="0" y="3102"/>
                    </a:cubicBezTo>
                  </a:path>
                </a:pathLst>
              </a:custGeom>
              <a:solidFill>
                <a:srgbClr val="9A5B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1" name="形状"/>
              <p:cNvSpPr/>
              <p:nvPr/>
            </p:nvSpPr>
            <p:spPr>
              <a:xfrm>
                <a:off x="3057064" y="3951948"/>
                <a:ext cx="201911" cy="285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2" h="20909" extrusionOk="0">
                    <a:moveTo>
                      <a:pt x="3307" y="20909"/>
                    </a:moveTo>
                    <a:cubicBezTo>
                      <a:pt x="766" y="20713"/>
                      <a:pt x="-777" y="19995"/>
                      <a:pt x="403" y="17907"/>
                    </a:cubicBezTo>
                    <a:cubicBezTo>
                      <a:pt x="3670" y="11708"/>
                      <a:pt x="8752" y="6226"/>
                      <a:pt x="14652" y="1201"/>
                    </a:cubicBezTo>
                    <a:cubicBezTo>
                      <a:pt x="15831" y="288"/>
                      <a:pt x="17374" y="-691"/>
                      <a:pt x="18917" y="679"/>
                    </a:cubicBezTo>
                    <a:cubicBezTo>
                      <a:pt x="19734" y="1397"/>
                      <a:pt x="20823" y="2768"/>
                      <a:pt x="20460" y="3290"/>
                    </a:cubicBezTo>
                    <a:cubicBezTo>
                      <a:pt x="15468" y="9098"/>
                      <a:pt x="10295" y="14775"/>
                      <a:pt x="5031" y="20452"/>
                    </a:cubicBezTo>
                    <a:cubicBezTo>
                      <a:pt x="4850" y="20713"/>
                      <a:pt x="3852" y="20713"/>
                      <a:pt x="3307" y="20909"/>
                    </a:cubicBezTo>
                  </a:path>
                </a:pathLst>
              </a:custGeom>
              <a:solidFill>
                <a:srgbClr val="C064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2" name="形状"/>
              <p:cNvSpPr/>
              <p:nvPr/>
            </p:nvSpPr>
            <p:spPr>
              <a:xfrm>
                <a:off x="12172617" y="7493581"/>
                <a:ext cx="88519" cy="25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163" h="21527" extrusionOk="0">
                    <a:moveTo>
                      <a:pt x="12925" y="12886"/>
                    </a:moveTo>
                    <a:cubicBezTo>
                      <a:pt x="10143" y="15343"/>
                      <a:pt x="17696" y="21451"/>
                      <a:pt x="8155" y="21526"/>
                    </a:cubicBezTo>
                    <a:cubicBezTo>
                      <a:pt x="-1784" y="21600"/>
                      <a:pt x="2192" y="15418"/>
                      <a:pt x="1264" y="11768"/>
                    </a:cubicBezTo>
                    <a:cubicBezTo>
                      <a:pt x="999" y="10353"/>
                      <a:pt x="867" y="8789"/>
                      <a:pt x="1132" y="7448"/>
                    </a:cubicBezTo>
                    <a:cubicBezTo>
                      <a:pt x="1794" y="4767"/>
                      <a:pt x="-3904" y="0"/>
                      <a:pt x="5372" y="0"/>
                    </a:cubicBezTo>
                    <a:cubicBezTo>
                      <a:pt x="12793" y="0"/>
                      <a:pt x="13323" y="4394"/>
                      <a:pt x="13058" y="7970"/>
                    </a:cubicBezTo>
                    <a:cubicBezTo>
                      <a:pt x="12793" y="9385"/>
                      <a:pt x="12925" y="10874"/>
                      <a:pt x="12925" y="12886"/>
                    </a:cubicBezTo>
                  </a:path>
                </a:pathLst>
              </a:custGeom>
              <a:solidFill>
                <a:srgbClr val="5A5A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3" name="形状"/>
              <p:cNvSpPr/>
              <p:nvPr/>
            </p:nvSpPr>
            <p:spPr>
              <a:xfrm>
                <a:off x="1109058" y="3214137"/>
                <a:ext cx="339706" cy="135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3" h="14903" extrusionOk="0">
                    <a:moveTo>
                      <a:pt x="6464" y="1019"/>
                    </a:moveTo>
                    <a:cubicBezTo>
                      <a:pt x="5061" y="8838"/>
                      <a:pt x="8596" y="5222"/>
                      <a:pt x="10111" y="5613"/>
                    </a:cubicBezTo>
                    <a:cubicBezTo>
                      <a:pt x="13869" y="6688"/>
                      <a:pt x="18358" y="2094"/>
                      <a:pt x="21163" y="10109"/>
                    </a:cubicBezTo>
                    <a:cubicBezTo>
                      <a:pt x="19368" y="10011"/>
                      <a:pt x="17853" y="20469"/>
                      <a:pt x="15609" y="10793"/>
                    </a:cubicBezTo>
                    <a:cubicBezTo>
                      <a:pt x="15497" y="10109"/>
                      <a:pt x="15104" y="9718"/>
                      <a:pt x="14879" y="9131"/>
                    </a:cubicBezTo>
                    <a:cubicBezTo>
                      <a:pt x="10335" y="20176"/>
                      <a:pt x="7137" y="11575"/>
                      <a:pt x="3266" y="7177"/>
                    </a:cubicBezTo>
                    <a:cubicBezTo>
                      <a:pt x="1975" y="5711"/>
                      <a:pt x="-437" y="6590"/>
                      <a:pt x="68" y="2388"/>
                    </a:cubicBezTo>
                    <a:cubicBezTo>
                      <a:pt x="517" y="-1131"/>
                      <a:pt x="2424" y="140"/>
                      <a:pt x="3883" y="628"/>
                    </a:cubicBezTo>
                    <a:cubicBezTo>
                      <a:pt x="4668" y="921"/>
                      <a:pt x="5622" y="921"/>
                      <a:pt x="6464" y="1019"/>
                    </a:cubicBezTo>
                  </a:path>
                </a:pathLst>
              </a:custGeom>
              <a:solidFill>
                <a:srgbClr val="C098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4" name="形状"/>
              <p:cNvSpPr/>
              <p:nvPr/>
            </p:nvSpPr>
            <p:spPr>
              <a:xfrm>
                <a:off x="5182447" y="3425338"/>
                <a:ext cx="402008" cy="55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343" extrusionOk="0">
                    <a:moveTo>
                      <a:pt x="1302" y="13311"/>
                    </a:moveTo>
                    <a:cubicBezTo>
                      <a:pt x="868" y="9753"/>
                      <a:pt x="386" y="5687"/>
                      <a:pt x="0" y="2130"/>
                    </a:cubicBezTo>
                    <a:cubicBezTo>
                      <a:pt x="7136" y="-1174"/>
                      <a:pt x="14368" y="-920"/>
                      <a:pt x="21600" y="4925"/>
                    </a:cubicBezTo>
                    <a:cubicBezTo>
                      <a:pt x="15091" y="20426"/>
                      <a:pt x="8148" y="14327"/>
                      <a:pt x="1302" y="13311"/>
                    </a:cubicBezTo>
                  </a:path>
                </a:pathLst>
              </a:custGeom>
              <a:solidFill>
                <a:srgbClr val="A45A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5" name="形状"/>
              <p:cNvSpPr/>
              <p:nvPr/>
            </p:nvSpPr>
            <p:spPr>
              <a:xfrm>
                <a:off x="12114762" y="3217549"/>
                <a:ext cx="294472" cy="7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17157" extrusionOk="0">
                    <a:moveTo>
                      <a:pt x="3283" y="15236"/>
                    </a:moveTo>
                    <a:cubicBezTo>
                      <a:pt x="2232" y="11898"/>
                      <a:pt x="1116" y="8559"/>
                      <a:pt x="0" y="5221"/>
                    </a:cubicBezTo>
                    <a:cubicBezTo>
                      <a:pt x="5909" y="-3026"/>
                      <a:pt x="12146" y="5614"/>
                      <a:pt x="18186" y="901"/>
                    </a:cubicBezTo>
                    <a:cubicBezTo>
                      <a:pt x="19433" y="-277"/>
                      <a:pt x="21600" y="-1455"/>
                      <a:pt x="21534" y="5418"/>
                    </a:cubicBezTo>
                    <a:cubicBezTo>
                      <a:pt x="21469" y="10130"/>
                      <a:pt x="21075" y="15039"/>
                      <a:pt x="18514" y="16218"/>
                    </a:cubicBezTo>
                    <a:cubicBezTo>
                      <a:pt x="13328" y="18574"/>
                      <a:pt x="8338" y="15825"/>
                      <a:pt x="3283" y="15236"/>
                    </a:cubicBezTo>
                  </a:path>
                </a:pathLst>
              </a:custGeom>
              <a:solidFill>
                <a:srgbClr val="5252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6" name="形状"/>
              <p:cNvSpPr/>
              <p:nvPr/>
            </p:nvSpPr>
            <p:spPr>
              <a:xfrm>
                <a:off x="1648623" y="4734166"/>
                <a:ext cx="305748" cy="22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8" h="20711" extrusionOk="0">
                    <a:moveTo>
                      <a:pt x="18530" y="1097"/>
                    </a:moveTo>
                    <a:cubicBezTo>
                      <a:pt x="19477" y="1180"/>
                      <a:pt x="20551" y="1263"/>
                      <a:pt x="21498" y="1263"/>
                    </a:cubicBezTo>
                    <a:cubicBezTo>
                      <a:pt x="15687" y="9952"/>
                      <a:pt x="8424" y="15994"/>
                      <a:pt x="403" y="20711"/>
                    </a:cubicBezTo>
                    <a:cubicBezTo>
                      <a:pt x="719" y="19139"/>
                      <a:pt x="2045" y="17566"/>
                      <a:pt x="87" y="16325"/>
                    </a:cubicBezTo>
                    <a:cubicBezTo>
                      <a:pt x="-102" y="15332"/>
                      <a:pt x="24" y="14587"/>
                      <a:pt x="403" y="13759"/>
                    </a:cubicBezTo>
                    <a:cubicBezTo>
                      <a:pt x="4256" y="9042"/>
                      <a:pt x="8993" y="6063"/>
                      <a:pt x="13098" y="1842"/>
                    </a:cubicBezTo>
                    <a:cubicBezTo>
                      <a:pt x="14740" y="104"/>
                      <a:pt x="16572" y="-889"/>
                      <a:pt x="18530" y="1097"/>
                    </a:cubicBezTo>
                  </a:path>
                </a:pathLst>
              </a:custGeom>
              <a:solidFill>
                <a:srgbClr val="D48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7" name="形状"/>
              <p:cNvSpPr/>
              <p:nvPr/>
            </p:nvSpPr>
            <p:spPr>
              <a:xfrm>
                <a:off x="1286225" y="5972817"/>
                <a:ext cx="154642" cy="247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989" h="21600" extrusionOk="0">
                    <a:moveTo>
                      <a:pt x="16989" y="21600"/>
                    </a:moveTo>
                    <a:cubicBezTo>
                      <a:pt x="715" y="18194"/>
                      <a:pt x="-4611" y="6968"/>
                      <a:pt x="4266" y="0"/>
                    </a:cubicBezTo>
                    <a:cubicBezTo>
                      <a:pt x="9592" y="6271"/>
                      <a:pt x="8408" y="14477"/>
                      <a:pt x="16989" y="21600"/>
                    </a:cubicBezTo>
                  </a:path>
                </a:pathLst>
              </a:custGeom>
              <a:solidFill>
                <a:srgbClr val="E588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8" name="形状"/>
              <p:cNvSpPr/>
              <p:nvPr/>
            </p:nvSpPr>
            <p:spPr>
              <a:xfrm>
                <a:off x="5901354" y="8860294"/>
                <a:ext cx="212404" cy="255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869"/>
                    </a:moveTo>
                    <a:cubicBezTo>
                      <a:pt x="19953" y="20396"/>
                      <a:pt x="18488" y="20998"/>
                      <a:pt x="16841" y="21600"/>
                    </a:cubicBezTo>
                    <a:cubicBezTo>
                      <a:pt x="11441" y="20697"/>
                      <a:pt x="8603" y="16708"/>
                      <a:pt x="4210" y="14375"/>
                    </a:cubicBezTo>
                    <a:cubicBezTo>
                      <a:pt x="2746" y="14375"/>
                      <a:pt x="1373" y="14375"/>
                      <a:pt x="0" y="14375"/>
                    </a:cubicBezTo>
                    <a:cubicBezTo>
                      <a:pt x="4210" y="12794"/>
                      <a:pt x="3936" y="10010"/>
                      <a:pt x="2563" y="7075"/>
                    </a:cubicBezTo>
                    <a:cubicBezTo>
                      <a:pt x="5308" y="5118"/>
                      <a:pt x="3661" y="2408"/>
                      <a:pt x="4485" y="0"/>
                    </a:cubicBezTo>
                    <a:cubicBezTo>
                      <a:pt x="6590" y="8806"/>
                      <a:pt x="18854" y="11515"/>
                      <a:pt x="21600" y="19869"/>
                    </a:cubicBezTo>
                  </a:path>
                </a:pathLst>
              </a:custGeom>
              <a:solidFill>
                <a:srgbClr val="F689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49" name="形状"/>
              <p:cNvSpPr/>
              <p:nvPr/>
            </p:nvSpPr>
            <p:spPr>
              <a:xfrm>
                <a:off x="2599830" y="4617954"/>
                <a:ext cx="145034" cy="25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602" h="21600" extrusionOk="0">
                    <a:moveTo>
                      <a:pt x="2821" y="21600"/>
                    </a:moveTo>
                    <a:cubicBezTo>
                      <a:pt x="2101" y="20987"/>
                      <a:pt x="1381" y="20451"/>
                      <a:pt x="558" y="19915"/>
                    </a:cubicBezTo>
                    <a:cubicBezTo>
                      <a:pt x="-985" y="17540"/>
                      <a:pt x="969" y="15779"/>
                      <a:pt x="2821" y="14477"/>
                    </a:cubicBezTo>
                    <a:cubicBezTo>
                      <a:pt x="8992" y="10264"/>
                      <a:pt x="5906" y="7736"/>
                      <a:pt x="455" y="5285"/>
                    </a:cubicBezTo>
                    <a:cubicBezTo>
                      <a:pt x="866" y="3370"/>
                      <a:pt x="-265" y="1072"/>
                      <a:pt x="3232" y="0"/>
                    </a:cubicBezTo>
                    <a:cubicBezTo>
                      <a:pt x="19381" y="4136"/>
                      <a:pt x="20615" y="8426"/>
                      <a:pt x="8478" y="18460"/>
                    </a:cubicBezTo>
                    <a:cubicBezTo>
                      <a:pt x="7038" y="19838"/>
                      <a:pt x="4775" y="20528"/>
                      <a:pt x="2821" y="21600"/>
                    </a:cubicBezTo>
                  </a:path>
                </a:pathLst>
              </a:custGeom>
              <a:solidFill>
                <a:srgbClr val="DC908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0" name="形状"/>
              <p:cNvSpPr/>
              <p:nvPr/>
            </p:nvSpPr>
            <p:spPr>
              <a:xfrm>
                <a:off x="9635817" y="3733146"/>
                <a:ext cx="96174" cy="441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5" h="21600" extrusionOk="0">
                    <a:moveTo>
                      <a:pt x="2055" y="19541"/>
                    </a:moveTo>
                    <a:cubicBezTo>
                      <a:pt x="1672" y="18270"/>
                      <a:pt x="1672" y="16912"/>
                      <a:pt x="1481" y="15641"/>
                    </a:cubicBezTo>
                    <a:cubicBezTo>
                      <a:pt x="8171" y="11830"/>
                      <a:pt x="6833" y="8062"/>
                      <a:pt x="1099" y="4250"/>
                    </a:cubicBezTo>
                    <a:cubicBezTo>
                      <a:pt x="-1195" y="2234"/>
                      <a:pt x="3966" y="1052"/>
                      <a:pt x="10083" y="0"/>
                    </a:cubicBezTo>
                    <a:cubicBezTo>
                      <a:pt x="19258" y="1709"/>
                      <a:pt x="13524" y="4118"/>
                      <a:pt x="15053" y="6178"/>
                    </a:cubicBezTo>
                    <a:cubicBezTo>
                      <a:pt x="16582" y="7886"/>
                      <a:pt x="11803" y="9946"/>
                      <a:pt x="20405" y="11304"/>
                    </a:cubicBezTo>
                    <a:cubicBezTo>
                      <a:pt x="20023" y="12706"/>
                      <a:pt x="19449" y="14108"/>
                      <a:pt x="19258" y="15466"/>
                    </a:cubicBezTo>
                    <a:cubicBezTo>
                      <a:pt x="13715" y="17525"/>
                      <a:pt x="7789" y="19541"/>
                      <a:pt x="2246" y="21600"/>
                    </a:cubicBezTo>
                    <a:cubicBezTo>
                      <a:pt x="-813" y="20855"/>
                      <a:pt x="-622" y="20242"/>
                      <a:pt x="2055" y="19541"/>
                    </a:cubicBezTo>
                  </a:path>
                </a:pathLst>
              </a:custGeom>
              <a:solidFill>
                <a:srgbClr val="8878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1" name="形状"/>
              <p:cNvSpPr/>
              <p:nvPr/>
            </p:nvSpPr>
            <p:spPr>
              <a:xfrm>
                <a:off x="8606353" y="5862217"/>
                <a:ext cx="171121" cy="195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04" h="21502" extrusionOk="0">
                    <a:moveTo>
                      <a:pt x="2952" y="21502"/>
                    </a:moveTo>
                    <a:cubicBezTo>
                      <a:pt x="460" y="17967"/>
                      <a:pt x="-371" y="14040"/>
                      <a:pt x="148" y="9720"/>
                    </a:cubicBezTo>
                    <a:cubicBezTo>
                      <a:pt x="4614" y="4615"/>
                      <a:pt x="10429" y="1767"/>
                      <a:pt x="16971" y="0"/>
                    </a:cubicBezTo>
                    <a:cubicBezTo>
                      <a:pt x="17906" y="884"/>
                      <a:pt x="18944" y="1865"/>
                      <a:pt x="19879" y="2749"/>
                    </a:cubicBezTo>
                    <a:cubicBezTo>
                      <a:pt x="21229" y="11782"/>
                      <a:pt x="11364" y="10113"/>
                      <a:pt x="7625" y="14433"/>
                    </a:cubicBezTo>
                    <a:cubicBezTo>
                      <a:pt x="7417" y="16691"/>
                      <a:pt x="8144" y="18360"/>
                      <a:pt x="10429" y="19440"/>
                    </a:cubicBezTo>
                    <a:cubicBezTo>
                      <a:pt x="8456" y="21600"/>
                      <a:pt x="5652" y="21305"/>
                      <a:pt x="2952" y="21502"/>
                    </a:cubicBezTo>
                  </a:path>
                </a:pathLst>
              </a:custGeom>
              <a:solidFill>
                <a:srgbClr val="B686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2" name="形状"/>
              <p:cNvSpPr/>
              <p:nvPr/>
            </p:nvSpPr>
            <p:spPr>
              <a:xfrm>
                <a:off x="4850848" y="4937908"/>
                <a:ext cx="139610" cy="200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41" h="21600" extrusionOk="0">
                    <a:moveTo>
                      <a:pt x="15524" y="15911"/>
                    </a:moveTo>
                    <a:cubicBezTo>
                      <a:pt x="10912" y="17068"/>
                      <a:pt x="8550" y="21600"/>
                      <a:pt x="2925" y="21600"/>
                    </a:cubicBezTo>
                    <a:cubicBezTo>
                      <a:pt x="-1013" y="16875"/>
                      <a:pt x="8774" y="10125"/>
                      <a:pt x="0" y="6268"/>
                    </a:cubicBezTo>
                    <a:cubicBezTo>
                      <a:pt x="5399" y="6557"/>
                      <a:pt x="9449" y="5400"/>
                      <a:pt x="10125" y="0"/>
                    </a:cubicBezTo>
                    <a:cubicBezTo>
                      <a:pt x="18225" y="4146"/>
                      <a:pt x="10574" y="6654"/>
                      <a:pt x="8212" y="10125"/>
                    </a:cubicBezTo>
                    <a:cubicBezTo>
                      <a:pt x="14737" y="8679"/>
                      <a:pt x="20587" y="7907"/>
                      <a:pt x="15524" y="15911"/>
                    </a:cubicBezTo>
                  </a:path>
                </a:pathLst>
              </a:custGeom>
              <a:solidFill>
                <a:srgbClr val="FAF2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3" name="形状"/>
              <p:cNvSpPr/>
              <p:nvPr/>
            </p:nvSpPr>
            <p:spPr>
              <a:xfrm>
                <a:off x="12513716" y="4116543"/>
                <a:ext cx="181814" cy="180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2" h="19446" extrusionOk="0">
                    <a:moveTo>
                      <a:pt x="0" y="19446"/>
                    </a:moveTo>
                    <a:cubicBezTo>
                      <a:pt x="1832" y="12214"/>
                      <a:pt x="8293" y="11539"/>
                      <a:pt x="12054" y="7489"/>
                    </a:cubicBezTo>
                    <a:cubicBezTo>
                      <a:pt x="11571" y="4403"/>
                      <a:pt x="5979" y="6814"/>
                      <a:pt x="6654" y="1896"/>
                    </a:cubicBezTo>
                    <a:cubicBezTo>
                      <a:pt x="10800" y="546"/>
                      <a:pt x="15911" y="-2154"/>
                      <a:pt x="18900" y="3150"/>
                    </a:cubicBezTo>
                    <a:cubicBezTo>
                      <a:pt x="21600" y="8357"/>
                      <a:pt x="15621" y="9803"/>
                      <a:pt x="12439" y="11828"/>
                    </a:cubicBezTo>
                    <a:cubicBezTo>
                      <a:pt x="8775" y="14239"/>
                      <a:pt x="6557" y="19350"/>
                      <a:pt x="0" y="19446"/>
                    </a:cubicBezTo>
                  </a:path>
                </a:pathLst>
              </a:custGeom>
              <a:solidFill>
                <a:srgbClr val="8080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4" name="形状"/>
              <p:cNvSpPr/>
              <p:nvPr/>
            </p:nvSpPr>
            <p:spPr>
              <a:xfrm>
                <a:off x="5202370" y="4906308"/>
                <a:ext cx="200386" cy="109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4" h="21600" extrusionOk="0">
                    <a:moveTo>
                      <a:pt x="8527" y="21600"/>
                    </a:moveTo>
                    <a:cubicBezTo>
                      <a:pt x="5746" y="17673"/>
                      <a:pt x="3058" y="13745"/>
                      <a:pt x="276" y="9818"/>
                    </a:cubicBezTo>
                    <a:cubicBezTo>
                      <a:pt x="-836" y="2321"/>
                      <a:pt x="1574" y="714"/>
                      <a:pt x="4634" y="0"/>
                    </a:cubicBezTo>
                    <a:cubicBezTo>
                      <a:pt x="9454" y="7498"/>
                      <a:pt x="17983" y="1607"/>
                      <a:pt x="20764" y="16602"/>
                    </a:cubicBezTo>
                    <a:cubicBezTo>
                      <a:pt x="16685" y="20350"/>
                      <a:pt x="11864" y="14460"/>
                      <a:pt x="8527" y="21600"/>
                    </a:cubicBezTo>
                  </a:path>
                </a:pathLst>
              </a:custGeom>
              <a:solidFill>
                <a:srgbClr val="CE64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5" name="形状"/>
              <p:cNvSpPr/>
              <p:nvPr/>
            </p:nvSpPr>
            <p:spPr>
              <a:xfrm>
                <a:off x="2824275" y="4165288"/>
                <a:ext cx="211427" cy="183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7" h="18979" extrusionOk="0">
                    <a:moveTo>
                      <a:pt x="11033" y="18979"/>
                    </a:moveTo>
                    <a:cubicBezTo>
                      <a:pt x="10256" y="18048"/>
                      <a:pt x="9246" y="17210"/>
                      <a:pt x="8469" y="16279"/>
                    </a:cubicBezTo>
                    <a:cubicBezTo>
                      <a:pt x="9401" y="11438"/>
                      <a:pt x="17249" y="9762"/>
                      <a:pt x="14374" y="4548"/>
                    </a:cubicBezTo>
                    <a:cubicBezTo>
                      <a:pt x="11965" y="172"/>
                      <a:pt x="6760" y="5386"/>
                      <a:pt x="2642" y="5572"/>
                    </a:cubicBezTo>
                    <a:cubicBezTo>
                      <a:pt x="1787" y="5572"/>
                      <a:pt x="932" y="5200"/>
                      <a:pt x="0" y="3896"/>
                    </a:cubicBezTo>
                    <a:cubicBezTo>
                      <a:pt x="5439" y="1103"/>
                      <a:pt x="12432" y="-2621"/>
                      <a:pt x="16472" y="2686"/>
                    </a:cubicBezTo>
                    <a:cubicBezTo>
                      <a:pt x="21600" y="9203"/>
                      <a:pt x="15462" y="14510"/>
                      <a:pt x="11033" y="18979"/>
                    </a:cubicBezTo>
                  </a:path>
                </a:pathLst>
              </a:custGeom>
              <a:solidFill>
                <a:srgbClr val="BF5B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6" name="形状"/>
              <p:cNvSpPr/>
              <p:nvPr/>
            </p:nvSpPr>
            <p:spPr>
              <a:xfrm>
                <a:off x="12280664" y="4424403"/>
                <a:ext cx="247963" cy="216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" y="21600"/>
                    </a:moveTo>
                    <a:cubicBezTo>
                      <a:pt x="1321" y="21510"/>
                      <a:pt x="699" y="21330"/>
                      <a:pt x="0" y="21240"/>
                    </a:cubicBezTo>
                    <a:cubicBezTo>
                      <a:pt x="7226" y="14130"/>
                      <a:pt x="14374" y="7110"/>
                      <a:pt x="21600" y="0"/>
                    </a:cubicBezTo>
                    <a:cubicBezTo>
                      <a:pt x="17171" y="9900"/>
                      <a:pt x="12509" y="19440"/>
                      <a:pt x="2020" y="21600"/>
                    </a:cubicBezTo>
                  </a:path>
                </a:pathLst>
              </a:custGeom>
              <a:solidFill>
                <a:srgbClr val="8B8B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7" name="形状"/>
              <p:cNvSpPr/>
              <p:nvPr/>
            </p:nvSpPr>
            <p:spPr>
              <a:xfrm>
                <a:off x="804700" y="4191351"/>
                <a:ext cx="170071" cy="123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0" h="20561" extrusionOk="0">
                    <a:moveTo>
                      <a:pt x="17948" y="0"/>
                    </a:moveTo>
                    <a:cubicBezTo>
                      <a:pt x="18925" y="5100"/>
                      <a:pt x="19902" y="10050"/>
                      <a:pt x="20770" y="15150"/>
                    </a:cubicBezTo>
                    <a:cubicBezTo>
                      <a:pt x="15343" y="13050"/>
                      <a:pt x="11218" y="18000"/>
                      <a:pt x="6442" y="20100"/>
                    </a:cubicBezTo>
                    <a:cubicBezTo>
                      <a:pt x="3403" y="21600"/>
                      <a:pt x="1232" y="19200"/>
                      <a:pt x="255" y="16350"/>
                    </a:cubicBezTo>
                    <a:cubicBezTo>
                      <a:pt x="-830" y="13350"/>
                      <a:pt x="1775" y="11700"/>
                      <a:pt x="3729" y="10500"/>
                    </a:cubicBezTo>
                    <a:cubicBezTo>
                      <a:pt x="8505" y="7200"/>
                      <a:pt x="13172" y="3600"/>
                      <a:pt x="17948" y="0"/>
                    </a:cubicBezTo>
                  </a:path>
                </a:pathLst>
              </a:custGeom>
              <a:solidFill>
                <a:srgbClr val="CE9D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8" name="形状"/>
              <p:cNvSpPr/>
              <p:nvPr/>
            </p:nvSpPr>
            <p:spPr>
              <a:xfrm>
                <a:off x="1718265" y="4977634"/>
                <a:ext cx="195936" cy="145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19080" extrusionOk="0">
                    <a:moveTo>
                      <a:pt x="98" y="19069"/>
                    </a:moveTo>
                    <a:lnTo>
                      <a:pt x="0" y="18836"/>
                    </a:lnTo>
                    <a:cubicBezTo>
                      <a:pt x="98" y="18836"/>
                      <a:pt x="195" y="18836"/>
                      <a:pt x="195" y="18836"/>
                    </a:cubicBezTo>
                    <a:cubicBezTo>
                      <a:pt x="195" y="18952"/>
                      <a:pt x="195" y="18952"/>
                      <a:pt x="98" y="19069"/>
                    </a:cubicBezTo>
                    <a:close/>
                    <a:moveTo>
                      <a:pt x="16713" y="1205"/>
                    </a:moveTo>
                    <a:cubicBezTo>
                      <a:pt x="17984" y="-79"/>
                      <a:pt x="19450" y="-546"/>
                      <a:pt x="20720" y="855"/>
                    </a:cubicBezTo>
                    <a:cubicBezTo>
                      <a:pt x="21405" y="1439"/>
                      <a:pt x="21600" y="4124"/>
                      <a:pt x="21502" y="4124"/>
                    </a:cubicBezTo>
                    <a:cubicBezTo>
                      <a:pt x="13683" y="7510"/>
                      <a:pt x="10751" y="21054"/>
                      <a:pt x="195" y="18836"/>
                    </a:cubicBezTo>
                    <a:cubicBezTo>
                      <a:pt x="3421" y="10079"/>
                      <a:pt x="11044" y="7043"/>
                      <a:pt x="16713" y="1205"/>
                    </a:cubicBezTo>
                    <a:close/>
                  </a:path>
                </a:pathLst>
              </a:custGeom>
              <a:solidFill>
                <a:srgbClr val="E19F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59" name="形状"/>
              <p:cNvSpPr/>
              <p:nvPr/>
            </p:nvSpPr>
            <p:spPr>
              <a:xfrm>
                <a:off x="6276926" y="2840438"/>
                <a:ext cx="65492" cy="192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895" h="21600" extrusionOk="0">
                    <a:moveTo>
                      <a:pt x="9327" y="21600"/>
                    </a:moveTo>
                    <a:cubicBezTo>
                      <a:pt x="-3952" y="14434"/>
                      <a:pt x="-2182" y="7267"/>
                      <a:pt x="9150" y="0"/>
                    </a:cubicBezTo>
                    <a:cubicBezTo>
                      <a:pt x="17648" y="7166"/>
                      <a:pt x="8973" y="14333"/>
                      <a:pt x="9327" y="21600"/>
                    </a:cubicBezTo>
                  </a:path>
                </a:pathLst>
              </a:custGeom>
              <a:solidFill>
                <a:srgbClr val="B08A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0" name="形状"/>
              <p:cNvSpPr/>
              <p:nvPr/>
            </p:nvSpPr>
            <p:spPr>
              <a:xfrm>
                <a:off x="4526741" y="7959687"/>
                <a:ext cx="165016" cy="145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42" y="0"/>
                    </a:moveTo>
                    <a:cubicBezTo>
                      <a:pt x="10219" y="4000"/>
                      <a:pt x="15561" y="267"/>
                      <a:pt x="21600" y="533"/>
                    </a:cubicBezTo>
                    <a:cubicBezTo>
                      <a:pt x="17419" y="9467"/>
                      <a:pt x="10916" y="14000"/>
                      <a:pt x="3948" y="21600"/>
                    </a:cubicBezTo>
                    <a:cubicBezTo>
                      <a:pt x="3948" y="14267"/>
                      <a:pt x="13587" y="4133"/>
                      <a:pt x="0" y="5200"/>
                    </a:cubicBezTo>
                    <a:cubicBezTo>
                      <a:pt x="1742" y="3467"/>
                      <a:pt x="3600" y="1733"/>
                      <a:pt x="5342" y="0"/>
                    </a:cubicBezTo>
                  </a:path>
                </a:pathLst>
              </a:custGeom>
              <a:solidFill>
                <a:srgbClr val="FDDA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1" name="形状"/>
              <p:cNvSpPr/>
              <p:nvPr/>
            </p:nvSpPr>
            <p:spPr>
              <a:xfrm>
                <a:off x="12454465" y="3930648"/>
                <a:ext cx="76709" cy="20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40" h="21600" extrusionOk="0">
                    <a:moveTo>
                      <a:pt x="10295" y="21600"/>
                    </a:moveTo>
                    <a:cubicBezTo>
                      <a:pt x="6864" y="19200"/>
                      <a:pt x="3432" y="16896"/>
                      <a:pt x="0" y="14496"/>
                    </a:cubicBezTo>
                    <a:cubicBezTo>
                      <a:pt x="4037" y="9504"/>
                      <a:pt x="3634" y="3456"/>
                      <a:pt x="16553" y="0"/>
                    </a:cubicBezTo>
                    <a:cubicBezTo>
                      <a:pt x="21600" y="8064"/>
                      <a:pt x="7267" y="14400"/>
                      <a:pt x="10295" y="21600"/>
                    </a:cubicBezTo>
                  </a:path>
                </a:pathLst>
              </a:custGeom>
              <a:solidFill>
                <a:srgbClr val="4B4B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2" name="形状"/>
              <p:cNvSpPr/>
              <p:nvPr/>
            </p:nvSpPr>
            <p:spPr>
              <a:xfrm>
                <a:off x="11609158" y="5850366"/>
                <a:ext cx="232161" cy="137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514"/>
                    </a:moveTo>
                    <a:cubicBezTo>
                      <a:pt x="7228" y="12343"/>
                      <a:pt x="14372" y="6171"/>
                      <a:pt x="21600" y="0"/>
                    </a:cubicBezTo>
                    <a:cubicBezTo>
                      <a:pt x="16200" y="13605"/>
                      <a:pt x="8308" y="18374"/>
                      <a:pt x="0" y="21600"/>
                    </a:cubicBezTo>
                    <a:cubicBezTo>
                      <a:pt x="0" y="20618"/>
                      <a:pt x="0" y="19496"/>
                      <a:pt x="0" y="18514"/>
                    </a:cubicBezTo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3" name="形状"/>
              <p:cNvSpPr/>
              <p:nvPr/>
            </p:nvSpPr>
            <p:spPr>
              <a:xfrm>
                <a:off x="11417314" y="7720441"/>
                <a:ext cx="100825" cy="92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1" h="21207" extrusionOk="0">
                    <a:moveTo>
                      <a:pt x="13627" y="21207"/>
                    </a:moveTo>
                    <a:cubicBezTo>
                      <a:pt x="6367" y="19973"/>
                      <a:pt x="-349" y="20178"/>
                      <a:pt x="14" y="11538"/>
                    </a:cubicBezTo>
                    <a:cubicBezTo>
                      <a:pt x="196" y="6396"/>
                      <a:pt x="2737" y="-393"/>
                      <a:pt x="8364" y="18"/>
                    </a:cubicBezTo>
                    <a:cubicBezTo>
                      <a:pt x="15261" y="636"/>
                      <a:pt x="19617" y="7218"/>
                      <a:pt x="20525" y="14213"/>
                    </a:cubicBezTo>
                    <a:cubicBezTo>
                      <a:pt x="21251" y="21001"/>
                      <a:pt x="15806" y="20590"/>
                      <a:pt x="13627" y="21207"/>
                    </a:cubicBezTo>
                  </a:path>
                </a:pathLst>
              </a:custGeom>
              <a:solidFill>
                <a:srgbClr val="6053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4" name="形状"/>
              <p:cNvSpPr/>
              <p:nvPr/>
            </p:nvSpPr>
            <p:spPr>
              <a:xfrm>
                <a:off x="13169706" y="2927338"/>
                <a:ext cx="58034" cy="16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275" h="21600" extrusionOk="0">
                    <a:moveTo>
                      <a:pt x="11363" y="21600"/>
                    </a:moveTo>
                    <a:cubicBezTo>
                      <a:pt x="-3194" y="15234"/>
                      <a:pt x="-2255" y="7844"/>
                      <a:pt x="5728" y="0"/>
                    </a:cubicBezTo>
                    <a:cubicBezTo>
                      <a:pt x="15589" y="6707"/>
                      <a:pt x="18406" y="13869"/>
                      <a:pt x="11363" y="21600"/>
                    </a:cubicBezTo>
                  </a:path>
                </a:pathLst>
              </a:custGeom>
              <a:solidFill>
                <a:srgbClr val="AFAF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5" name="形状"/>
              <p:cNvSpPr/>
              <p:nvPr/>
            </p:nvSpPr>
            <p:spPr>
              <a:xfrm>
                <a:off x="5020495" y="5365332"/>
                <a:ext cx="109487" cy="80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8" h="18448" extrusionOk="0">
                    <a:moveTo>
                      <a:pt x="0" y="14796"/>
                    </a:moveTo>
                    <a:cubicBezTo>
                      <a:pt x="4800" y="6849"/>
                      <a:pt x="8571" y="-1098"/>
                      <a:pt x="17657" y="125"/>
                    </a:cubicBezTo>
                    <a:cubicBezTo>
                      <a:pt x="19029" y="328"/>
                      <a:pt x="21600" y="7664"/>
                      <a:pt x="20571" y="10110"/>
                    </a:cubicBezTo>
                    <a:cubicBezTo>
                      <a:pt x="15943" y="20502"/>
                      <a:pt x="8914" y="20094"/>
                      <a:pt x="0" y="14796"/>
                    </a:cubicBezTo>
                  </a:path>
                </a:pathLst>
              </a:custGeom>
              <a:solidFill>
                <a:srgbClr val="EBAE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6" name="形状"/>
              <p:cNvSpPr/>
              <p:nvPr/>
            </p:nvSpPr>
            <p:spPr>
              <a:xfrm>
                <a:off x="4578091" y="8309102"/>
                <a:ext cx="101794" cy="86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822" extrusionOk="0">
                    <a:moveTo>
                      <a:pt x="20829" y="12567"/>
                    </a:moveTo>
                    <a:cubicBezTo>
                      <a:pt x="14271" y="11159"/>
                      <a:pt x="8679" y="17889"/>
                      <a:pt x="0" y="13037"/>
                    </a:cubicBezTo>
                    <a:cubicBezTo>
                      <a:pt x="7136" y="8185"/>
                      <a:pt x="6364" y="-3711"/>
                      <a:pt x="21600" y="1141"/>
                    </a:cubicBezTo>
                    <a:cubicBezTo>
                      <a:pt x="21407" y="5054"/>
                      <a:pt x="21021" y="8811"/>
                      <a:pt x="20829" y="12567"/>
                    </a:cubicBezTo>
                  </a:path>
                </a:pathLst>
              </a:custGeom>
              <a:solidFill>
                <a:srgbClr val="FDC6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7" name="形状"/>
              <p:cNvSpPr/>
              <p:nvPr/>
            </p:nvSpPr>
            <p:spPr>
              <a:xfrm>
                <a:off x="3971508" y="1576426"/>
                <a:ext cx="31601" cy="315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81" h="21600" extrusionOk="0">
                    <a:moveTo>
                      <a:pt x="13341" y="21600"/>
                    </a:moveTo>
                    <a:cubicBezTo>
                      <a:pt x="-2499" y="14380"/>
                      <a:pt x="-6819" y="7159"/>
                      <a:pt x="14781" y="0"/>
                    </a:cubicBezTo>
                    <a:cubicBezTo>
                      <a:pt x="14301" y="7220"/>
                      <a:pt x="13821" y="14380"/>
                      <a:pt x="13341" y="21600"/>
                    </a:cubicBezTo>
                  </a:path>
                </a:pathLst>
              </a:custGeom>
              <a:solidFill>
                <a:srgbClr val="9453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8" name="形状"/>
              <p:cNvSpPr/>
              <p:nvPr/>
            </p:nvSpPr>
            <p:spPr>
              <a:xfrm>
                <a:off x="975657" y="257114"/>
                <a:ext cx="101819" cy="141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354"/>
                    </a:moveTo>
                    <a:cubicBezTo>
                      <a:pt x="4696" y="12185"/>
                      <a:pt x="12960" y="5954"/>
                      <a:pt x="21600" y="0"/>
                    </a:cubicBezTo>
                    <a:cubicBezTo>
                      <a:pt x="19722" y="9415"/>
                      <a:pt x="14650" y="17308"/>
                      <a:pt x="1878" y="21600"/>
                    </a:cubicBezTo>
                    <a:cubicBezTo>
                      <a:pt x="1315" y="21323"/>
                      <a:pt x="751" y="20769"/>
                      <a:pt x="0" y="20354"/>
                    </a:cubicBezTo>
                  </a:path>
                </a:pathLst>
              </a:custGeom>
              <a:solidFill>
                <a:srgbClr val="A4A4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69" name="形状"/>
              <p:cNvSpPr/>
              <p:nvPr/>
            </p:nvSpPr>
            <p:spPr>
              <a:xfrm>
                <a:off x="845306" y="387465"/>
                <a:ext cx="137356" cy="17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92"/>
                    </a:moveTo>
                    <a:cubicBezTo>
                      <a:pt x="19624" y="9808"/>
                      <a:pt x="11718" y="14988"/>
                      <a:pt x="0" y="21600"/>
                    </a:cubicBezTo>
                    <a:cubicBezTo>
                      <a:pt x="6494" y="11792"/>
                      <a:pt x="11153" y="4739"/>
                      <a:pt x="20047" y="0"/>
                    </a:cubicBezTo>
                    <a:cubicBezTo>
                      <a:pt x="20753" y="331"/>
                      <a:pt x="21176" y="771"/>
                      <a:pt x="21600" y="992"/>
                    </a:cubicBezTo>
                  </a:path>
                </a:pathLst>
              </a:custGeom>
              <a:solidFill>
                <a:srgbClr val="A4A4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0" name="形状"/>
              <p:cNvSpPr/>
              <p:nvPr/>
            </p:nvSpPr>
            <p:spPr>
              <a:xfrm>
                <a:off x="936157" y="463365"/>
                <a:ext cx="104096" cy="89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3" h="21397" extrusionOk="0">
                    <a:moveTo>
                      <a:pt x="0" y="21397"/>
                    </a:moveTo>
                    <a:cubicBezTo>
                      <a:pt x="4062" y="8691"/>
                      <a:pt x="9415" y="2338"/>
                      <a:pt x="17908" y="9"/>
                    </a:cubicBezTo>
                    <a:cubicBezTo>
                      <a:pt x="18646" y="-203"/>
                      <a:pt x="21600" y="3609"/>
                      <a:pt x="21231" y="4879"/>
                    </a:cubicBezTo>
                    <a:cubicBezTo>
                      <a:pt x="18277" y="15679"/>
                      <a:pt x="10154" y="16950"/>
                      <a:pt x="0" y="21397"/>
                    </a:cubicBezTo>
                  </a:path>
                </a:pathLst>
              </a:custGeom>
              <a:solidFill>
                <a:srgbClr val="CC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1" name="形状"/>
              <p:cNvSpPr/>
              <p:nvPr/>
            </p:nvSpPr>
            <p:spPr>
              <a:xfrm>
                <a:off x="8885122" y="8301743"/>
                <a:ext cx="76617" cy="92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42" h="14525" extrusionOk="0">
                    <a:moveTo>
                      <a:pt x="19242" y="9545"/>
                    </a:moveTo>
                    <a:cubicBezTo>
                      <a:pt x="14742" y="11250"/>
                      <a:pt x="12042" y="17503"/>
                      <a:pt x="4842" y="12814"/>
                    </a:cubicBezTo>
                    <a:cubicBezTo>
                      <a:pt x="792" y="10256"/>
                      <a:pt x="-2358" y="5992"/>
                      <a:pt x="2367" y="2298"/>
                    </a:cubicBezTo>
                    <a:cubicBezTo>
                      <a:pt x="10692" y="-4097"/>
                      <a:pt x="13167" y="4856"/>
                      <a:pt x="19017" y="5140"/>
                    </a:cubicBezTo>
                    <a:cubicBezTo>
                      <a:pt x="19242" y="6561"/>
                      <a:pt x="19242" y="8124"/>
                      <a:pt x="19242" y="9545"/>
                    </a:cubicBezTo>
                  </a:path>
                </a:pathLst>
              </a:custGeom>
              <a:solidFill>
                <a:srgbClr val="CBA29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2" name="形状"/>
              <p:cNvSpPr/>
              <p:nvPr/>
            </p:nvSpPr>
            <p:spPr>
              <a:xfrm>
                <a:off x="4568961" y="3750070"/>
                <a:ext cx="80360" cy="96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409" h="19765" extrusionOk="0">
                    <a:moveTo>
                      <a:pt x="7801" y="685"/>
                    </a:moveTo>
                    <a:cubicBezTo>
                      <a:pt x="9901" y="5262"/>
                      <a:pt x="17851" y="8373"/>
                      <a:pt x="10051" y="15512"/>
                    </a:cubicBezTo>
                    <a:cubicBezTo>
                      <a:pt x="7501" y="17709"/>
                      <a:pt x="4651" y="21370"/>
                      <a:pt x="2401" y="18990"/>
                    </a:cubicBezTo>
                    <a:cubicBezTo>
                      <a:pt x="-3749" y="12217"/>
                      <a:pt x="3751" y="6726"/>
                      <a:pt x="4651" y="319"/>
                    </a:cubicBezTo>
                    <a:cubicBezTo>
                      <a:pt x="5851" y="-230"/>
                      <a:pt x="6901" y="-47"/>
                      <a:pt x="7801" y="685"/>
                    </a:cubicBezTo>
                  </a:path>
                </a:pathLst>
              </a:custGeom>
              <a:solidFill>
                <a:srgbClr val="DFBB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3" name="形状"/>
              <p:cNvSpPr/>
              <p:nvPr/>
            </p:nvSpPr>
            <p:spPr>
              <a:xfrm>
                <a:off x="1436648" y="4276936"/>
                <a:ext cx="84755" cy="68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4" h="18815" extrusionOk="0">
                    <a:moveTo>
                      <a:pt x="5762" y="18584"/>
                    </a:moveTo>
                    <a:cubicBezTo>
                      <a:pt x="5762" y="18584"/>
                      <a:pt x="5389" y="18330"/>
                      <a:pt x="5203" y="18076"/>
                    </a:cubicBezTo>
                    <a:cubicBezTo>
                      <a:pt x="5389" y="18076"/>
                      <a:pt x="5576" y="18076"/>
                      <a:pt x="5762" y="18076"/>
                    </a:cubicBezTo>
                    <a:cubicBezTo>
                      <a:pt x="5762" y="18330"/>
                      <a:pt x="5762" y="18584"/>
                      <a:pt x="5762" y="18584"/>
                    </a:cubicBezTo>
                    <a:close/>
                    <a:moveTo>
                      <a:pt x="1293" y="1812"/>
                    </a:moveTo>
                    <a:cubicBezTo>
                      <a:pt x="2782" y="-729"/>
                      <a:pt x="8182" y="-221"/>
                      <a:pt x="11348" y="1050"/>
                    </a:cubicBezTo>
                    <a:cubicBezTo>
                      <a:pt x="15631" y="3083"/>
                      <a:pt x="18610" y="9436"/>
                      <a:pt x="16748" y="14772"/>
                    </a:cubicBezTo>
                    <a:cubicBezTo>
                      <a:pt x="15072" y="20871"/>
                      <a:pt x="9858" y="18330"/>
                      <a:pt x="5762" y="18076"/>
                    </a:cubicBezTo>
                    <a:cubicBezTo>
                      <a:pt x="4644" y="12231"/>
                      <a:pt x="-2990" y="8927"/>
                      <a:pt x="1293" y="1812"/>
                    </a:cubicBezTo>
                    <a:close/>
                  </a:path>
                </a:pathLst>
              </a:custGeom>
              <a:solidFill>
                <a:srgbClr val="D5A49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4" name="形状"/>
              <p:cNvSpPr/>
              <p:nvPr/>
            </p:nvSpPr>
            <p:spPr>
              <a:xfrm>
                <a:off x="5245648" y="9347307"/>
                <a:ext cx="137349" cy="45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1455" extrusionOk="0">
                    <a:moveTo>
                      <a:pt x="0" y="7233"/>
                    </a:moveTo>
                    <a:cubicBezTo>
                      <a:pt x="7105" y="5414"/>
                      <a:pt x="14353" y="-8228"/>
                      <a:pt x="21600" y="7460"/>
                    </a:cubicBezTo>
                    <a:cubicBezTo>
                      <a:pt x="14353" y="13372"/>
                      <a:pt x="7105" y="12235"/>
                      <a:pt x="0" y="7233"/>
                    </a:cubicBezTo>
                  </a:path>
                </a:pathLst>
              </a:custGeom>
              <a:solidFill>
                <a:srgbClr val="FE8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5" name="形状"/>
              <p:cNvSpPr/>
              <p:nvPr/>
            </p:nvSpPr>
            <p:spPr>
              <a:xfrm>
                <a:off x="7323368" y="312414"/>
                <a:ext cx="78115" cy="77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4" extrusionOk="0">
                    <a:moveTo>
                      <a:pt x="21600" y="0"/>
                    </a:moveTo>
                    <a:cubicBezTo>
                      <a:pt x="19145" y="11669"/>
                      <a:pt x="16691" y="19862"/>
                      <a:pt x="5400" y="21352"/>
                    </a:cubicBezTo>
                    <a:cubicBezTo>
                      <a:pt x="3927" y="21600"/>
                      <a:pt x="0" y="17876"/>
                      <a:pt x="0" y="16634"/>
                    </a:cubicBezTo>
                    <a:cubicBezTo>
                      <a:pt x="1473" y="5462"/>
                      <a:pt x="9327" y="2234"/>
                      <a:pt x="21600" y="0"/>
                    </a:cubicBezTo>
                  </a:path>
                </a:pathLst>
              </a:custGeom>
              <a:solidFill>
                <a:srgbClr val="6B6B6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6" name="形状"/>
              <p:cNvSpPr/>
              <p:nvPr/>
            </p:nvSpPr>
            <p:spPr>
              <a:xfrm>
                <a:off x="10892194" y="519718"/>
                <a:ext cx="75287" cy="57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26" h="20083" extrusionOk="0">
                    <a:moveTo>
                      <a:pt x="20808" y="12046"/>
                    </a:moveTo>
                    <a:cubicBezTo>
                      <a:pt x="16488" y="14587"/>
                      <a:pt x="11406" y="18716"/>
                      <a:pt x="5815" y="19987"/>
                    </a:cubicBezTo>
                    <a:cubicBezTo>
                      <a:pt x="478" y="20940"/>
                      <a:pt x="-538" y="14587"/>
                      <a:pt x="224" y="9505"/>
                    </a:cubicBezTo>
                    <a:cubicBezTo>
                      <a:pt x="1749" y="293"/>
                      <a:pt x="7594" y="-660"/>
                      <a:pt x="13947" y="293"/>
                    </a:cubicBezTo>
                    <a:cubicBezTo>
                      <a:pt x="18521" y="1246"/>
                      <a:pt x="21062" y="4105"/>
                      <a:pt x="20808" y="12046"/>
                    </a:cubicBezTo>
                  </a:path>
                </a:pathLst>
              </a:custGeom>
              <a:solidFill>
                <a:srgbClr val="C8C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7" name="形状"/>
              <p:cNvSpPr/>
              <p:nvPr/>
            </p:nvSpPr>
            <p:spPr>
              <a:xfrm>
                <a:off x="4641292" y="8082137"/>
                <a:ext cx="97871" cy="54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1" y="17419"/>
                    </a:moveTo>
                    <a:cubicBezTo>
                      <a:pt x="14789" y="18465"/>
                      <a:pt x="8562" y="20206"/>
                      <a:pt x="0" y="21600"/>
                    </a:cubicBezTo>
                    <a:cubicBezTo>
                      <a:pt x="4670" y="697"/>
                      <a:pt x="13622" y="1394"/>
                      <a:pt x="21600" y="0"/>
                    </a:cubicBezTo>
                    <a:cubicBezTo>
                      <a:pt x="21600" y="5574"/>
                      <a:pt x="21405" y="11148"/>
                      <a:pt x="21211" y="17419"/>
                    </a:cubicBezTo>
                  </a:path>
                </a:pathLst>
              </a:custGeom>
              <a:solidFill>
                <a:srgbClr val="FDC89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8" name="形状"/>
              <p:cNvSpPr/>
              <p:nvPr/>
            </p:nvSpPr>
            <p:spPr>
              <a:xfrm>
                <a:off x="5541900" y="4930007"/>
                <a:ext cx="70056" cy="13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0" h="21600" extrusionOk="0">
                    <a:moveTo>
                      <a:pt x="0" y="17568"/>
                    </a:moveTo>
                    <a:cubicBezTo>
                      <a:pt x="4277" y="12384"/>
                      <a:pt x="8554" y="7200"/>
                      <a:pt x="14115" y="0"/>
                    </a:cubicBezTo>
                    <a:cubicBezTo>
                      <a:pt x="21600" y="10800"/>
                      <a:pt x="11762" y="15840"/>
                      <a:pt x="6202" y="21600"/>
                    </a:cubicBezTo>
                    <a:cubicBezTo>
                      <a:pt x="4277" y="20160"/>
                      <a:pt x="2139" y="18864"/>
                      <a:pt x="0" y="17568"/>
                    </a:cubicBezTo>
                  </a:path>
                </a:pathLst>
              </a:custGeom>
              <a:solidFill>
                <a:srgbClr val="EAC2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79" name="形状"/>
              <p:cNvSpPr/>
              <p:nvPr/>
            </p:nvSpPr>
            <p:spPr>
              <a:xfrm>
                <a:off x="11302172" y="6586646"/>
                <a:ext cx="773265" cy="507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367" extrusionOk="0">
                    <a:moveTo>
                      <a:pt x="1910" y="21367"/>
                    </a:moveTo>
                    <a:cubicBezTo>
                      <a:pt x="-870" y="16411"/>
                      <a:pt x="-561" y="12553"/>
                      <a:pt x="2480" y="11116"/>
                    </a:cubicBezTo>
                    <a:cubicBezTo>
                      <a:pt x="6877" y="8997"/>
                      <a:pt x="10607" y="4723"/>
                      <a:pt x="14837" y="2150"/>
                    </a:cubicBezTo>
                    <a:cubicBezTo>
                      <a:pt x="16429" y="1129"/>
                      <a:pt x="18164" y="1621"/>
                      <a:pt x="19613" y="145"/>
                    </a:cubicBezTo>
                    <a:cubicBezTo>
                      <a:pt x="19970" y="-233"/>
                      <a:pt x="20350" y="183"/>
                      <a:pt x="20492" y="751"/>
                    </a:cubicBezTo>
                    <a:cubicBezTo>
                      <a:pt x="20730" y="1734"/>
                      <a:pt x="20160" y="1999"/>
                      <a:pt x="19851" y="2415"/>
                    </a:cubicBezTo>
                    <a:cubicBezTo>
                      <a:pt x="17071" y="6236"/>
                      <a:pt x="13459" y="6917"/>
                      <a:pt x="10156" y="8770"/>
                    </a:cubicBezTo>
                    <a:cubicBezTo>
                      <a:pt x="8041" y="9905"/>
                      <a:pt x="5997" y="11267"/>
                      <a:pt x="3978" y="12742"/>
                    </a:cubicBezTo>
                    <a:cubicBezTo>
                      <a:pt x="983" y="14823"/>
                      <a:pt x="746" y="15731"/>
                      <a:pt x="1910" y="21367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0" name="形状"/>
              <p:cNvSpPr/>
              <p:nvPr/>
            </p:nvSpPr>
            <p:spPr>
              <a:xfrm>
                <a:off x="11308954" y="6292771"/>
                <a:ext cx="666661" cy="32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930" y="14518"/>
                      <a:pt x="15640" y="413"/>
                      <a:pt x="21600" y="0"/>
                    </a:cubicBezTo>
                    <a:cubicBezTo>
                      <a:pt x="19652" y="4603"/>
                      <a:pt x="17704" y="8616"/>
                      <a:pt x="15175" y="9915"/>
                    </a:cubicBezTo>
                    <a:cubicBezTo>
                      <a:pt x="10001" y="12570"/>
                      <a:pt x="5087" y="15816"/>
                      <a:pt x="0" y="21600"/>
                    </a:cubicBezTo>
                  </a:path>
                </a:pathLst>
              </a:custGeom>
              <a:solidFill>
                <a:srgbClr val="F4F4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1" name="形状"/>
              <p:cNvSpPr/>
              <p:nvPr/>
            </p:nvSpPr>
            <p:spPr>
              <a:xfrm>
                <a:off x="11384988" y="6118969"/>
                <a:ext cx="472124" cy="291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8" h="21600" extrusionOk="0">
                    <a:moveTo>
                      <a:pt x="9788" y="15239"/>
                    </a:moveTo>
                    <a:cubicBezTo>
                      <a:pt x="6628" y="17293"/>
                      <a:pt x="3548" y="19413"/>
                      <a:pt x="228" y="21600"/>
                    </a:cubicBezTo>
                    <a:cubicBezTo>
                      <a:pt x="-572" y="17956"/>
                      <a:pt x="948" y="16034"/>
                      <a:pt x="1468" y="14113"/>
                    </a:cubicBezTo>
                    <a:cubicBezTo>
                      <a:pt x="2428" y="10535"/>
                      <a:pt x="2188" y="3777"/>
                      <a:pt x="7348" y="6891"/>
                    </a:cubicBezTo>
                    <a:cubicBezTo>
                      <a:pt x="9628" y="8282"/>
                      <a:pt x="13268" y="4506"/>
                      <a:pt x="15948" y="2187"/>
                    </a:cubicBezTo>
                    <a:cubicBezTo>
                      <a:pt x="17468" y="928"/>
                      <a:pt x="18748" y="795"/>
                      <a:pt x="21028" y="0"/>
                    </a:cubicBezTo>
                    <a:cubicBezTo>
                      <a:pt x="18268" y="5632"/>
                      <a:pt x="14908" y="7023"/>
                      <a:pt x="12028" y="9475"/>
                    </a:cubicBezTo>
                    <a:cubicBezTo>
                      <a:pt x="11228" y="11396"/>
                      <a:pt x="10148" y="12920"/>
                      <a:pt x="9788" y="15239"/>
                    </a:cubicBezTo>
                  </a:path>
                </a:pathLst>
              </a:custGeom>
              <a:solidFill>
                <a:srgbClr val="E6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2" name="形状"/>
              <p:cNvSpPr/>
              <p:nvPr/>
            </p:nvSpPr>
            <p:spPr>
              <a:xfrm>
                <a:off x="11624959" y="6790475"/>
                <a:ext cx="473108" cy="18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57" y="15502"/>
                      <a:pt x="7624" y="17156"/>
                      <a:pt x="0" y="21600"/>
                    </a:cubicBezTo>
                    <a:cubicBezTo>
                      <a:pt x="6927" y="12919"/>
                      <a:pt x="13485" y="1447"/>
                      <a:pt x="21600" y="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3" name="形状"/>
              <p:cNvSpPr/>
              <p:nvPr/>
            </p:nvSpPr>
            <p:spPr>
              <a:xfrm>
                <a:off x="11394426" y="7220549"/>
                <a:ext cx="219928" cy="20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3" h="17751" extrusionOk="0">
                    <a:moveTo>
                      <a:pt x="20152" y="4703"/>
                    </a:moveTo>
                    <a:cubicBezTo>
                      <a:pt x="16796" y="6863"/>
                      <a:pt x="10170" y="7635"/>
                      <a:pt x="15591" y="13575"/>
                    </a:cubicBezTo>
                    <a:cubicBezTo>
                      <a:pt x="17226" y="15426"/>
                      <a:pt x="15677" y="16506"/>
                      <a:pt x="13784" y="16275"/>
                    </a:cubicBezTo>
                    <a:cubicBezTo>
                      <a:pt x="10084" y="16043"/>
                      <a:pt x="5523" y="20286"/>
                      <a:pt x="3027" y="15349"/>
                    </a:cubicBezTo>
                    <a:cubicBezTo>
                      <a:pt x="1134" y="11569"/>
                      <a:pt x="532" y="7249"/>
                      <a:pt x="15" y="3160"/>
                    </a:cubicBezTo>
                    <a:cubicBezTo>
                      <a:pt x="-243" y="460"/>
                      <a:pt x="2855" y="-1314"/>
                      <a:pt x="4318" y="1232"/>
                    </a:cubicBezTo>
                    <a:cubicBezTo>
                      <a:pt x="8793" y="8637"/>
                      <a:pt x="14817" y="3469"/>
                      <a:pt x="20152" y="3623"/>
                    </a:cubicBezTo>
                    <a:cubicBezTo>
                      <a:pt x="21013" y="3932"/>
                      <a:pt x="21357" y="4086"/>
                      <a:pt x="21099" y="4317"/>
                    </a:cubicBezTo>
                    <a:cubicBezTo>
                      <a:pt x="20841" y="4549"/>
                      <a:pt x="20410" y="4703"/>
                      <a:pt x="20152" y="4703"/>
                    </a:cubicBezTo>
                  </a:path>
                </a:pathLst>
              </a:custGeom>
              <a:solidFill>
                <a:srgbClr val="EE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4" name="形状"/>
              <p:cNvSpPr/>
              <p:nvPr/>
            </p:nvSpPr>
            <p:spPr>
              <a:xfrm>
                <a:off x="11893560" y="5858922"/>
                <a:ext cx="153152" cy="19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563" extrusionOk="0">
                    <a:moveTo>
                      <a:pt x="21600" y="204"/>
                    </a:moveTo>
                    <a:cubicBezTo>
                      <a:pt x="21600" y="6119"/>
                      <a:pt x="21600" y="12393"/>
                      <a:pt x="21600" y="19563"/>
                    </a:cubicBezTo>
                    <a:cubicBezTo>
                      <a:pt x="14739" y="16964"/>
                      <a:pt x="7496" y="17950"/>
                      <a:pt x="0" y="17143"/>
                    </a:cubicBezTo>
                    <a:cubicBezTo>
                      <a:pt x="13849" y="14902"/>
                      <a:pt x="1016" y="-2037"/>
                      <a:pt x="21600" y="204"/>
                    </a:cubicBezTo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5" name="形状"/>
              <p:cNvSpPr/>
              <p:nvPr/>
            </p:nvSpPr>
            <p:spPr>
              <a:xfrm>
                <a:off x="11925161" y="6353409"/>
                <a:ext cx="155694" cy="182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5" h="14507" extrusionOk="0">
                    <a:moveTo>
                      <a:pt x="0" y="5646"/>
                    </a:moveTo>
                    <a:cubicBezTo>
                      <a:pt x="6282" y="4215"/>
                      <a:pt x="9037" y="-2937"/>
                      <a:pt x="14657" y="1354"/>
                    </a:cubicBezTo>
                    <a:cubicBezTo>
                      <a:pt x="17853" y="3786"/>
                      <a:pt x="21600" y="11439"/>
                      <a:pt x="16531" y="13370"/>
                    </a:cubicBezTo>
                    <a:cubicBezTo>
                      <a:pt x="3637" y="18663"/>
                      <a:pt x="12233" y="3643"/>
                      <a:pt x="0" y="5646"/>
                    </a:cubicBezTo>
                  </a:path>
                </a:pathLst>
              </a:cu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6" name="形状"/>
              <p:cNvSpPr/>
              <p:nvPr/>
            </p:nvSpPr>
            <p:spPr>
              <a:xfrm>
                <a:off x="11858010" y="6113103"/>
                <a:ext cx="190247" cy="131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659" extrusionOk="0">
                    <a:moveTo>
                      <a:pt x="0" y="20659"/>
                    </a:moveTo>
                    <a:cubicBezTo>
                      <a:pt x="6028" y="13741"/>
                      <a:pt x="9645" y="9506"/>
                      <a:pt x="13161" y="5412"/>
                    </a:cubicBezTo>
                    <a:cubicBezTo>
                      <a:pt x="14969" y="3294"/>
                      <a:pt x="15974" y="-941"/>
                      <a:pt x="18687" y="188"/>
                    </a:cubicBezTo>
                    <a:cubicBezTo>
                      <a:pt x="21399" y="1318"/>
                      <a:pt x="21198" y="5553"/>
                      <a:pt x="21299" y="8800"/>
                    </a:cubicBezTo>
                    <a:cubicBezTo>
                      <a:pt x="21600" y="13318"/>
                      <a:pt x="19691" y="16000"/>
                      <a:pt x="16476" y="16847"/>
                    </a:cubicBezTo>
                    <a:cubicBezTo>
                      <a:pt x="11955" y="17977"/>
                      <a:pt x="7334" y="18965"/>
                      <a:pt x="0" y="20659"/>
                    </a:cubicBezTo>
                  </a:path>
                </a:pathLst>
              </a:custGeom>
              <a:solidFill>
                <a:srgbClr val="C5C5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7" name="形状"/>
              <p:cNvSpPr/>
              <p:nvPr/>
            </p:nvSpPr>
            <p:spPr>
              <a:xfrm>
                <a:off x="11621007" y="7319779"/>
                <a:ext cx="307214" cy="961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077" extrusionOk="0">
                    <a:moveTo>
                      <a:pt x="0" y="15247"/>
                    </a:moveTo>
                    <a:cubicBezTo>
                      <a:pt x="7075" y="6512"/>
                      <a:pt x="13398" y="3335"/>
                      <a:pt x="21600" y="0"/>
                    </a:cubicBezTo>
                    <a:cubicBezTo>
                      <a:pt x="14087" y="10165"/>
                      <a:pt x="8765" y="21600"/>
                      <a:pt x="0" y="15247"/>
                    </a:cubicBezTo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8" name="形状"/>
              <p:cNvSpPr/>
              <p:nvPr/>
            </p:nvSpPr>
            <p:spPr>
              <a:xfrm>
                <a:off x="11707909" y="6503743"/>
                <a:ext cx="204510" cy="80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01" extrusionOk="0">
                    <a:moveTo>
                      <a:pt x="0" y="20201"/>
                    </a:moveTo>
                    <a:cubicBezTo>
                      <a:pt x="6603" y="7014"/>
                      <a:pt x="12451" y="-1399"/>
                      <a:pt x="21600" y="193"/>
                    </a:cubicBezTo>
                    <a:cubicBezTo>
                      <a:pt x="15469" y="17473"/>
                      <a:pt x="8678" y="19974"/>
                      <a:pt x="0" y="20201"/>
                    </a:cubicBezTo>
                  </a:path>
                </a:pathLst>
              </a:custGeom>
              <a:solidFill>
                <a:srgbClr val="D8D8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89" name="形状"/>
              <p:cNvSpPr/>
              <p:nvPr/>
            </p:nvSpPr>
            <p:spPr>
              <a:xfrm>
                <a:off x="11605652" y="7204295"/>
                <a:ext cx="168521" cy="71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19673" extrusionOk="0">
                    <a:moveTo>
                      <a:pt x="170" y="19673"/>
                    </a:moveTo>
                    <a:cubicBezTo>
                      <a:pt x="-57" y="18432"/>
                      <a:pt x="-57" y="17439"/>
                      <a:pt x="170" y="15949"/>
                    </a:cubicBezTo>
                    <a:cubicBezTo>
                      <a:pt x="6650" y="8501"/>
                      <a:pt x="12676" y="-1927"/>
                      <a:pt x="21543" y="307"/>
                    </a:cubicBezTo>
                    <a:cubicBezTo>
                      <a:pt x="15631" y="15701"/>
                      <a:pt x="7901" y="17439"/>
                      <a:pt x="170" y="19673"/>
                    </a:cubicBezTo>
                  </a:path>
                </a:pathLst>
              </a:custGeom>
              <a:solidFill>
                <a:srgbClr val="93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0" name="形状"/>
              <p:cNvSpPr/>
              <p:nvPr/>
            </p:nvSpPr>
            <p:spPr>
              <a:xfrm>
                <a:off x="11585095" y="6249320"/>
                <a:ext cx="81176" cy="78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408" h="21600" extrusionOk="0">
                    <a:moveTo>
                      <a:pt x="2961" y="21600"/>
                    </a:moveTo>
                    <a:cubicBezTo>
                      <a:pt x="-5982" y="0"/>
                      <a:pt x="7914" y="7033"/>
                      <a:pt x="10803" y="0"/>
                    </a:cubicBezTo>
                    <a:cubicBezTo>
                      <a:pt x="15618" y="16326"/>
                      <a:pt x="8601" y="18084"/>
                      <a:pt x="2961" y="21600"/>
                    </a:cubicBezTo>
                  </a:path>
                </a:pathLst>
              </a:custGeom>
              <a:solidFill>
                <a:srgbClr val="9F9D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1" name="形状"/>
              <p:cNvSpPr/>
              <p:nvPr/>
            </p:nvSpPr>
            <p:spPr>
              <a:xfrm>
                <a:off x="11372156" y="6600873"/>
                <a:ext cx="137362" cy="74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429" y="15354"/>
                      <a:pt x="9257" y="17436"/>
                      <a:pt x="0" y="21600"/>
                    </a:cubicBezTo>
                    <a:cubicBezTo>
                      <a:pt x="6312" y="5205"/>
                      <a:pt x="12203" y="1561"/>
                      <a:pt x="21600" y="0"/>
                    </a:cubicBezTo>
                  </a:path>
                </a:pathLst>
              </a:custGeom>
              <a:solidFill>
                <a:srgbClr val="C4C2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2" name="形状"/>
              <p:cNvSpPr/>
              <p:nvPr/>
            </p:nvSpPr>
            <p:spPr>
              <a:xfrm>
                <a:off x="8515977" y="6628523"/>
                <a:ext cx="398357" cy="812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600" extrusionOk="0">
                    <a:moveTo>
                      <a:pt x="21404" y="13208"/>
                    </a:moveTo>
                    <a:cubicBezTo>
                      <a:pt x="16620" y="13732"/>
                      <a:pt x="15219" y="18191"/>
                      <a:pt x="7922" y="15687"/>
                    </a:cubicBezTo>
                    <a:cubicBezTo>
                      <a:pt x="5941" y="17404"/>
                      <a:pt x="9662" y="19144"/>
                      <a:pt x="7052" y="21600"/>
                    </a:cubicBezTo>
                    <a:cubicBezTo>
                      <a:pt x="6038" y="16403"/>
                      <a:pt x="1205" y="12469"/>
                      <a:pt x="46" y="7939"/>
                    </a:cubicBezTo>
                    <a:cubicBezTo>
                      <a:pt x="-196" y="7176"/>
                      <a:pt x="529" y="6437"/>
                      <a:pt x="1785" y="5960"/>
                    </a:cubicBezTo>
                    <a:cubicBezTo>
                      <a:pt x="7487" y="3958"/>
                      <a:pt x="13286" y="2003"/>
                      <a:pt x="19181" y="0"/>
                    </a:cubicBezTo>
                    <a:cubicBezTo>
                      <a:pt x="20872" y="4506"/>
                      <a:pt x="20872" y="4482"/>
                      <a:pt x="12899" y="5722"/>
                    </a:cubicBezTo>
                    <a:cubicBezTo>
                      <a:pt x="9565" y="6246"/>
                      <a:pt x="6134" y="6771"/>
                      <a:pt x="4008" y="8368"/>
                    </a:cubicBezTo>
                    <a:cubicBezTo>
                      <a:pt x="9034" y="7581"/>
                      <a:pt x="13721" y="6461"/>
                      <a:pt x="19181" y="6079"/>
                    </a:cubicBezTo>
                    <a:cubicBezTo>
                      <a:pt x="17200" y="8249"/>
                      <a:pt x="11788" y="9632"/>
                      <a:pt x="3380" y="10180"/>
                    </a:cubicBezTo>
                    <a:cubicBezTo>
                      <a:pt x="6859" y="12564"/>
                      <a:pt x="6859" y="12564"/>
                      <a:pt x="21404" y="13208"/>
                    </a:cubicBezTo>
                  </a:path>
                </a:pathLst>
              </a:custGeom>
              <a:solidFill>
                <a:srgbClr val="F8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3" name="形状"/>
              <p:cNvSpPr/>
              <p:nvPr/>
            </p:nvSpPr>
            <p:spPr>
              <a:xfrm>
                <a:off x="7888726" y="6652338"/>
                <a:ext cx="512109" cy="393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2" h="20564" extrusionOk="0">
                    <a:moveTo>
                      <a:pt x="134" y="20564"/>
                    </a:moveTo>
                    <a:cubicBezTo>
                      <a:pt x="60" y="15915"/>
                      <a:pt x="-348" y="11173"/>
                      <a:pt x="765" y="6618"/>
                    </a:cubicBezTo>
                    <a:cubicBezTo>
                      <a:pt x="2436" y="8825"/>
                      <a:pt x="4031" y="6994"/>
                      <a:pt x="5516" y="6148"/>
                    </a:cubicBezTo>
                    <a:cubicBezTo>
                      <a:pt x="8188" y="4693"/>
                      <a:pt x="10638" y="2814"/>
                      <a:pt x="13310" y="1218"/>
                    </a:cubicBezTo>
                    <a:cubicBezTo>
                      <a:pt x="14015" y="748"/>
                      <a:pt x="14943" y="-1036"/>
                      <a:pt x="15722" y="842"/>
                    </a:cubicBezTo>
                    <a:cubicBezTo>
                      <a:pt x="16242" y="2251"/>
                      <a:pt x="15871" y="3613"/>
                      <a:pt x="14497" y="4458"/>
                    </a:cubicBezTo>
                    <a:cubicBezTo>
                      <a:pt x="11491" y="6242"/>
                      <a:pt x="8485" y="8214"/>
                      <a:pt x="5590" y="10187"/>
                    </a:cubicBezTo>
                    <a:cubicBezTo>
                      <a:pt x="4440" y="10985"/>
                      <a:pt x="2213" y="11173"/>
                      <a:pt x="3141" y="13708"/>
                    </a:cubicBezTo>
                    <a:cubicBezTo>
                      <a:pt x="3920" y="15774"/>
                      <a:pt x="5664" y="15821"/>
                      <a:pt x="7334" y="14741"/>
                    </a:cubicBezTo>
                    <a:cubicBezTo>
                      <a:pt x="10415" y="12769"/>
                      <a:pt x="13495" y="10844"/>
                      <a:pt x="16650" y="9107"/>
                    </a:cubicBezTo>
                    <a:cubicBezTo>
                      <a:pt x="18023" y="8355"/>
                      <a:pt x="19248" y="6477"/>
                      <a:pt x="21252" y="7745"/>
                    </a:cubicBezTo>
                    <a:cubicBezTo>
                      <a:pt x="19137" y="10562"/>
                      <a:pt x="16353" y="11830"/>
                      <a:pt x="13904" y="13849"/>
                    </a:cubicBezTo>
                    <a:cubicBezTo>
                      <a:pt x="9116" y="15399"/>
                      <a:pt x="4996" y="19296"/>
                      <a:pt x="134" y="20564"/>
                    </a:cubicBezTo>
                  </a:path>
                </a:pathLst>
              </a:custGeom>
              <a:solidFill>
                <a:srgbClr val="F9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4" name="形状"/>
              <p:cNvSpPr/>
              <p:nvPr/>
            </p:nvSpPr>
            <p:spPr>
              <a:xfrm>
                <a:off x="8382407" y="6438922"/>
                <a:ext cx="421327" cy="191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2" h="21031" extrusionOk="0">
                    <a:moveTo>
                      <a:pt x="21182" y="0"/>
                    </a:moveTo>
                    <a:cubicBezTo>
                      <a:pt x="16121" y="10159"/>
                      <a:pt x="9795" y="15090"/>
                      <a:pt x="3694" y="20515"/>
                    </a:cubicBezTo>
                    <a:cubicBezTo>
                      <a:pt x="2429" y="21600"/>
                      <a:pt x="531" y="21107"/>
                      <a:pt x="79" y="17753"/>
                    </a:cubicBezTo>
                    <a:cubicBezTo>
                      <a:pt x="-418" y="14301"/>
                      <a:pt x="1570" y="14005"/>
                      <a:pt x="2429" y="12723"/>
                    </a:cubicBezTo>
                    <a:cubicBezTo>
                      <a:pt x="8077" y="4340"/>
                      <a:pt x="14494" y="1381"/>
                      <a:pt x="21182" y="0"/>
                    </a:cubicBezTo>
                  </a:path>
                </a:pathLst>
              </a:custGeom>
              <a:solidFill>
                <a:srgbClr val="F7F3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5" name="形状"/>
              <p:cNvSpPr/>
              <p:nvPr/>
            </p:nvSpPr>
            <p:spPr>
              <a:xfrm>
                <a:off x="7893551" y="6987976"/>
                <a:ext cx="408962" cy="247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0" h="19435" extrusionOk="0">
                    <a:moveTo>
                      <a:pt x="20096" y="3216"/>
                    </a:moveTo>
                    <a:cubicBezTo>
                      <a:pt x="14775" y="8039"/>
                      <a:pt x="9499" y="13002"/>
                      <a:pt x="4042" y="17406"/>
                    </a:cubicBezTo>
                    <a:cubicBezTo>
                      <a:pt x="3050" y="18175"/>
                      <a:pt x="1156" y="21600"/>
                      <a:pt x="209" y="17336"/>
                    </a:cubicBezTo>
                    <a:cubicBezTo>
                      <a:pt x="-467" y="14260"/>
                      <a:pt x="525" y="11953"/>
                      <a:pt x="2735" y="11534"/>
                    </a:cubicBezTo>
                    <a:cubicBezTo>
                      <a:pt x="9093" y="10625"/>
                      <a:pt x="14053" y="4823"/>
                      <a:pt x="19329" y="0"/>
                    </a:cubicBezTo>
                    <a:cubicBezTo>
                      <a:pt x="21133" y="140"/>
                      <a:pt x="20547" y="1748"/>
                      <a:pt x="20096" y="3216"/>
                    </a:cubicBezTo>
                  </a:path>
                </a:pathLst>
              </a:custGeom>
              <a:solidFill>
                <a:srgbClr val="F1E1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6" name="形状"/>
              <p:cNvSpPr/>
              <p:nvPr/>
            </p:nvSpPr>
            <p:spPr>
              <a:xfrm>
                <a:off x="8737480" y="7424380"/>
                <a:ext cx="191658" cy="19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3" h="18374" extrusionOk="0">
                    <a:moveTo>
                      <a:pt x="0" y="1025"/>
                    </a:moveTo>
                    <a:cubicBezTo>
                      <a:pt x="1142" y="591"/>
                      <a:pt x="1998" y="70"/>
                      <a:pt x="2474" y="244"/>
                    </a:cubicBezTo>
                    <a:cubicBezTo>
                      <a:pt x="8374" y="2326"/>
                      <a:pt x="18460" y="-3226"/>
                      <a:pt x="20078" y="3280"/>
                    </a:cubicBezTo>
                    <a:cubicBezTo>
                      <a:pt x="21600" y="9526"/>
                      <a:pt x="12275" y="13516"/>
                      <a:pt x="5900" y="18374"/>
                    </a:cubicBezTo>
                    <a:cubicBezTo>
                      <a:pt x="3711" y="12041"/>
                      <a:pt x="1808" y="6490"/>
                      <a:pt x="0" y="1025"/>
                    </a:cubicBezTo>
                  </a:path>
                </a:pathLst>
              </a:custGeom>
              <a:solidFill>
                <a:srgbClr val="F1E8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7" name="形状"/>
              <p:cNvSpPr/>
              <p:nvPr/>
            </p:nvSpPr>
            <p:spPr>
              <a:xfrm>
                <a:off x="8808581" y="7228929"/>
                <a:ext cx="150761" cy="137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26" h="19872" extrusionOk="0">
                    <a:moveTo>
                      <a:pt x="20380" y="0"/>
                    </a:moveTo>
                    <a:cubicBezTo>
                      <a:pt x="21600" y="20689"/>
                      <a:pt x="20624" y="21600"/>
                      <a:pt x="0" y="18607"/>
                    </a:cubicBezTo>
                    <a:cubicBezTo>
                      <a:pt x="3783" y="8458"/>
                      <a:pt x="10373" y="2342"/>
                      <a:pt x="20380" y="0"/>
                    </a:cubicBezTo>
                  </a:path>
                </a:pathLst>
              </a:custGeom>
              <a:solidFill>
                <a:srgbClr val="EADB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8" name="形状"/>
              <p:cNvSpPr/>
              <p:nvPr/>
            </p:nvSpPr>
            <p:spPr>
              <a:xfrm>
                <a:off x="8836271" y="7651583"/>
                <a:ext cx="66092" cy="212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88" h="21600" extrusionOk="0">
                    <a:moveTo>
                      <a:pt x="12519" y="21600"/>
                    </a:moveTo>
                    <a:cubicBezTo>
                      <a:pt x="-4368" y="13160"/>
                      <a:pt x="-3583" y="7079"/>
                      <a:pt x="11341" y="0"/>
                    </a:cubicBezTo>
                    <a:cubicBezTo>
                      <a:pt x="17232" y="7170"/>
                      <a:pt x="13501" y="13069"/>
                      <a:pt x="12519" y="21600"/>
                    </a:cubicBezTo>
                  </a:path>
                </a:pathLst>
              </a:custGeom>
              <a:solidFill>
                <a:srgbClr val="F0E5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499" name="形状"/>
              <p:cNvSpPr/>
              <p:nvPr/>
            </p:nvSpPr>
            <p:spPr>
              <a:xfrm>
                <a:off x="8761181" y="6973944"/>
                <a:ext cx="133414" cy="8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366" extrusionOk="0">
                    <a:moveTo>
                      <a:pt x="21600" y="11895"/>
                    </a:moveTo>
                    <a:cubicBezTo>
                      <a:pt x="14400" y="12521"/>
                      <a:pt x="7776" y="17217"/>
                      <a:pt x="0" y="14556"/>
                    </a:cubicBezTo>
                    <a:cubicBezTo>
                      <a:pt x="15984" y="-4383"/>
                      <a:pt x="15984" y="-4383"/>
                      <a:pt x="21600" y="11895"/>
                    </a:cubicBezTo>
                  </a:path>
                </a:pathLst>
              </a:custGeom>
              <a:solidFill>
                <a:srgbClr val="E6D4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0" name="形状"/>
              <p:cNvSpPr/>
              <p:nvPr/>
            </p:nvSpPr>
            <p:spPr>
              <a:xfrm>
                <a:off x="4945209" y="6144314"/>
                <a:ext cx="470084" cy="258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9" h="20829" extrusionOk="0">
                    <a:moveTo>
                      <a:pt x="437" y="11787"/>
                    </a:moveTo>
                    <a:cubicBezTo>
                      <a:pt x="397" y="11141"/>
                      <a:pt x="397" y="10352"/>
                      <a:pt x="357" y="9634"/>
                    </a:cubicBezTo>
                    <a:cubicBezTo>
                      <a:pt x="-166" y="8845"/>
                      <a:pt x="-126" y="8343"/>
                      <a:pt x="558" y="8199"/>
                    </a:cubicBezTo>
                    <a:cubicBezTo>
                      <a:pt x="5465" y="5472"/>
                      <a:pt x="10051" y="1167"/>
                      <a:pt x="15360" y="377"/>
                    </a:cubicBezTo>
                    <a:cubicBezTo>
                      <a:pt x="16487" y="234"/>
                      <a:pt x="17492" y="-771"/>
                      <a:pt x="18256" y="1238"/>
                    </a:cubicBezTo>
                    <a:cubicBezTo>
                      <a:pt x="18900" y="2961"/>
                      <a:pt x="18055" y="4396"/>
                      <a:pt x="17532" y="5687"/>
                    </a:cubicBezTo>
                    <a:cubicBezTo>
                      <a:pt x="15964" y="9706"/>
                      <a:pt x="14998" y="12361"/>
                      <a:pt x="19101" y="9419"/>
                    </a:cubicBezTo>
                    <a:cubicBezTo>
                      <a:pt x="20147" y="8630"/>
                      <a:pt x="20630" y="12577"/>
                      <a:pt x="21032" y="14586"/>
                    </a:cubicBezTo>
                    <a:cubicBezTo>
                      <a:pt x="21434" y="16595"/>
                      <a:pt x="20187" y="17456"/>
                      <a:pt x="19302" y="17672"/>
                    </a:cubicBezTo>
                    <a:cubicBezTo>
                      <a:pt x="17532" y="18102"/>
                      <a:pt x="15923" y="18820"/>
                      <a:pt x="14516" y="20829"/>
                    </a:cubicBezTo>
                    <a:cubicBezTo>
                      <a:pt x="13309" y="15662"/>
                      <a:pt x="11579" y="13079"/>
                      <a:pt x="8361" y="16380"/>
                    </a:cubicBezTo>
                    <a:cubicBezTo>
                      <a:pt x="7034" y="17672"/>
                      <a:pt x="5747" y="18963"/>
                      <a:pt x="4621" y="14945"/>
                    </a:cubicBezTo>
                    <a:cubicBezTo>
                      <a:pt x="4098" y="13151"/>
                      <a:pt x="1885" y="12864"/>
                      <a:pt x="437" y="11787"/>
                    </a:cubicBezTo>
                  </a:path>
                </a:pathLst>
              </a:custGeom>
              <a:solidFill>
                <a:srgbClr val="FDFA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1" name="形状"/>
              <p:cNvSpPr/>
              <p:nvPr/>
            </p:nvSpPr>
            <p:spPr>
              <a:xfrm>
                <a:off x="4608102" y="6668024"/>
                <a:ext cx="676150" cy="398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6" h="20806" extrusionOk="0">
                    <a:moveTo>
                      <a:pt x="2703" y="19585"/>
                    </a:moveTo>
                    <a:cubicBezTo>
                      <a:pt x="1898" y="19679"/>
                      <a:pt x="1065" y="21600"/>
                      <a:pt x="399" y="20429"/>
                    </a:cubicBezTo>
                    <a:cubicBezTo>
                      <a:pt x="-684" y="18367"/>
                      <a:pt x="760" y="16446"/>
                      <a:pt x="954" y="14478"/>
                    </a:cubicBezTo>
                    <a:cubicBezTo>
                      <a:pt x="7645" y="9980"/>
                      <a:pt x="13614" y="2671"/>
                      <a:pt x="20916" y="0"/>
                    </a:cubicBezTo>
                    <a:cubicBezTo>
                      <a:pt x="14864" y="6513"/>
                      <a:pt x="8783" y="13026"/>
                      <a:pt x="2703" y="19585"/>
                    </a:cubicBezTo>
                  </a:path>
                </a:pathLst>
              </a:custGeom>
              <a:solidFill>
                <a:srgbClr val="FEF7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2" name="形状"/>
              <p:cNvSpPr/>
              <p:nvPr/>
            </p:nvSpPr>
            <p:spPr>
              <a:xfrm>
                <a:off x="4636078" y="6457920"/>
                <a:ext cx="671877" cy="38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5" h="21423" extrusionOk="0">
                    <a:moveTo>
                      <a:pt x="21265" y="915"/>
                    </a:moveTo>
                    <a:cubicBezTo>
                      <a:pt x="14405" y="8314"/>
                      <a:pt x="7517" y="15564"/>
                      <a:pt x="147" y="21423"/>
                    </a:cubicBezTo>
                    <a:cubicBezTo>
                      <a:pt x="-335" y="18990"/>
                      <a:pt x="459" y="17550"/>
                      <a:pt x="1224" y="16805"/>
                    </a:cubicBezTo>
                    <a:cubicBezTo>
                      <a:pt x="7460" y="10946"/>
                      <a:pt x="13611" y="4789"/>
                      <a:pt x="20159" y="121"/>
                    </a:cubicBezTo>
                    <a:cubicBezTo>
                      <a:pt x="20556" y="-177"/>
                      <a:pt x="21010" y="71"/>
                      <a:pt x="21237" y="915"/>
                    </a:cubicBezTo>
                    <a:lnTo>
                      <a:pt x="21265" y="915"/>
                    </a:lnTo>
                  </a:path>
                </a:pathLst>
              </a:custGeom>
              <a:solidFill>
                <a:srgbClr val="FDF2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3" name="形状"/>
              <p:cNvSpPr/>
              <p:nvPr/>
            </p:nvSpPr>
            <p:spPr>
              <a:xfrm>
                <a:off x="5387849" y="6928726"/>
                <a:ext cx="264207" cy="477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0453" extrusionOk="0">
                    <a:moveTo>
                      <a:pt x="0" y="9137"/>
                    </a:moveTo>
                    <a:cubicBezTo>
                      <a:pt x="6596" y="6576"/>
                      <a:pt x="11670" y="3899"/>
                      <a:pt x="17613" y="0"/>
                    </a:cubicBezTo>
                    <a:cubicBezTo>
                      <a:pt x="19063" y="6461"/>
                      <a:pt x="20948" y="11851"/>
                      <a:pt x="21310" y="17242"/>
                    </a:cubicBezTo>
                    <a:cubicBezTo>
                      <a:pt x="21600" y="21600"/>
                      <a:pt x="13699" y="18312"/>
                      <a:pt x="10438" y="20453"/>
                    </a:cubicBezTo>
                    <a:cubicBezTo>
                      <a:pt x="11162" y="16324"/>
                      <a:pt x="20658" y="14527"/>
                      <a:pt x="17613" y="10704"/>
                    </a:cubicBezTo>
                    <a:cubicBezTo>
                      <a:pt x="13989" y="6040"/>
                      <a:pt x="6523" y="10131"/>
                      <a:pt x="0" y="9137"/>
                    </a:cubicBezTo>
                  </a:path>
                </a:pathLst>
              </a:custGeom>
              <a:solidFill>
                <a:srgbClr val="FDF2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4" name="形状"/>
              <p:cNvSpPr/>
              <p:nvPr/>
            </p:nvSpPr>
            <p:spPr>
              <a:xfrm>
                <a:off x="4641773" y="6419171"/>
                <a:ext cx="472626" cy="264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4" h="20419" extrusionOk="0">
                    <a:moveTo>
                      <a:pt x="21224" y="0"/>
                    </a:moveTo>
                    <a:cubicBezTo>
                      <a:pt x="15208" y="6898"/>
                      <a:pt x="9273" y="13866"/>
                      <a:pt x="2692" y="18952"/>
                    </a:cubicBezTo>
                    <a:cubicBezTo>
                      <a:pt x="1925" y="19510"/>
                      <a:pt x="1077" y="21600"/>
                      <a:pt x="270" y="19510"/>
                    </a:cubicBezTo>
                    <a:cubicBezTo>
                      <a:pt x="-376" y="17698"/>
                      <a:pt x="230" y="15886"/>
                      <a:pt x="1118" y="14493"/>
                    </a:cubicBezTo>
                    <a:cubicBezTo>
                      <a:pt x="3258" y="10939"/>
                      <a:pt x="6084" y="9825"/>
                      <a:pt x="8587" y="7665"/>
                    </a:cubicBezTo>
                    <a:cubicBezTo>
                      <a:pt x="12665" y="4390"/>
                      <a:pt x="16702" y="1185"/>
                      <a:pt x="21224" y="0"/>
                    </a:cubicBezTo>
                  </a:path>
                </a:pathLst>
              </a:custGeom>
              <a:solidFill>
                <a:srgbClr val="FDEC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5" name="形状"/>
              <p:cNvSpPr/>
              <p:nvPr/>
            </p:nvSpPr>
            <p:spPr>
              <a:xfrm>
                <a:off x="4602433" y="7157829"/>
                <a:ext cx="346070" cy="247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8" h="21600" extrusionOk="0">
                    <a:moveTo>
                      <a:pt x="14815" y="8890"/>
                    </a:moveTo>
                    <a:cubicBezTo>
                      <a:pt x="10183" y="13100"/>
                      <a:pt x="5604" y="17155"/>
                      <a:pt x="648" y="21600"/>
                    </a:cubicBezTo>
                    <a:cubicBezTo>
                      <a:pt x="-752" y="15908"/>
                      <a:pt x="2" y="12632"/>
                      <a:pt x="4042" y="10449"/>
                    </a:cubicBezTo>
                    <a:cubicBezTo>
                      <a:pt x="8244" y="8032"/>
                      <a:pt x="12122" y="4445"/>
                      <a:pt x="16162" y="1404"/>
                    </a:cubicBezTo>
                    <a:cubicBezTo>
                      <a:pt x="17508" y="936"/>
                      <a:pt x="18801" y="624"/>
                      <a:pt x="20848" y="0"/>
                    </a:cubicBezTo>
                    <a:cubicBezTo>
                      <a:pt x="19555" y="5069"/>
                      <a:pt x="16162" y="5536"/>
                      <a:pt x="14815" y="8890"/>
                    </a:cubicBezTo>
                  </a:path>
                </a:pathLst>
              </a:custGeom>
              <a:solidFill>
                <a:srgbClr val="FDEE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6" name="形状"/>
              <p:cNvSpPr/>
              <p:nvPr/>
            </p:nvSpPr>
            <p:spPr>
              <a:xfrm>
                <a:off x="5330792" y="7213129"/>
                <a:ext cx="190470" cy="192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6" h="21600" extrusionOk="0">
                    <a:moveTo>
                      <a:pt x="19736" y="0"/>
                    </a:moveTo>
                    <a:cubicBezTo>
                      <a:pt x="14567" y="8540"/>
                      <a:pt x="9213" y="15773"/>
                      <a:pt x="1736" y="21600"/>
                    </a:cubicBezTo>
                    <a:cubicBezTo>
                      <a:pt x="-1864" y="3416"/>
                      <a:pt x="-1587" y="3215"/>
                      <a:pt x="19736" y="0"/>
                    </a:cubicBezTo>
                  </a:path>
                </a:pathLst>
              </a:custGeom>
              <a:solidFill>
                <a:srgbClr val="FEEF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7" name="形状"/>
              <p:cNvSpPr/>
              <p:nvPr/>
            </p:nvSpPr>
            <p:spPr>
              <a:xfrm>
                <a:off x="5218883" y="6753249"/>
                <a:ext cx="239173" cy="168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18923" extrusionOk="0">
                    <a:moveTo>
                      <a:pt x="21520" y="154"/>
                    </a:moveTo>
                    <a:cubicBezTo>
                      <a:pt x="17974" y="7719"/>
                      <a:pt x="12493" y="11004"/>
                      <a:pt x="8060" y="15782"/>
                    </a:cubicBezTo>
                    <a:cubicBezTo>
                      <a:pt x="6448" y="17474"/>
                      <a:pt x="4433" y="20460"/>
                      <a:pt x="2499" y="17972"/>
                    </a:cubicBezTo>
                    <a:cubicBezTo>
                      <a:pt x="887" y="15981"/>
                      <a:pt x="81" y="12397"/>
                      <a:pt x="1" y="9610"/>
                    </a:cubicBezTo>
                    <a:cubicBezTo>
                      <a:pt x="-80" y="4733"/>
                      <a:pt x="3144" y="7819"/>
                      <a:pt x="4836" y="7420"/>
                    </a:cubicBezTo>
                    <a:cubicBezTo>
                      <a:pt x="10317" y="6126"/>
                      <a:pt x="13863" y="-1140"/>
                      <a:pt x="21520" y="154"/>
                    </a:cubicBezTo>
                  </a:path>
                </a:pathLst>
              </a:custGeom>
              <a:solidFill>
                <a:srgbClr val="FDEF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8" name="形状"/>
              <p:cNvSpPr/>
              <p:nvPr/>
            </p:nvSpPr>
            <p:spPr>
              <a:xfrm>
                <a:off x="5410740" y="7469882"/>
                <a:ext cx="181620" cy="188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83" h="21600" extrusionOk="0">
                    <a:moveTo>
                      <a:pt x="19183" y="0"/>
                    </a:moveTo>
                    <a:cubicBezTo>
                      <a:pt x="12392" y="8355"/>
                      <a:pt x="7015" y="14875"/>
                      <a:pt x="1450" y="21600"/>
                    </a:cubicBezTo>
                    <a:cubicBezTo>
                      <a:pt x="-2417" y="7947"/>
                      <a:pt x="790" y="3566"/>
                      <a:pt x="19183" y="0"/>
                    </a:cubicBezTo>
                  </a:path>
                </a:pathLst>
              </a:custGeom>
              <a:solidFill>
                <a:srgbClr val="FDE1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09" name="形状"/>
              <p:cNvSpPr/>
              <p:nvPr/>
            </p:nvSpPr>
            <p:spPr>
              <a:xfrm>
                <a:off x="5463566" y="7752698"/>
                <a:ext cx="156435" cy="107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8" h="20400" extrusionOk="0">
                    <a:moveTo>
                      <a:pt x="20478" y="0"/>
                    </a:moveTo>
                    <a:cubicBezTo>
                      <a:pt x="16819" y="9600"/>
                      <a:pt x="13868" y="20229"/>
                      <a:pt x="5488" y="20400"/>
                    </a:cubicBezTo>
                    <a:cubicBezTo>
                      <a:pt x="2891" y="20400"/>
                      <a:pt x="-1122" y="14229"/>
                      <a:pt x="294" y="10286"/>
                    </a:cubicBezTo>
                    <a:cubicBezTo>
                      <a:pt x="4308" y="-1200"/>
                      <a:pt x="12924" y="1714"/>
                      <a:pt x="20478" y="0"/>
                    </a:cubicBezTo>
                  </a:path>
                </a:pathLst>
              </a:custGeom>
              <a:solidFill>
                <a:srgbClr val="FDE6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0" name="形状"/>
              <p:cNvSpPr/>
              <p:nvPr/>
            </p:nvSpPr>
            <p:spPr>
              <a:xfrm>
                <a:off x="5537950" y="7521231"/>
                <a:ext cx="133244" cy="161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41" h="21600" extrusionOk="0">
                    <a:moveTo>
                      <a:pt x="15794" y="0"/>
                    </a:moveTo>
                    <a:cubicBezTo>
                      <a:pt x="21600" y="18081"/>
                      <a:pt x="11032" y="19416"/>
                      <a:pt x="0" y="21600"/>
                    </a:cubicBezTo>
                    <a:cubicBezTo>
                      <a:pt x="3135" y="12256"/>
                      <a:pt x="11381" y="8737"/>
                      <a:pt x="15794" y="0"/>
                    </a:cubicBezTo>
                  </a:path>
                </a:pathLst>
              </a:custGeom>
              <a:solidFill>
                <a:srgbClr val="FDE7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1" name="形状"/>
              <p:cNvSpPr/>
              <p:nvPr/>
            </p:nvSpPr>
            <p:spPr>
              <a:xfrm>
                <a:off x="5281490" y="6964276"/>
                <a:ext cx="168668" cy="142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0" h="19111" extrusionOk="0">
                    <a:moveTo>
                      <a:pt x="20600" y="1551"/>
                    </a:moveTo>
                    <a:cubicBezTo>
                      <a:pt x="16345" y="6086"/>
                      <a:pt x="12309" y="10860"/>
                      <a:pt x="8055" y="15394"/>
                    </a:cubicBezTo>
                    <a:cubicBezTo>
                      <a:pt x="6091" y="17304"/>
                      <a:pt x="3909" y="21600"/>
                      <a:pt x="1073" y="17185"/>
                    </a:cubicBezTo>
                    <a:cubicBezTo>
                      <a:pt x="-1000" y="13724"/>
                      <a:pt x="-18" y="9547"/>
                      <a:pt x="3582" y="7638"/>
                    </a:cubicBezTo>
                    <a:cubicBezTo>
                      <a:pt x="8709" y="4773"/>
                      <a:pt x="14273" y="2506"/>
                      <a:pt x="19509" y="0"/>
                    </a:cubicBezTo>
                    <a:cubicBezTo>
                      <a:pt x="19836" y="477"/>
                      <a:pt x="20164" y="955"/>
                      <a:pt x="20600" y="1551"/>
                    </a:cubicBezTo>
                  </a:path>
                </a:pathLst>
              </a:custGeom>
              <a:solidFill>
                <a:srgbClr val="FDE4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2" name="形状"/>
              <p:cNvSpPr/>
              <p:nvPr/>
            </p:nvSpPr>
            <p:spPr>
              <a:xfrm>
                <a:off x="5435250" y="6780372"/>
                <a:ext cx="158394" cy="11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2" h="21268" extrusionOk="0">
                    <a:moveTo>
                      <a:pt x="21242" y="21268"/>
                    </a:moveTo>
                    <a:cubicBezTo>
                      <a:pt x="13604" y="11063"/>
                      <a:pt x="8234" y="19567"/>
                      <a:pt x="0" y="20077"/>
                    </a:cubicBezTo>
                    <a:cubicBezTo>
                      <a:pt x="5370" y="10383"/>
                      <a:pt x="9428" y="348"/>
                      <a:pt x="16588" y="8"/>
                    </a:cubicBezTo>
                    <a:cubicBezTo>
                      <a:pt x="21600" y="-332"/>
                      <a:pt x="20645" y="10043"/>
                      <a:pt x="21242" y="21268"/>
                    </a:cubicBezTo>
                  </a:path>
                </a:pathLst>
              </a:custGeom>
              <a:solidFill>
                <a:srgbClr val="FAD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3" name="形状"/>
              <p:cNvSpPr/>
              <p:nvPr/>
            </p:nvSpPr>
            <p:spPr>
              <a:xfrm>
                <a:off x="5589471" y="8291490"/>
                <a:ext cx="103598" cy="120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1" h="20684" extrusionOk="0">
                    <a:moveTo>
                      <a:pt x="12867" y="0"/>
                    </a:moveTo>
                    <a:cubicBezTo>
                      <a:pt x="16323" y="0"/>
                      <a:pt x="20816" y="309"/>
                      <a:pt x="19434" y="4166"/>
                    </a:cubicBezTo>
                    <a:cubicBezTo>
                      <a:pt x="17014" y="10646"/>
                      <a:pt x="14250" y="18206"/>
                      <a:pt x="6301" y="20520"/>
                    </a:cubicBezTo>
                    <a:cubicBezTo>
                      <a:pt x="2326" y="21600"/>
                      <a:pt x="426" y="17126"/>
                      <a:pt x="80" y="13269"/>
                    </a:cubicBezTo>
                    <a:cubicBezTo>
                      <a:pt x="-784" y="4937"/>
                      <a:pt x="5437" y="2160"/>
                      <a:pt x="12867" y="0"/>
                    </a:cubicBezTo>
                  </a:path>
                </a:pathLst>
              </a:custGeom>
              <a:solidFill>
                <a:srgbClr val="FEEA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4" name="形状"/>
              <p:cNvSpPr/>
              <p:nvPr/>
            </p:nvSpPr>
            <p:spPr>
              <a:xfrm>
                <a:off x="5651047" y="8111320"/>
                <a:ext cx="99772" cy="93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63" h="19828" extrusionOk="0">
                    <a:moveTo>
                      <a:pt x="7475" y="19289"/>
                    </a:moveTo>
                    <a:cubicBezTo>
                      <a:pt x="3673" y="20245"/>
                      <a:pt x="-474" y="20436"/>
                      <a:pt x="44" y="15466"/>
                    </a:cubicBezTo>
                    <a:cubicBezTo>
                      <a:pt x="563" y="7629"/>
                      <a:pt x="5401" y="2086"/>
                      <a:pt x="12486" y="174"/>
                    </a:cubicBezTo>
                    <a:cubicBezTo>
                      <a:pt x="18534" y="-1164"/>
                      <a:pt x="17670" y="5526"/>
                      <a:pt x="18534" y="8967"/>
                    </a:cubicBezTo>
                    <a:cubicBezTo>
                      <a:pt x="21126" y="20436"/>
                      <a:pt x="11276" y="16231"/>
                      <a:pt x="7475" y="19289"/>
                    </a:cubicBezTo>
                  </a:path>
                </a:pathLst>
              </a:custGeom>
              <a:solidFill>
                <a:srgbClr val="FDD0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5" name="形状"/>
              <p:cNvSpPr/>
              <p:nvPr/>
            </p:nvSpPr>
            <p:spPr>
              <a:xfrm>
                <a:off x="5730046" y="8338889"/>
                <a:ext cx="74326" cy="102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123" h="20855" extrusionOk="0">
                    <a:moveTo>
                      <a:pt x="8995" y="0"/>
                    </a:moveTo>
                    <a:cubicBezTo>
                      <a:pt x="11507" y="6831"/>
                      <a:pt x="18874" y="14400"/>
                      <a:pt x="9497" y="20123"/>
                    </a:cubicBezTo>
                    <a:cubicBezTo>
                      <a:pt x="7321" y="21600"/>
                      <a:pt x="1460" y="20677"/>
                      <a:pt x="790" y="18831"/>
                    </a:cubicBezTo>
                    <a:cubicBezTo>
                      <a:pt x="-2726" y="10338"/>
                      <a:pt x="6483" y="7015"/>
                      <a:pt x="8995" y="0"/>
                    </a:cubicBezTo>
                  </a:path>
                </a:pathLst>
              </a:custGeom>
              <a:solidFill>
                <a:srgbClr val="FDC7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6" name="形状"/>
              <p:cNvSpPr/>
              <p:nvPr/>
            </p:nvSpPr>
            <p:spPr>
              <a:xfrm>
                <a:off x="1974051" y="6660123"/>
                <a:ext cx="363478" cy="425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2" h="21600" extrusionOk="0">
                    <a:moveTo>
                      <a:pt x="20972" y="0"/>
                    </a:moveTo>
                    <a:cubicBezTo>
                      <a:pt x="17570" y="8886"/>
                      <a:pt x="11074" y="15448"/>
                      <a:pt x="3187" y="21600"/>
                    </a:cubicBezTo>
                    <a:cubicBezTo>
                      <a:pt x="2207" y="19732"/>
                      <a:pt x="1486" y="18182"/>
                      <a:pt x="661" y="16678"/>
                    </a:cubicBezTo>
                    <a:cubicBezTo>
                      <a:pt x="-628" y="14400"/>
                      <a:pt x="-61" y="13352"/>
                      <a:pt x="2620" y="11803"/>
                    </a:cubicBezTo>
                    <a:cubicBezTo>
                      <a:pt x="7156" y="9205"/>
                      <a:pt x="10919" y="5605"/>
                      <a:pt x="15198" y="2643"/>
                    </a:cubicBezTo>
                    <a:cubicBezTo>
                      <a:pt x="16848" y="1504"/>
                      <a:pt x="18961" y="866"/>
                      <a:pt x="20972" y="0"/>
                    </a:cubicBezTo>
                  </a:path>
                </a:pathLst>
              </a:custGeom>
              <a:solidFill>
                <a:srgbClr val="FEFA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7" name="形状"/>
              <p:cNvSpPr/>
              <p:nvPr/>
            </p:nvSpPr>
            <p:spPr>
              <a:xfrm>
                <a:off x="1935517" y="6419171"/>
                <a:ext cx="358856" cy="445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67" h="21600" extrusionOk="0">
                    <a:moveTo>
                      <a:pt x="17290" y="8805"/>
                    </a:moveTo>
                    <a:cubicBezTo>
                      <a:pt x="11444" y="12361"/>
                      <a:pt x="7283" y="17783"/>
                      <a:pt x="0" y="21600"/>
                    </a:cubicBezTo>
                    <a:cubicBezTo>
                      <a:pt x="1139" y="17653"/>
                      <a:pt x="5152" y="15831"/>
                      <a:pt x="5202" y="13489"/>
                    </a:cubicBezTo>
                    <a:cubicBezTo>
                      <a:pt x="5549" y="5161"/>
                      <a:pt x="14218" y="4381"/>
                      <a:pt x="19073" y="0"/>
                    </a:cubicBezTo>
                    <a:cubicBezTo>
                      <a:pt x="21600" y="3773"/>
                      <a:pt x="17290" y="5899"/>
                      <a:pt x="17290" y="8805"/>
                    </a:cubicBezTo>
                  </a:path>
                </a:pathLst>
              </a:custGeom>
              <a:solidFill>
                <a:srgbClr val="FDF6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8" name="形状"/>
              <p:cNvSpPr/>
              <p:nvPr/>
            </p:nvSpPr>
            <p:spPr>
              <a:xfrm>
                <a:off x="2057430" y="6895228"/>
                <a:ext cx="341176" cy="388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95" h="21060" extrusionOk="0">
                    <a:moveTo>
                      <a:pt x="2136" y="21060"/>
                    </a:moveTo>
                    <a:cubicBezTo>
                      <a:pt x="-890" y="17891"/>
                      <a:pt x="-577" y="15209"/>
                      <a:pt x="2293" y="12771"/>
                    </a:cubicBezTo>
                    <a:cubicBezTo>
                      <a:pt x="6623" y="8968"/>
                      <a:pt x="11006" y="5311"/>
                      <a:pt x="15336" y="1557"/>
                    </a:cubicBezTo>
                    <a:cubicBezTo>
                      <a:pt x="16432" y="581"/>
                      <a:pt x="17840" y="-540"/>
                      <a:pt x="19040" y="289"/>
                    </a:cubicBezTo>
                    <a:cubicBezTo>
                      <a:pt x="20710" y="1410"/>
                      <a:pt x="19562" y="3068"/>
                      <a:pt x="18727" y="4336"/>
                    </a:cubicBezTo>
                    <a:cubicBezTo>
                      <a:pt x="14240" y="10821"/>
                      <a:pt x="8449" y="16135"/>
                      <a:pt x="2136" y="21060"/>
                    </a:cubicBezTo>
                  </a:path>
                </a:pathLst>
              </a:custGeom>
              <a:solidFill>
                <a:srgbClr val="FEF9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19" name="形状"/>
              <p:cNvSpPr/>
              <p:nvPr/>
            </p:nvSpPr>
            <p:spPr>
              <a:xfrm>
                <a:off x="1291660" y="6634251"/>
                <a:ext cx="484963" cy="402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865" extrusionOk="0">
                    <a:moveTo>
                      <a:pt x="0" y="17280"/>
                    </a:moveTo>
                    <a:cubicBezTo>
                      <a:pt x="638" y="14939"/>
                      <a:pt x="2551" y="14011"/>
                      <a:pt x="4145" y="12642"/>
                    </a:cubicBezTo>
                    <a:cubicBezTo>
                      <a:pt x="8688" y="8534"/>
                      <a:pt x="14187" y="5751"/>
                      <a:pt x="18372" y="1069"/>
                    </a:cubicBezTo>
                    <a:cubicBezTo>
                      <a:pt x="19328" y="9"/>
                      <a:pt x="20404" y="-477"/>
                      <a:pt x="21600" y="627"/>
                    </a:cubicBezTo>
                    <a:cubicBezTo>
                      <a:pt x="19528" y="5575"/>
                      <a:pt x="14865" y="7518"/>
                      <a:pt x="11677" y="11184"/>
                    </a:cubicBezTo>
                    <a:cubicBezTo>
                      <a:pt x="9325" y="13879"/>
                      <a:pt x="6257" y="15822"/>
                      <a:pt x="3866" y="18517"/>
                    </a:cubicBezTo>
                    <a:cubicBezTo>
                      <a:pt x="1475" y="21123"/>
                      <a:pt x="757" y="19533"/>
                      <a:pt x="0" y="17280"/>
                    </a:cubicBezTo>
                  </a:path>
                </a:pathLst>
              </a:custGeom>
              <a:solidFill>
                <a:srgbClr val="FCEE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0" name="形状"/>
              <p:cNvSpPr/>
              <p:nvPr/>
            </p:nvSpPr>
            <p:spPr>
              <a:xfrm>
                <a:off x="2085619" y="6245370"/>
                <a:ext cx="255853" cy="255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45" y="10762"/>
                    </a:moveTo>
                    <a:cubicBezTo>
                      <a:pt x="4944" y="1882"/>
                      <a:pt x="11332" y="1054"/>
                      <a:pt x="17493" y="0"/>
                    </a:cubicBezTo>
                    <a:cubicBezTo>
                      <a:pt x="13690" y="4215"/>
                      <a:pt x="13918" y="7827"/>
                      <a:pt x="21600" y="10988"/>
                    </a:cubicBezTo>
                    <a:cubicBezTo>
                      <a:pt x="12321" y="12945"/>
                      <a:pt x="6921" y="17686"/>
                      <a:pt x="0" y="21600"/>
                    </a:cubicBezTo>
                    <a:cubicBezTo>
                      <a:pt x="1521" y="16708"/>
                      <a:pt x="6769" y="15353"/>
                      <a:pt x="6845" y="10762"/>
                    </a:cubicBezTo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1" name="形状"/>
              <p:cNvSpPr/>
              <p:nvPr/>
            </p:nvSpPr>
            <p:spPr>
              <a:xfrm>
                <a:off x="1820966" y="6431022"/>
                <a:ext cx="172908" cy="138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513" extrusionOk="0">
                    <a:moveTo>
                      <a:pt x="0" y="17596"/>
                    </a:moveTo>
                    <a:cubicBezTo>
                      <a:pt x="7275" y="11771"/>
                      <a:pt x="14325" y="5946"/>
                      <a:pt x="21600" y="0"/>
                    </a:cubicBezTo>
                    <a:cubicBezTo>
                      <a:pt x="20369" y="11892"/>
                      <a:pt x="8618" y="21600"/>
                      <a:pt x="0" y="17596"/>
                    </a:cubicBezTo>
                  </a:path>
                </a:pathLst>
              </a:custGeom>
              <a:solidFill>
                <a:srgbClr val="FCE4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2" name="形状"/>
              <p:cNvSpPr/>
              <p:nvPr/>
            </p:nvSpPr>
            <p:spPr>
              <a:xfrm>
                <a:off x="1498347" y="7995236"/>
                <a:ext cx="85456" cy="149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07" h="21600" extrusionOk="0">
                    <a:moveTo>
                      <a:pt x="14707" y="0"/>
                    </a:moveTo>
                    <a:cubicBezTo>
                      <a:pt x="12855" y="10211"/>
                      <a:pt x="15941" y="21600"/>
                      <a:pt x="5141" y="21600"/>
                    </a:cubicBezTo>
                    <a:cubicBezTo>
                      <a:pt x="-5659" y="21600"/>
                      <a:pt x="3598" y="15185"/>
                      <a:pt x="5604" y="11782"/>
                    </a:cubicBezTo>
                    <a:cubicBezTo>
                      <a:pt x="7301" y="8771"/>
                      <a:pt x="10078" y="5891"/>
                      <a:pt x="14707" y="0"/>
                    </a:cubicBezTo>
                  </a:path>
                </a:pathLst>
              </a:custGeom>
              <a:solidFill>
                <a:srgbClr val="FDCA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3" name="形状"/>
              <p:cNvSpPr/>
              <p:nvPr/>
            </p:nvSpPr>
            <p:spPr>
              <a:xfrm>
                <a:off x="2243620" y="6546639"/>
                <a:ext cx="112201" cy="91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13615" extrusionOk="0">
                    <a:moveTo>
                      <a:pt x="0" y="8079"/>
                    </a:moveTo>
                    <a:cubicBezTo>
                      <a:pt x="2326" y="7679"/>
                      <a:pt x="5317" y="7679"/>
                      <a:pt x="6812" y="6479"/>
                    </a:cubicBezTo>
                    <a:cubicBezTo>
                      <a:pt x="10302" y="4079"/>
                      <a:pt x="11797" y="-1921"/>
                      <a:pt x="18111" y="612"/>
                    </a:cubicBezTo>
                    <a:cubicBezTo>
                      <a:pt x="21600" y="2079"/>
                      <a:pt x="21434" y="7412"/>
                      <a:pt x="17612" y="8212"/>
                    </a:cubicBezTo>
                    <a:cubicBezTo>
                      <a:pt x="12129" y="9679"/>
                      <a:pt x="5317" y="19679"/>
                      <a:pt x="0" y="8079"/>
                    </a:cubicBezTo>
                  </a:path>
                </a:pathLst>
              </a:custGeom>
              <a:solidFill>
                <a:srgbClr val="FCBD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4" name="形状"/>
              <p:cNvSpPr/>
              <p:nvPr/>
            </p:nvSpPr>
            <p:spPr>
              <a:xfrm>
                <a:off x="2330293" y="6750974"/>
                <a:ext cx="76361" cy="109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93" h="20169" extrusionOk="0">
                    <a:moveTo>
                      <a:pt x="10854" y="0"/>
                    </a:moveTo>
                    <a:cubicBezTo>
                      <a:pt x="13194" y="7691"/>
                      <a:pt x="20034" y="13091"/>
                      <a:pt x="11214" y="18164"/>
                    </a:cubicBezTo>
                    <a:cubicBezTo>
                      <a:pt x="7974" y="20127"/>
                      <a:pt x="1314" y="21600"/>
                      <a:pt x="414" y="17836"/>
                    </a:cubicBezTo>
                    <a:cubicBezTo>
                      <a:pt x="-1566" y="11782"/>
                      <a:pt x="3834" y="6709"/>
                      <a:pt x="10854" y="0"/>
                    </a:cubicBezTo>
                  </a:path>
                </a:pathLst>
              </a:custGeom>
              <a:solidFill>
                <a:srgbClr val="FECC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5" name="形状"/>
              <p:cNvSpPr/>
              <p:nvPr/>
            </p:nvSpPr>
            <p:spPr>
              <a:xfrm>
                <a:off x="2354221" y="7051177"/>
                <a:ext cx="78084" cy="82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845" y="10444"/>
                      <a:pt x="11944" y="4273"/>
                      <a:pt x="21600" y="0"/>
                    </a:cubicBezTo>
                    <a:cubicBezTo>
                      <a:pt x="21600" y="18989"/>
                      <a:pt x="21600" y="18989"/>
                      <a:pt x="0" y="21600"/>
                    </a:cubicBezTo>
                  </a:path>
                </a:pathLst>
              </a:custGeom>
              <a:solidFill>
                <a:srgbClr val="FEE1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6" name="形状"/>
              <p:cNvSpPr/>
              <p:nvPr/>
            </p:nvSpPr>
            <p:spPr>
              <a:xfrm>
                <a:off x="11549907" y="5150586"/>
                <a:ext cx="671932" cy="414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0" h="21031" extrusionOk="0">
                    <a:moveTo>
                      <a:pt x="12669" y="8408"/>
                    </a:moveTo>
                    <a:cubicBezTo>
                      <a:pt x="13439" y="10596"/>
                      <a:pt x="14980" y="9639"/>
                      <a:pt x="16150" y="10413"/>
                    </a:cubicBezTo>
                    <a:cubicBezTo>
                      <a:pt x="15408" y="13558"/>
                      <a:pt x="13297" y="12373"/>
                      <a:pt x="12127" y="13968"/>
                    </a:cubicBezTo>
                    <a:cubicBezTo>
                      <a:pt x="8731" y="17021"/>
                      <a:pt x="5507" y="20666"/>
                      <a:pt x="1427" y="21031"/>
                    </a:cubicBezTo>
                    <a:cubicBezTo>
                      <a:pt x="1569" y="15380"/>
                      <a:pt x="713" y="9912"/>
                      <a:pt x="0" y="3669"/>
                    </a:cubicBezTo>
                    <a:cubicBezTo>
                      <a:pt x="1826" y="6130"/>
                      <a:pt x="2768" y="3851"/>
                      <a:pt x="3966" y="2849"/>
                    </a:cubicBezTo>
                    <a:cubicBezTo>
                      <a:pt x="4794" y="2484"/>
                      <a:pt x="5764" y="1436"/>
                      <a:pt x="5992" y="3942"/>
                    </a:cubicBezTo>
                    <a:cubicBezTo>
                      <a:pt x="5364" y="5127"/>
                      <a:pt x="3624" y="5628"/>
                      <a:pt x="4622" y="7861"/>
                    </a:cubicBezTo>
                    <a:cubicBezTo>
                      <a:pt x="5279" y="9320"/>
                      <a:pt x="6334" y="8636"/>
                      <a:pt x="7333" y="7816"/>
                    </a:cubicBezTo>
                    <a:cubicBezTo>
                      <a:pt x="10472" y="5401"/>
                      <a:pt x="13725" y="3259"/>
                      <a:pt x="16892" y="935"/>
                    </a:cubicBezTo>
                    <a:cubicBezTo>
                      <a:pt x="18319" y="-68"/>
                      <a:pt x="19660" y="-569"/>
                      <a:pt x="20972" y="1026"/>
                    </a:cubicBezTo>
                    <a:cubicBezTo>
                      <a:pt x="21600" y="1801"/>
                      <a:pt x="21429" y="3077"/>
                      <a:pt x="21058" y="3988"/>
                    </a:cubicBezTo>
                    <a:cubicBezTo>
                      <a:pt x="20145" y="6130"/>
                      <a:pt x="18775" y="6540"/>
                      <a:pt x="17291" y="6221"/>
                    </a:cubicBezTo>
                    <a:cubicBezTo>
                      <a:pt x="15722" y="5902"/>
                      <a:pt x="14153" y="5674"/>
                      <a:pt x="12783" y="7269"/>
                    </a:cubicBezTo>
                    <a:cubicBezTo>
                      <a:pt x="12184" y="8363"/>
                      <a:pt x="11185" y="7907"/>
                      <a:pt x="10415" y="8864"/>
                    </a:cubicBezTo>
                    <a:cubicBezTo>
                      <a:pt x="11157" y="8226"/>
                      <a:pt x="11870" y="8044"/>
                      <a:pt x="12669" y="8408"/>
                    </a:cubicBezTo>
                  </a:path>
                </a:pathLst>
              </a:custGeom>
              <a:solidFill>
                <a:srgbClr val="F7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7" name="形状"/>
              <p:cNvSpPr/>
              <p:nvPr/>
            </p:nvSpPr>
            <p:spPr>
              <a:xfrm>
                <a:off x="11145284" y="4186599"/>
                <a:ext cx="466925" cy="643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8" h="21365" extrusionOk="0">
                    <a:moveTo>
                      <a:pt x="14266" y="21365"/>
                    </a:moveTo>
                    <a:cubicBezTo>
                      <a:pt x="13660" y="17289"/>
                      <a:pt x="9421" y="14373"/>
                      <a:pt x="7483" y="10684"/>
                    </a:cubicBezTo>
                    <a:cubicBezTo>
                      <a:pt x="6151" y="8125"/>
                      <a:pt x="4092" y="5656"/>
                      <a:pt x="1185" y="3811"/>
                    </a:cubicBezTo>
                    <a:cubicBezTo>
                      <a:pt x="14" y="3097"/>
                      <a:pt x="-632" y="2472"/>
                      <a:pt x="902" y="1669"/>
                    </a:cubicBezTo>
                    <a:cubicBezTo>
                      <a:pt x="1750" y="1223"/>
                      <a:pt x="1467" y="-235"/>
                      <a:pt x="2921" y="33"/>
                    </a:cubicBezTo>
                    <a:cubicBezTo>
                      <a:pt x="4576" y="330"/>
                      <a:pt x="4334" y="1610"/>
                      <a:pt x="3849" y="2353"/>
                    </a:cubicBezTo>
                    <a:cubicBezTo>
                      <a:pt x="3042" y="3603"/>
                      <a:pt x="4132" y="4168"/>
                      <a:pt x="4859" y="5091"/>
                    </a:cubicBezTo>
                    <a:cubicBezTo>
                      <a:pt x="8977" y="10208"/>
                      <a:pt x="16083" y="13302"/>
                      <a:pt x="20968" y="17884"/>
                    </a:cubicBezTo>
                    <a:cubicBezTo>
                      <a:pt x="20322" y="20710"/>
                      <a:pt x="17536" y="21305"/>
                      <a:pt x="14266" y="21365"/>
                    </a:cubicBezTo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8" name="形状"/>
              <p:cNvSpPr/>
              <p:nvPr/>
            </p:nvSpPr>
            <p:spPr>
              <a:xfrm>
                <a:off x="11523737" y="4835362"/>
                <a:ext cx="582234" cy="382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7" h="20135" extrusionOk="0">
                    <a:moveTo>
                      <a:pt x="860" y="20135"/>
                    </a:moveTo>
                    <a:cubicBezTo>
                      <a:pt x="-462" y="15125"/>
                      <a:pt x="-623" y="12714"/>
                      <a:pt x="3020" y="11722"/>
                    </a:cubicBezTo>
                    <a:cubicBezTo>
                      <a:pt x="5728" y="11013"/>
                      <a:pt x="8210" y="8366"/>
                      <a:pt x="10661" y="6192"/>
                    </a:cubicBezTo>
                    <a:cubicBezTo>
                      <a:pt x="11789" y="5199"/>
                      <a:pt x="12627" y="4065"/>
                      <a:pt x="13917" y="5436"/>
                    </a:cubicBezTo>
                    <a:cubicBezTo>
                      <a:pt x="14304" y="5861"/>
                      <a:pt x="15013" y="6145"/>
                      <a:pt x="15045" y="5152"/>
                    </a:cubicBezTo>
                    <a:cubicBezTo>
                      <a:pt x="15174" y="-1465"/>
                      <a:pt x="19010" y="1654"/>
                      <a:pt x="20977" y="0"/>
                    </a:cubicBezTo>
                    <a:cubicBezTo>
                      <a:pt x="16238" y="10682"/>
                      <a:pt x="6115" y="9075"/>
                      <a:pt x="860" y="20135"/>
                    </a:cubicBezTo>
                  </a:path>
                </a:pathLst>
              </a:cu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29" name="形状"/>
              <p:cNvSpPr/>
              <p:nvPr/>
            </p:nvSpPr>
            <p:spPr>
              <a:xfrm>
                <a:off x="11579239" y="5423762"/>
                <a:ext cx="348982" cy="291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4" h="21600" extrusionOk="0">
                    <a:moveTo>
                      <a:pt x="843" y="10302"/>
                    </a:moveTo>
                    <a:cubicBezTo>
                      <a:pt x="7387" y="6513"/>
                      <a:pt x="13399" y="1130"/>
                      <a:pt x="20794" y="0"/>
                    </a:cubicBezTo>
                    <a:cubicBezTo>
                      <a:pt x="20368" y="1861"/>
                      <a:pt x="19943" y="3722"/>
                      <a:pt x="19517" y="5649"/>
                    </a:cubicBezTo>
                    <a:cubicBezTo>
                      <a:pt x="15314" y="9703"/>
                      <a:pt x="11058" y="13625"/>
                      <a:pt x="5631" y="14622"/>
                    </a:cubicBezTo>
                    <a:cubicBezTo>
                      <a:pt x="2386" y="15220"/>
                      <a:pt x="896" y="17479"/>
                      <a:pt x="1535" y="21600"/>
                    </a:cubicBezTo>
                    <a:cubicBezTo>
                      <a:pt x="258" y="18011"/>
                      <a:pt x="-806" y="14289"/>
                      <a:pt x="843" y="10302"/>
                    </a:cubicBezTo>
                  </a:path>
                </a:pathLst>
              </a:custGeom>
              <a:solidFill>
                <a:srgbClr val="767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0" name="形状"/>
              <p:cNvSpPr/>
              <p:nvPr/>
            </p:nvSpPr>
            <p:spPr>
              <a:xfrm>
                <a:off x="11508167" y="4782387"/>
                <a:ext cx="281796" cy="182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9" h="18867" extrusionOk="0">
                    <a:moveTo>
                      <a:pt x="12651" y="24"/>
                    </a:moveTo>
                    <a:cubicBezTo>
                      <a:pt x="14292" y="3951"/>
                      <a:pt x="16274" y="7224"/>
                      <a:pt x="21469" y="7504"/>
                    </a:cubicBezTo>
                    <a:cubicBezTo>
                      <a:pt x="16069" y="11338"/>
                      <a:pt x="12036" y="13956"/>
                      <a:pt x="8140" y="16855"/>
                    </a:cubicBezTo>
                    <a:cubicBezTo>
                      <a:pt x="1988" y="21343"/>
                      <a:pt x="-131" y="18070"/>
                      <a:pt x="6" y="9561"/>
                    </a:cubicBezTo>
                    <a:cubicBezTo>
                      <a:pt x="2398" y="1894"/>
                      <a:pt x="7046" y="-257"/>
                      <a:pt x="12651" y="24"/>
                    </a:cubicBezTo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1" name="形状"/>
              <p:cNvSpPr/>
              <p:nvPr/>
            </p:nvSpPr>
            <p:spPr>
              <a:xfrm>
                <a:off x="11463005" y="4724606"/>
                <a:ext cx="212408" cy="153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563"/>
                    </a:moveTo>
                    <a:cubicBezTo>
                      <a:pt x="15949" y="12909"/>
                      <a:pt x="10299" y="17254"/>
                      <a:pt x="4739" y="21600"/>
                    </a:cubicBezTo>
                    <a:cubicBezTo>
                      <a:pt x="3099" y="19427"/>
                      <a:pt x="1641" y="17127"/>
                      <a:pt x="0" y="14954"/>
                    </a:cubicBezTo>
                    <a:cubicBezTo>
                      <a:pt x="5013" y="9714"/>
                      <a:pt x="11575" y="7924"/>
                      <a:pt x="14947" y="0"/>
                    </a:cubicBezTo>
                    <a:cubicBezTo>
                      <a:pt x="17225" y="2812"/>
                      <a:pt x="19413" y="5624"/>
                      <a:pt x="21600" y="8563"/>
                    </a:cubicBezTo>
                  </a:path>
                </a:pathLst>
              </a:custGeom>
              <a:solidFill>
                <a:srgbClr val="71717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2" name="形状"/>
              <p:cNvSpPr/>
              <p:nvPr/>
            </p:nvSpPr>
            <p:spPr>
              <a:xfrm>
                <a:off x="11142827" y="3995563"/>
                <a:ext cx="80742" cy="129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823" h="20915" extrusionOk="0">
                    <a:moveTo>
                      <a:pt x="327" y="12596"/>
                    </a:moveTo>
                    <a:cubicBezTo>
                      <a:pt x="1516" y="6874"/>
                      <a:pt x="-466" y="-278"/>
                      <a:pt x="10830" y="8"/>
                    </a:cubicBezTo>
                    <a:cubicBezTo>
                      <a:pt x="16577" y="151"/>
                      <a:pt x="18162" y="5444"/>
                      <a:pt x="17766" y="9163"/>
                    </a:cubicBezTo>
                    <a:cubicBezTo>
                      <a:pt x="16973" y="15028"/>
                      <a:pt x="13406" y="20750"/>
                      <a:pt x="4885" y="20893"/>
                    </a:cubicBezTo>
                    <a:cubicBezTo>
                      <a:pt x="-3438" y="21322"/>
                      <a:pt x="1714" y="15314"/>
                      <a:pt x="327" y="12596"/>
                    </a:cubicBezTo>
                  </a:path>
                </a:pathLst>
              </a:custGeom>
              <a:solidFill>
                <a:srgbClr val="D4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3" name="形状"/>
              <p:cNvSpPr/>
              <p:nvPr/>
            </p:nvSpPr>
            <p:spPr>
              <a:xfrm>
                <a:off x="11672358" y="5095909"/>
                <a:ext cx="236106" cy="133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13" y="21600"/>
                    </a:moveTo>
                    <a:cubicBezTo>
                      <a:pt x="4928" y="15511"/>
                      <a:pt x="1889" y="19860"/>
                      <a:pt x="0" y="18121"/>
                    </a:cubicBezTo>
                    <a:cubicBezTo>
                      <a:pt x="6981" y="11307"/>
                      <a:pt x="13962" y="4349"/>
                      <a:pt x="21600" y="0"/>
                    </a:cubicBezTo>
                    <a:cubicBezTo>
                      <a:pt x="18808" y="12902"/>
                      <a:pt x="11252" y="14932"/>
                      <a:pt x="5913" y="21600"/>
                    </a:cubicBezTo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4" name="形状"/>
              <p:cNvSpPr/>
              <p:nvPr/>
            </p:nvSpPr>
            <p:spPr>
              <a:xfrm>
                <a:off x="11790859" y="4716705"/>
                <a:ext cx="196602" cy="7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14" extrusionOk="0">
                    <a:moveTo>
                      <a:pt x="21600" y="7332"/>
                    </a:moveTo>
                    <a:cubicBezTo>
                      <a:pt x="15952" y="21600"/>
                      <a:pt x="10007" y="19618"/>
                      <a:pt x="0" y="0"/>
                    </a:cubicBezTo>
                    <a:cubicBezTo>
                      <a:pt x="8026" y="3171"/>
                      <a:pt x="14268" y="7927"/>
                      <a:pt x="21600" y="7332"/>
                    </a:cubicBezTo>
                  </a:path>
                </a:pathLst>
              </a:custGeom>
              <a:solidFill>
                <a:srgbClr val="C5C5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5" name="形状"/>
              <p:cNvSpPr/>
              <p:nvPr/>
            </p:nvSpPr>
            <p:spPr>
              <a:xfrm>
                <a:off x="11940961" y="4997159"/>
                <a:ext cx="89953" cy="7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145" extrusionOk="0">
                    <a:moveTo>
                      <a:pt x="21600" y="0"/>
                    </a:moveTo>
                    <a:cubicBezTo>
                      <a:pt x="19440" y="12312"/>
                      <a:pt x="15552" y="21600"/>
                      <a:pt x="0" y="14904"/>
                    </a:cubicBezTo>
                    <a:cubicBezTo>
                      <a:pt x="5400" y="7128"/>
                      <a:pt x="14256" y="4752"/>
                      <a:pt x="21600" y="0"/>
                    </a:cubicBezTo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6" name="形状"/>
              <p:cNvSpPr/>
              <p:nvPr/>
            </p:nvSpPr>
            <p:spPr>
              <a:xfrm>
                <a:off x="2074536" y="5427713"/>
                <a:ext cx="242176" cy="228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2" h="21600" extrusionOk="0">
                    <a:moveTo>
                      <a:pt x="2026" y="21429"/>
                    </a:moveTo>
                    <a:lnTo>
                      <a:pt x="1956" y="21515"/>
                    </a:lnTo>
                    <a:lnTo>
                      <a:pt x="1956" y="21429"/>
                    </a:lnTo>
                    <a:lnTo>
                      <a:pt x="2026" y="21429"/>
                    </a:lnTo>
                    <a:close/>
                    <a:moveTo>
                      <a:pt x="1400" y="16392"/>
                    </a:moveTo>
                    <a:cubicBezTo>
                      <a:pt x="6887" y="11270"/>
                      <a:pt x="11193" y="4269"/>
                      <a:pt x="17722" y="0"/>
                    </a:cubicBezTo>
                    <a:cubicBezTo>
                      <a:pt x="20014" y="6659"/>
                      <a:pt x="18278" y="10160"/>
                      <a:pt x="12999" y="12892"/>
                    </a:cubicBezTo>
                    <a:cubicBezTo>
                      <a:pt x="9040" y="14941"/>
                      <a:pt x="3901" y="15197"/>
                      <a:pt x="1956" y="21429"/>
                    </a:cubicBezTo>
                    <a:cubicBezTo>
                      <a:pt x="984" y="19978"/>
                      <a:pt x="-1586" y="19295"/>
                      <a:pt x="1400" y="16392"/>
                    </a:cubicBezTo>
                    <a:close/>
                    <a:moveTo>
                      <a:pt x="1956" y="21600"/>
                    </a:moveTo>
                    <a:cubicBezTo>
                      <a:pt x="1887" y="21600"/>
                      <a:pt x="1887" y="21515"/>
                      <a:pt x="1956" y="21515"/>
                    </a:cubicBezTo>
                    <a:cubicBezTo>
                      <a:pt x="1956" y="21515"/>
                      <a:pt x="1956" y="21515"/>
                      <a:pt x="1956" y="21600"/>
                    </a:cubicBezTo>
                    <a:close/>
                  </a:path>
                </a:pathLst>
              </a:custGeom>
              <a:solidFill>
                <a:srgbClr val="FAEA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7" name="形状"/>
              <p:cNvSpPr/>
              <p:nvPr/>
            </p:nvSpPr>
            <p:spPr>
              <a:xfrm>
                <a:off x="1627415" y="6348071"/>
                <a:ext cx="287459" cy="224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11" y="10973"/>
                      <a:pt x="7738" y="16157"/>
                      <a:pt x="0" y="21600"/>
                    </a:cubicBezTo>
                    <a:cubicBezTo>
                      <a:pt x="5720" y="13046"/>
                      <a:pt x="10161" y="2160"/>
                      <a:pt x="21600" y="0"/>
                    </a:cubicBezTo>
                  </a:path>
                </a:pathLst>
              </a:custGeom>
              <a:solidFill>
                <a:srgbClr val="FBEC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8" name="形状"/>
              <p:cNvSpPr/>
              <p:nvPr/>
            </p:nvSpPr>
            <p:spPr>
              <a:xfrm>
                <a:off x="2101419" y="6044075"/>
                <a:ext cx="210258" cy="180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0" h="19847" extrusionOk="0">
                    <a:moveTo>
                      <a:pt x="0" y="16509"/>
                    </a:moveTo>
                    <a:cubicBezTo>
                      <a:pt x="4889" y="11796"/>
                      <a:pt x="9689" y="7182"/>
                      <a:pt x="14578" y="2469"/>
                    </a:cubicBezTo>
                    <a:cubicBezTo>
                      <a:pt x="16444" y="603"/>
                      <a:pt x="18311" y="-1753"/>
                      <a:pt x="20178" y="1978"/>
                    </a:cubicBezTo>
                    <a:cubicBezTo>
                      <a:pt x="21600" y="4531"/>
                      <a:pt x="21244" y="6789"/>
                      <a:pt x="18400" y="8458"/>
                    </a:cubicBezTo>
                    <a:cubicBezTo>
                      <a:pt x="12711" y="11698"/>
                      <a:pt x="6489" y="13956"/>
                      <a:pt x="2222" y="19847"/>
                    </a:cubicBezTo>
                    <a:cubicBezTo>
                      <a:pt x="1511" y="18669"/>
                      <a:pt x="800" y="17589"/>
                      <a:pt x="0" y="16509"/>
                    </a:cubicBezTo>
                  </a:path>
                </a:pathLst>
              </a:custGeom>
              <a:solidFill>
                <a:srgbClr val="FAD9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39" name="形状"/>
              <p:cNvSpPr/>
              <p:nvPr/>
            </p:nvSpPr>
            <p:spPr>
              <a:xfrm>
                <a:off x="1357509" y="6632473"/>
                <a:ext cx="164907" cy="12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80" h="20666" extrusionOk="0">
                    <a:moveTo>
                      <a:pt x="18389" y="0"/>
                    </a:moveTo>
                    <a:cubicBezTo>
                      <a:pt x="18916" y="1332"/>
                      <a:pt x="19443" y="1923"/>
                      <a:pt x="19232" y="2367"/>
                    </a:cubicBezTo>
                    <a:cubicBezTo>
                      <a:pt x="15755" y="11836"/>
                      <a:pt x="9012" y="19381"/>
                      <a:pt x="2901" y="20564"/>
                    </a:cubicBezTo>
                    <a:cubicBezTo>
                      <a:pt x="-2157" y="21600"/>
                      <a:pt x="161" y="14499"/>
                      <a:pt x="4060" y="11540"/>
                    </a:cubicBezTo>
                    <a:cubicBezTo>
                      <a:pt x="8696" y="7989"/>
                      <a:pt x="13121" y="4142"/>
                      <a:pt x="18389" y="0"/>
                    </a:cubicBezTo>
                  </a:path>
                </a:pathLst>
              </a:custGeom>
              <a:solidFill>
                <a:srgbClr val="F5B7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0" name="形状"/>
              <p:cNvSpPr/>
              <p:nvPr/>
            </p:nvSpPr>
            <p:spPr>
              <a:xfrm>
                <a:off x="1828866" y="5376362"/>
                <a:ext cx="159357" cy="145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72" h="21600" extrusionOk="0">
                    <a:moveTo>
                      <a:pt x="0" y="21600"/>
                    </a:moveTo>
                    <a:cubicBezTo>
                      <a:pt x="3429" y="12644"/>
                      <a:pt x="13029" y="9483"/>
                      <a:pt x="15771" y="0"/>
                    </a:cubicBezTo>
                    <a:cubicBezTo>
                      <a:pt x="21257" y="790"/>
                      <a:pt x="21600" y="3820"/>
                      <a:pt x="18057" y="7771"/>
                    </a:cubicBezTo>
                    <a:cubicBezTo>
                      <a:pt x="13029" y="13961"/>
                      <a:pt x="8000" y="20283"/>
                      <a:pt x="0" y="21600"/>
                    </a:cubicBezTo>
                  </a:path>
                </a:pathLst>
              </a:custGeom>
              <a:solidFill>
                <a:srgbClr val="EFC3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1" name="形状"/>
              <p:cNvSpPr/>
              <p:nvPr/>
            </p:nvSpPr>
            <p:spPr>
              <a:xfrm>
                <a:off x="2366071" y="5164647"/>
                <a:ext cx="88211" cy="70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17" h="16154" extrusionOk="0">
                    <a:moveTo>
                      <a:pt x="6773" y="1062"/>
                    </a:moveTo>
                    <a:cubicBezTo>
                      <a:pt x="21600" y="-3092"/>
                      <a:pt x="18854" y="5631"/>
                      <a:pt x="14827" y="15185"/>
                    </a:cubicBezTo>
                    <a:cubicBezTo>
                      <a:pt x="8237" y="18508"/>
                      <a:pt x="4393" y="12485"/>
                      <a:pt x="0" y="9162"/>
                    </a:cubicBezTo>
                    <a:cubicBezTo>
                      <a:pt x="2014" y="6462"/>
                      <a:pt x="4393" y="3762"/>
                      <a:pt x="6773" y="1062"/>
                    </a:cubicBezTo>
                  </a:path>
                </a:pathLst>
              </a:custGeom>
              <a:solidFill>
                <a:srgbClr val="F9EB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2" name="形状"/>
              <p:cNvSpPr/>
              <p:nvPr/>
            </p:nvSpPr>
            <p:spPr>
              <a:xfrm>
                <a:off x="7904275" y="7252629"/>
                <a:ext cx="358311" cy="177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5" h="19455" extrusionOk="0">
                    <a:moveTo>
                      <a:pt x="20895" y="0"/>
                    </a:moveTo>
                    <a:cubicBezTo>
                      <a:pt x="15066" y="8308"/>
                      <a:pt x="9757" y="13097"/>
                      <a:pt x="4448" y="17397"/>
                    </a:cubicBezTo>
                    <a:cubicBezTo>
                      <a:pt x="3095" y="18375"/>
                      <a:pt x="1273" y="21600"/>
                      <a:pt x="336" y="17202"/>
                    </a:cubicBezTo>
                    <a:cubicBezTo>
                      <a:pt x="-705" y="12901"/>
                      <a:pt x="804" y="10849"/>
                      <a:pt x="3095" y="9090"/>
                    </a:cubicBezTo>
                    <a:cubicBezTo>
                      <a:pt x="8455" y="5376"/>
                      <a:pt x="13608" y="782"/>
                      <a:pt x="20895" y="0"/>
                    </a:cubicBezTo>
                  </a:path>
                </a:pathLst>
              </a:custGeom>
              <a:solidFill>
                <a:srgbClr val="F5EA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3" name="形状"/>
              <p:cNvSpPr/>
              <p:nvPr/>
            </p:nvSpPr>
            <p:spPr>
              <a:xfrm>
                <a:off x="7888223" y="8232238"/>
                <a:ext cx="63535" cy="263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953" h="21600" extrusionOk="0">
                    <a:moveTo>
                      <a:pt x="0" y="21600"/>
                    </a:moveTo>
                    <a:cubicBezTo>
                      <a:pt x="0" y="13786"/>
                      <a:pt x="0" y="7151"/>
                      <a:pt x="0" y="0"/>
                    </a:cubicBezTo>
                    <a:cubicBezTo>
                      <a:pt x="20939" y="7225"/>
                      <a:pt x="21600" y="15113"/>
                      <a:pt x="0" y="21600"/>
                    </a:cubicBezTo>
                  </a:path>
                </a:pathLst>
              </a:custGeom>
              <a:solidFill>
                <a:srgbClr val="F9F3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4" name="形状"/>
              <p:cNvSpPr/>
              <p:nvPr/>
            </p:nvSpPr>
            <p:spPr>
              <a:xfrm>
                <a:off x="7966733" y="8078187"/>
                <a:ext cx="85615" cy="2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724" h="21600" extrusionOk="0">
                    <a:moveTo>
                      <a:pt x="15210" y="0"/>
                    </a:moveTo>
                    <a:cubicBezTo>
                      <a:pt x="17337" y="8215"/>
                      <a:pt x="12264" y="14400"/>
                      <a:pt x="10792" y="21600"/>
                    </a:cubicBezTo>
                    <a:cubicBezTo>
                      <a:pt x="-4263" y="9231"/>
                      <a:pt x="-4263" y="9231"/>
                      <a:pt x="15210" y="0"/>
                    </a:cubicBezTo>
                  </a:path>
                </a:pathLst>
              </a:custGeom>
              <a:solidFill>
                <a:srgbClr val="EED6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5" name="形状"/>
              <p:cNvSpPr/>
              <p:nvPr/>
            </p:nvSpPr>
            <p:spPr>
              <a:xfrm>
                <a:off x="7915873" y="7537032"/>
                <a:ext cx="165007" cy="109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583" y="2678"/>
                      <a:pt x="13970" y="6426"/>
                      <a:pt x="21600" y="0"/>
                    </a:cubicBezTo>
                    <a:cubicBezTo>
                      <a:pt x="16904" y="13031"/>
                      <a:pt x="8100" y="16602"/>
                      <a:pt x="0" y="21600"/>
                    </a:cubicBezTo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6" name="形状"/>
              <p:cNvSpPr/>
              <p:nvPr/>
            </p:nvSpPr>
            <p:spPr>
              <a:xfrm>
                <a:off x="7459337" y="4138547"/>
                <a:ext cx="210737" cy="105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62" h="17673" extrusionOk="0">
                    <a:moveTo>
                      <a:pt x="20662" y="1781"/>
                    </a:moveTo>
                    <a:cubicBezTo>
                      <a:pt x="15813" y="11297"/>
                      <a:pt x="10435" y="13260"/>
                      <a:pt x="5586" y="17037"/>
                    </a:cubicBezTo>
                    <a:cubicBezTo>
                      <a:pt x="3646" y="18547"/>
                      <a:pt x="1442" y="17339"/>
                      <a:pt x="384" y="13713"/>
                    </a:cubicBezTo>
                    <a:cubicBezTo>
                      <a:pt x="-938" y="9031"/>
                      <a:pt x="1442" y="7520"/>
                      <a:pt x="3206" y="6312"/>
                    </a:cubicBezTo>
                    <a:cubicBezTo>
                      <a:pt x="8407" y="3140"/>
                      <a:pt x="13344" y="-3053"/>
                      <a:pt x="20662" y="1781"/>
                    </a:cubicBezTo>
                  </a:path>
                </a:pathLst>
              </a:custGeom>
              <a:solidFill>
                <a:srgbClr val="EBE0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7" name="形状"/>
              <p:cNvSpPr/>
              <p:nvPr/>
            </p:nvSpPr>
            <p:spPr>
              <a:xfrm>
                <a:off x="7548520" y="4242701"/>
                <a:ext cx="263757" cy="90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23" extrusionOk="0">
                    <a:moveTo>
                      <a:pt x="0" y="20777"/>
                    </a:moveTo>
                    <a:cubicBezTo>
                      <a:pt x="7494" y="3497"/>
                      <a:pt x="14767" y="3497"/>
                      <a:pt x="21600" y="0"/>
                    </a:cubicBezTo>
                    <a:cubicBezTo>
                      <a:pt x="15869" y="11314"/>
                      <a:pt x="9918" y="21600"/>
                      <a:pt x="0" y="20777"/>
                    </a:cubicBezTo>
                  </a:path>
                </a:pathLst>
              </a:custGeom>
              <a:solidFill>
                <a:srgbClr val="F2EB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8" name="形状"/>
              <p:cNvSpPr/>
              <p:nvPr/>
            </p:nvSpPr>
            <p:spPr>
              <a:xfrm>
                <a:off x="7164803" y="3823997"/>
                <a:ext cx="72429" cy="109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656" h="21600" extrusionOk="0">
                    <a:moveTo>
                      <a:pt x="332" y="21600"/>
                    </a:moveTo>
                    <a:cubicBezTo>
                      <a:pt x="-1687" y="10977"/>
                      <a:pt x="5984" y="6551"/>
                      <a:pt x="10627" y="0"/>
                    </a:cubicBezTo>
                    <a:cubicBezTo>
                      <a:pt x="19913" y="14695"/>
                      <a:pt x="19913" y="14695"/>
                      <a:pt x="332" y="21600"/>
                    </a:cubicBezTo>
                  </a:path>
                </a:pathLst>
              </a:custGeom>
              <a:solidFill>
                <a:srgbClr val="CEB1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49" name="形状"/>
              <p:cNvSpPr/>
              <p:nvPr/>
            </p:nvSpPr>
            <p:spPr>
              <a:xfrm>
                <a:off x="4845040" y="5020859"/>
                <a:ext cx="372068" cy="311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3" h="21600" extrusionOk="0">
                    <a:moveTo>
                      <a:pt x="12277" y="4270"/>
                    </a:moveTo>
                    <a:cubicBezTo>
                      <a:pt x="15079" y="2847"/>
                      <a:pt x="17881" y="1423"/>
                      <a:pt x="20683" y="0"/>
                    </a:cubicBezTo>
                    <a:cubicBezTo>
                      <a:pt x="20886" y="371"/>
                      <a:pt x="21090" y="681"/>
                      <a:pt x="21243" y="1114"/>
                    </a:cubicBezTo>
                    <a:cubicBezTo>
                      <a:pt x="18594" y="4023"/>
                      <a:pt x="15894" y="6932"/>
                      <a:pt x="13245" y="9779"/>
                    </a:cubicBezTo>
                    <a:cubicBezTo>
                      <a:pt x="9118" y="13430"/>
                      <a:pt x="4992" y="17144"/>
                      <a:pt x="0" y="21600"/>
                    </a:cubicBezTo>
                    <a:cubicBezTo>
                      <a:pt x="560" y="16277"/>
                      <a:pt x="-357" y="12069"/>
                      <a:pt x="4432" y="10398"/>
                    </a:cubicBezTo>
                    <a:cubicBezTo>
                      <a:pt x="5960" y="9841"/>
                      <a:pt x="8201" y="8541"/>
                      <a:pt x="8660" y="5694"/>
                    </a:cubicBezTo>
                    <a:cubicBezTo>
                      <a:pt x="10137" y="6065"/>
                      <a:pt x="11513" y="6437"/>
                      <a:pt x="12277" y="4270"/>
                    </a:cubicBezTo>
                  </a:path>
                </a:pathLst>
              </a:custGeom>
              <a:solidFill>
                <a:srgbClr val="FCF7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0" name="形状"/>
              <p:cNvSpPr/>
              <p:nvPr/>
            </p:nvSpPr>
            <p:spPr>
              <a:xfrm>
                <a:off x="4436017" y="4246328"/>
                <a:ext cx="128381" cy="200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50" h="21217" extrusionOk="0">
                    <a:moveTo>
                      <a:pt x="5586" y="21217"/>
                    </a:moveTo>
                    <a:cubicBezTo>
                      <a:pt x="-2190" y="15958"/>
                      <a:pt x="-462" y="10229"/>
                      <a:pt x="2500" y="4219"/>
                    </a:cubicBezTo>
                    <a:cubicBezTo>
                      <a:pt x="4228" y="556"/>
                      <a:pt x="7931" y="650"/>
                      <a:pt x="11511" y="180"/>
                    </a:cubicBezTo>
                    <a:cubicBezTo>
                      <a:pt x="16571" y="-383"/>
                      <a:pt x="19410" y="180"/>
                      <a:pt x="16448" y="4688"/>
                    </a:cubicBezTo>
                    <a:cubicBezTo>
                      <a:pt x="12745" y="10041"/>
                      <a:pt x="9289" y="15488"/>
                      <a:pt x="5586" y="21217"/>
                    </a:cubicBezTo>
                  </a:path>
                </a:pathLst>
              </a:custGeom>
              <a:solidFill>
                <a:srgbClr val="FBF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1" name="形状"/>
              <p:cNvSpPr/>
              <p:nvPr/>
            </p:nvSpPr>
            <p:spPr>
              <a:xfrm>
                <a:off x="4533461" y="4625855"/>
                <a:ext cx="63467" cy="105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2" h="21600" extrusionOk="0">
                    <a:moveTo>
                      <a:pt x="18492" y="15066"/>
                    </a:moveTo>
                    <a:cubicBezTo>
                      <a:pt x="17159" y="17244"/>
                      <a:pt x="15825" y="19422"/>
                      <a:pt x="14492" y="21600"/>
                    </a:cubicBezTo>
                    <a:cubicBezTo>
                      <a:pt x="11292" y="19422"/>
                      <a:pt x="7825" y="17788"/>
                      <a:pt x="4625" y="15610"/>
                    </a:cubicBezTo>
                    <a:cubicBezTo>
                      <a:pt x="4625" y="10528"/>
                      <a:pt x="-3108" y="5990"/>
                      <a:pt x="1425" y="0"/>
                    </a:cubicBezTo>
                    <a:cubicBezTo>
                      <a:pt x="15025" y="1815"/>
                      <a:pt x="13959" y="9802"/>
                      <a:pt x="18492" y="15066"/>
                    </a:cubicBezTo>
                  </a:path>
                </a:pathLst>
              </a:custGeom>
              <a:solidFill>
                <a:srgbClr val="EDCC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2" name="形状"/>
              <p:cNvSpPr/>
              <p:nvPr/>
            </p:nvSpPr>
            <p:spPr>
              <a:xfrm>
                <a:off x="4844537" y="5708165"/>
                <a:ext cx="376513" cy="232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0896" extrusionOk="0">
                    <a:moveTo>
                      <a:pt x="21276" y="0"/>
                    </a:moveTo>
                    <a:cubicBezTo>
                      <a:pt x="15787" y="8413"/>
                      <a:pt x="9282" y="14643"/>
                      <a:pt x="2471" y="20225"/>
                    </a:cubicBezTo>
                    <a:cubicBezTo>
                      <a:pt x="1556" y="20953"/>
                      <a:pt x="438" y="21600"/>
                      <a:pt x="83" y="19254"/>
                    </a:cubicBezTo>
                    <a:cubicBezTo>
                      <a:pt x="-324" y="16746"/>
                      <a:pt x="845" y="14643"/>
                      <a:pt x="2014" y="13996"/>
                    </a:cubicBezTo>
                    <a:cubicBezTo>
                      <a:pt x="8570" y="9789"/>
                      <a:pt x="13805" y="1456"/>
                      <a:pt x="21276" y="0"/>
                    </a:cubicBezTo>
                  </a:path>
                </a:pathLst>
              </a:custGeom>
              <a:solidFill>
                <a:srgbClr val="FBEA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3" name="形状"/>
              <p:cNvSpPr/>
              <p:nvPr/>
            </p:nvSpPr>
            <p:spPr>
              <a:xfrm>
                <a:off x="4847491" y="5605464"/>
                <a:ext cx="251115" cy="16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7" h="21234" extrusionOk="0">
                    <a:moveTo>
                      <a:pt x="20877" y="0"/>
                    </a:moveTo>
                    <a:cubicBezTo>
                      <a:pt x="16126" y="11802"/>
                      <a:pt x="8778" y="14474"/>
                      <a:pt x="3508" y="20821"/>
                    </a:cubicBezTo>
                    <a:cubicBezTo>
                      <a:pt x="2914" y="21600"/>
                      <a:pt x="762" y="21155"/>
                      <a:pt x="390" y="20487"/>
                    </a:cubicBezTo>
                    <a:cubicBezTo>
                      <a:pt x="-723" y="17703"/>
                      <a:pt x="762" y="15588"/>
                      <a:pt x="2172" y="14363"/>
                    </a:cubicBezTo>
                    <a:cubicBezTo>
                      <a:pt x="7887" y="9909"/>
                      <a:pt x="13677" y="5456"/>
                      <a:pt x="20877" y="0"/>
                    </a:cubicBezTo>
                  </a:path>
                </a:pathLst>
              </a:custGeom>
              <a:solidFill>
                <a:srgbClr val="F7D6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4" name="形状"/>
              <p:cNvSpPr/>
              <p:nvPr/>
            </p:nvSpPr>
            <p:spPr>
              <a:xfrm>
                <a:off x="4833181" y="6186120"/>
                <a:ext cx="123218" cy="100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7" h="17244" extrusionOk="0">
                    <a:moveTo>
                      <a:pt x="19377" y="10491"/>
                    </a:moveTo>
                    <a:cubicBezTo>
                      <a:pt x="19236" y="11571"/>
                      <a:pt x="18953" y="12497"/>
                      <a:pt x="18671" y="13577"/>
                    </a:cubicBezTo>
                    <a:cubicBezTo>
                      <a:pt x="12177" y="15891"/>
                      <a:pt x="3706" y="21600"/>
                      <a:pt x="459" y="11263"/>
                    </a:cubicBezTo>
                    <a:cubicBezTo>
                      <a:pt x="-2223" y="2777"/>
                      <a:pt x="7518" y="3086"/>
                      <a:pt x="12318" y="0"/>
                    </a:cubicBezTo>
                    <a:cubicBezTo>
                      <a:pt x="14577" y="3549"/>
                      <a:pt x="17118" y="7097"/>
                      <a:pt x="19377" y="10491"/>
                    </a:cubicBezTo>
                  </a:path>
                </a:pathLst>
              </a:custGeom>
              <a:solidFill>
                <a:srgbClr val="FC634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5" name="形状"/>
              <p:cNvSpPr/>
              <p:nvPr/>
            </p:nvSpPr>
            <p:spPr>
              <a:xfrm>
                <a:off x="5206147" y="5988618"/>
                <a:ext cx="145532" cy="11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24" h="18883" extrusionOk="0">
                    <a:moveTo>
                      <a:pt x="0" y="16011"/>
                    </a:moveTo>
                    <a:cubicBezTo>
                      <a:pt x="8037" y="10876"/>
                      <a:pt x="15823" y="9969"/>
                      <a:pt x="20093" y="0"/>
                    </a:cubicBezTo>
                    <a:cubicBezTo>
                      <a:pt x="21600" y="20392"/>
                      <a:pt x="20093" y="21600"/>
                      <a:pt x="0" y="16011"/>
                    </a:cubicBezTo>
                  </a:path>
                </a:pathLst>
              </a:custGeom>
              <a:solidFill>
                <a:srgbClr val="FBEF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6" name="形状"/>
              <p:cNvSpPr/>
              <p:nvPr/>
            </p:nvSpPr>
            <p:spPr>
              <a:xfrm>
                <a:off x="4862494" y="5569914"/>
                <a:ext cx="101802" cy="74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205" y="10400"/>
                      <a:pt x="10131" y="1867"/>
                      <a:pt x="21600" y="0"/>
                    </a:cubicBezTo>
                    <a:cubicBezTo>
                      <a:pt x="18159" y="16533"/>
                      <a:pt x="8793" y="18133"/>
                      <a:pt x="0" y="21600"/>
                    </a:cubicBezTo>
                  </a:path>
                </a:pathLst>
              </a:custGeom>
              <a:solidFill>
                <a:srgbClr val="EDA1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7" name="形状"/>
              <p:cNvSpPr/>
              <p:nvPr/>
            </p:nvSpPr>
            <p:spPr>
              <a:xfrm>
                <a:off x="2236358" y="8074136"/>
                <a:ext cx="176213" cy="259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78" h="20082" extrusionOk="0">
                    <a:moveTo>
                      <a:pt x="3800" y="20082"/>
                    </a:moveTo>
                    <a:cubicBezTo>
                      <a:pt x="3605" y="18150"/>
                      <a:pt x="3313" y="16286"/>
                      <a:pt x="3313" y="14492"/>
                    </a:cubicBezTo>
                    <a:cubicBezTo>
                      <a:pt x="3119" y="9938"/>
                      <a:pt x="-2622" y="4969"/>
                      <a:pt x="1464" y="1380"/>
                    </a:cubicBezTo>
                    <a:cubicBezTo>
                      <a:pt x="4870" y="-1518"/>
                      <a:pt x="12751" y="3244"/>
                      <a:pt x="18978" y="0"/>
                    </a:cubicBezTo>
                    <a:cubicBezTo>
                      <a:pt x="14210" y="6970"/>
                      <a:pt x="8373" y="13112"/>
                      <a:pt x="3800" y="20082"/>
                    </a:cubicBezTo>
                  </a:path>
                </a:pathLst>
              </a:custGeom>
              <a:solidFill>
                <a:srgbClr val="FDF4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8" name="形状"/>
              <p:cNvSpPr/>
              <p:nvPr/>
            </p:nvSpPr>
            <p:spPr>
              <a:xfrm>
                <a:off x="2232231" y="7807384"/>
                <a:ext cx="146117" cy="19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6" h="21412" extrusionOk="0">
                    <a:moveTo>
                      <a:pt x="669" y="21412"/>
                    </a:moveTo>
                    <a:cubicBezTo>
                      <a:pt x="-1121" y="10039"/>
                      <a:pt x="-47" y="2584"/>
                      <a:pt x="13080" y="290"/>
                    </a:cubicBezTo>
                    <a:cubicBezTo>
                      <a:pt x="14631" y="-92"/>
                      <a:pt x="17018" y="-188"/>
                      <a:pt x="18212" y="577"/>
                    </a:cubicBezTo>
                    <a:cubicBezTo>
                      <a:pt x="20479" y="1915"/>
                      <a:pt x="19644" y="3922"/>
                      <a:pt x="17973" y="5355"/>
                    </a:cubicBezTo>
                    <a:cubicBezTo>
                      <a:pt x="12961" y="10039"/>
                      <a:pt x="7710" y="14817"/>
                      <a:pt x="669" y="21412"/>
                    </a:cubicBezTo>
                  </a:path>
                </a:pathLst>
              </a:custGeom>
              <a:solidFill>
                <a:srgbClr val="FDEA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59" name="形状"/>
              <p:cNvSpPr/>
              <p:nvPr/>
            </p:nvSpPr>
            <p:spPr>
              <a:xfrm>
                <a:off x="2385289" y="8248039"/>
                <a:ext cx="59918" cy="188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702" h="21600" extrusionOk="0">
                    <a:moveTo>
                      <a:pt x="2842" y="0"/>
                    </a:moveTo>
                    <a:cubicBezTo>
                      <a:pt x="11453" y="5937"/>
                      <a:pt x="7512" y="13206"/>
                      <a:pt x="9702" y="21600"/>
                    </a:cubicBezTo>
                    <a:cubicBezTo>
                      <a:pt x="-10147" y="14946"/>
                      <a:pt x="7367" y="6347"/>
                      <a:pt x="2842" y="0"/>
                    </a:cubicBezTo>
                  </a:path>
                </a:pathLst>
              </a:custGeom>
              <a:solidFill>
                <a:srgbClr val="FDE3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0" name="形状"/>
              <p:cNvSpPr/>
              <p:nvPr/>
            </p:nvSpPr>
            <p:spPr>
              <a:xfrm>
                <a:off x="7931673" y="4473059"/>
                <a:ext cx="1407962" cy="1409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9" h="21307" extrusionOk="0">
                    <a:moveTo>
                      <a:pt x="0" y="12406"/>
                    </a:moveTo>
                    <a:cubicBezTo>
                      <a:pt x="1694" y="10661"/>
                      <a:pt x="3976" y="9768"/>
                      <a:pt x="6052" y="8605"/>
                    </a:cubicBezTo>
                    <a:cubicBezTo>
                      <a:pt x="7378" y="7848"/>
                      <a:pt x="8703" y="7090"/>
                      <a:pt x="9987" y="6279"/>
                    </a:cubicBezTo>
                    <a:cubicBezTo>
                      <a:pt x="10629" y="5278"/>
                      <a:pt x="11750" y="4805"/>
                      <a:pt x="12692" y="4182"/>
                    </a:cubicBezTo>
                    <a:cubicBezTo>
                      <a:pt x="14058" y="3317"/>
                      <a:pt x="15329" y="2289"/>
                      <a:pt x="16818" y="1626"/>
                    </a:cubicBezTo>
                    <a:cubicBezTo>
                      <a:pt x="17009" y="1180"/>
                      <a:pt x="17488" y="1491"/>
                      <a:pt x="17761" y="1261"/>
                    </a:cubicBezTo>
                    <a:cubicBezTo>
                      <a:pt x="18649" y="774"/>
                      <a:pt x="19537" y="301"/>
                      <a:pt x="20521" y="71"/>
                    </a:cubicBezTo>
                    <a:cubicBezTo>
                      <a:pt x="20849" y="-10"/>
                      <a:pt x="21217" y="-78"/>
                      <a:pt x="21395" y="206"/>
                    </a:cubicBezTo>
                    <a:cubicBezTo>
                      <a:pt x="21600" y="544"/>
                      <a:pt x="21272" y="828"/>
                      <a:pt x="21013" y="977"/>
                    </a:cubicBezTo>
                    <a:cubicBezTo>
                      <a:pt x="19824" y="1640"/>
                      <a:pt x="18512" y="2154"/>
                      <a:pt x="18225" y="3723"/>
                    </a:cubicBezTo>
                    <a:cubicBezTo>
                      <a:pt x="16408" y="3750"/>
                      <a:pt x="16039" y="5603"/>
                      <a:pt x="14892" y="6482"/>
                    </a:cubicBezTo>
                    <a:cubicBezTo>
                      <a:pt x="13184" y="7767"/>
                      <a:pt x="11162" y="8227"/>
                      <a:pt x="9345" y="9214"/>
                    </a:cubicBezTo>
                    <a:cubicBezTo>
                      <a:pt x="8853" y="10039"/>
                      <a:pt x="7883" y="10201"/>
                      <a:pt x="7186" y="10729"/>
                    </a:cubicBezTo>
                    <a:cubicBezTo>
                      <a:pt x="5465" y="11919"/>
                      <a:pt x="3661" y="12987"/>
                      <a:pt x="2459" y="14813"/>
                    </a:cubicBezTo>
                    <a:cubicBezTo>
                      <a:pt x="4153" y="14191"/>
                      <a:pt x="5656" y="13244"/>
                      <a:pt x="7173" y="12311"/>
                    </a:cubicBezTo>
                    <a:cubicBezTo>
                      <a:pt x="8484" y="11513"/>
                      <a:pt x="9523" y="10215"/>
                      <a:pt x="11244" y="10174"/>
                    </a:cubicBezTo>
                    <a:cubicBezTo>
                      <a:pt x="12187" y="9755"/>
                      <a:pt x="12829" y="8781"/>
                      <a:pt x="14031" y="8713"/>
                    </a:cubicBezTo>
                    <a:cubicBezTo>
                      <a:pt x="13963" y="10364"/>
                      <a:pt x="13512" y="11621"/>
                      <a:pt x="11545" y="11892"/>
                    </a:cubicBezTo>
                    <a:cubicBezTo>
                      <a:pt x="10902" y="11973"/>
                      <a:pt x="10315" y="12501"/>
                      <a:pt x="9714" y="12825"/>
                    </a:cubicBezTo>
                    <a:cubicBezTo>
                      <a:pt x="9208" y="13569"/>
                      <a:pt x="8402" y="13894"/>
                      <a:pt x="7665" y="14313"/>
                    </a:cubicBezTo>
                    <a:cubicBezTo>
                      <a:pt x="6121" y="15179"/>
                      <a:pt x="4618" y="16098"/>
                      <a:pt x="3279" y="17262"/>
                    </a:cubicBezTo>
                    <a:cubicBezTo>
                      <a:pt x="2869" y="17613"/>
                      <a:pt x="2309" y="17911"/>
                      <a:pt x="2282" y="18885"/>
                    </a:cubicBezTo>
                    <a:cubicBezTo>
                      <a:pt x="4946" y="17262"/>
                      <a:pt x="7446" y="15706"/>
                      <a:pt x="10083" y="14408"/>
                    </a:cubicBezTo>
                    <a:cubicBezTo>
                      <a:pt x="11094" y="13813"/>
                      <a:pt x="12105" y="13177"/>
                      <a:pt x="13143" y="12622"/>
                    </a:cubicBezTo>
                    <a:cubicBezTo>
                      <a:pt x="13608" y="12379"/>
                      <a:pt x="13949" y="11716"/>
                      <a:pt x="14660" y="12068"/>
                    </a:cubicBezTo>
                    <a:cubicBezTo>
                      <a:pt x="15356" y="12419"/>
                      <a:pt x="15028" y="13082"/>
                      <a:pt x="15083" y="13637"/>
                    </a:cubicBezTo>
                    <a:cubicBezTo>
                      <a:pt x="12187" y="16315"/>
                      <a:pt x="8757" y="18073"/>
                      <a:pt x="5041" y="19371"/>
                    </a:cubicBezTo>
                    <a:cubicBezTo>
                      <a:pt x="3784" y="19818"/>
                      <a:pt x="2623" y="20481"/>
                      <a:pt x="1448" y="21089"/>
                    </a:cubicBezTo>
                    <a:cubicBezTo>
                      <a:pt x="915" y="21360"/>
                      <a:pt x="519" y="21522"/>
                      <a:pt x="546" y="20683"/>
                    </a:cubicBezTo>
                    <a:cubicBezTo>
                      <a:pt x="669" y="17884"/>
                      <a:pt x="492" y="15138"/>
                      <a:pt x="0" y="12406"/>
                    </a:cubicBezTo>
                  </a:path>
                </a:pathLst>
              </a:custGeom>
              <a:solidFill>
                <a:srgbClr val="FD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1" name="形状"/>
              <p:cNvSpPr/>
              <p:nvPr/>
            </p:nvSpPr>
            <p:spPr>
              <a:xfrm>
                <a:off x="8018826" y="5317112"/>
                <a:ext cx="577754" cy="431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9" h="21278" extrusionOk="0">
                    <a:moveTo>
                      <a:pt x="19419" y="5189"/>
                    </a:moveTo>
                    <a:cubicBezTo>
                      <a:pt x="16870" y="9048"/>
                      <a:pt x="13594" y="11177"/>
                      <a:pt x="10439" y="13705"/>
                    </a:cubicBezTo>
                    <a:cubicBezTo>
                      <a:pt x="8528" y="15257"/>
                      <a:pt x="6890" y="17386"/>
                      <a:pt x="5039" y="19161"/>
                    </a:cubicBezTo>
                    <a:cubicBezTo>
                      <a:pt x="4281" y="19959"/>
                      <a:pt x="3431" y="20536"/>
                      <a:pt x="2551" y="21068"/>
                    </a:cubicBezTo>
                    <a:cubicBezTo>
                      <a:pt x="1702" y="21600"/>
                      <a:pt x="913" y="21068"/>
                      <a:pt x="337" y="20092"/>
                    </a:cubicBezTo>
                    <a:cubicBezTo>
                      <a:pt x="-543" y="18628"/>
                      <a:pt x="519" y="17963"/>
                      <a:pt x="1035" y="17209"/>
                    </a:cubicBezTo>
                    <a:cubicBezTo>
                      <a:pt x="6161" y="9935"/>
                      <a:pt x="12108" y="4435"/>
                      <a:pt x="18600" y="0"/>
                    </a:cubicBezTo>
                    <a:cubicBezTo>
                      <a:pt x="21057" y="1020"/>
                      <a:pt x="17659" y="3992"/>
                      <a:pt x="19419" y="5189"/>
                    </a:cubicBezTo>
                  </a:path>
                </a:pathLst>
              </a:custGeom>
              <a:solidFill>
                <a:srgbClr val="A260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2" name="形状"/>
              <p:cNvSpPr/>
              <p:nvPr/>
            </p:nvSpPr>
            <p:spPr>
              <a:xfrm>
                <a:off x="8042825" y="5103810"/>
                <a:ext cx="626611" cy="3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0798" extrusionOk="0">
                    <a:moveTo>
                      <a:pt x="21180" y="2207"/>
                    </a:moveTo>
                    <a:cubicBezTo>
                      <a:pt x="15273" y="6762"/>
                      <a:pt x="10486" y="13946"/>
                      <a:pt x="4548" y="18407"/>
                    </a:cubicBezTo>
                    <a:cubicBezTo>
                      <a:pt x="3912" y="18877"/>
                      <a:pt x="3427" y="19816"/>
                      <a:pt x="2761" y="20097"/>
                    </a:cubicBezTo>
                    <a:cubicBezTo>
                      <a:pt x="1943" y="20567"/>
                      <a:pt x="1004" y="21600"/>
                      <a:pt x="277" y="19675"/>
                    </a:cubicBezTo>
                    <a:cubicBezTo>
                      <a:pt x="-420" y="17890"/>
                      <a:pt x="337" y="16763"/>
                      <a:pt x="1004" y="15871"/>
                    </a:cubicBezTo>
                    <a:cubicBezTo>
                      <a:pt x="4427" y="11129"/>
                      <a:pt x="7729" y="6151"/>
                      <a:pt x="12001" y="3193"/>
                    </a:cubicBezTo>
                    <a:cubicBezTo>
                      <a:pt x="14848" y="5447"/>
                      <a:pt x="16242" y="657"/>
                      <a:pt x="18514" y="0"/>
                    </a:cubicBezTo>
                    <a:cubicBezTo>
                      <a:pt x="19241" y="1221"/>
                      <a:pt x="19908" y="2723"/>
                      <a:pt x="21180" y="2207"/>
                    </a:cubicBezTo>
                  </a:path>
                </a:pathLst>
              </a:custGeom>
              <a:solidFill>
                <a:srgbClr val="9D5A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3" name="形状"/>
              <p:cNvSpPr/>
              <p:nvPr/>
            </p:nvSpPr>
            <p:spPr>
              <a:xfrm>
                <a:off x="8647954" y="5850366"/>
                <a:ext cx="255037" cy="142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2" h="19173" extrusionOk="0">
                    <a:moveTo>
                      <a:pt x="1772" y="19173"/>
                    </a:moveTo>
                    <a:cubicBezTo>
                      <a:pt x="1519" y="17960"/>
                      <a:pt x="-1205" y="18688"/>
                      <a:pt x="632" y="16867"/>
                    </a:cubicBezTo>
                    <a:cubicBezTo>
                      <a:pt x="3926" y="13712"/>
                      <a:pt x="7283" y="11285"/>
                      <a:pt x="9183" y="4854"/>
                    </a:cubicBezTo>
                    <a:cubicBezTo>
                      <a:pt x="11844" y="5582"/>
                      <a:pt x="13554" y="971"/>
                      <a:pt x="15961" y="0"/>
                    </a:cubicBezTo>
                    <a:cubicBezTo>
                      <a:pt x="16214" y="728"/>
                      <a:pt x="16721" y="1213"/>
                      <a:pt x="16784" y="2063"/>
                    </a:cubicBezTo>
                    <a:cubicBezTo>
                      <a:pt x="17861" y="11043"/>
                      <a:pt x="20395" y="21600"/>
                      <a:pt x="11147" y="17474"/>
                    </a:cubicBezTo>
                    <a:cubicBezTo>
                      <a:pt x="8233" y="16139"/>
                      <a:pt x="4939" y="18445"/>
                      <a:pt x="1772" y="19173"/>
                    </a:cubicBezTo>
                  </a:path>
                </a:pathLst>
              </a:custGeom>
              <a:solidFill>
                <a:srgbClr val="F8F4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4" name="形状"/>
              <p:cNvSpPr/>
              <p:nvPr/>
            </p:nvSpPr>
            <p:spPr>
              <a:xfrm>
                <a:off x="8945784" y="4404652"/>
                <a:ext cx="245934" cy="12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29" h="21600" extrusionOk="0">
                    <a:moveTo>
                      <a:pt x="1617" y="3995"/>
                    </a:moveTo>
                    <a:cubicBezTo>
                      <a:pt x="6189" y="8433"/>
                      <a:pt x="10098" y="3255"/>
                      <a:pt x="14140" y="0"/>
                    </a:cubicBezTo>
                    <a:cubicBezTo>
                      <a:pt x="15399" y="444"/>
                      <a:pt x="17055" y="0"/>
                      <a:pt x="17784" y="1627"/>
                    </a:cubicBezTo>
                    <a:cubicBezTo>
                      <a:pt x="19043" y="4734"/>
                      <a:pt x="17320" y="6658"/>
                      <a:pt x="16459" y="7693"/>
                    </a:cubicBezTo>
                    <a:cubicBezTo>
                      <a:pt x="14206" y="10504"/>
                      <a:pt x="11821" y="12427"/>
                      <a:pt x="9502" y="14795"/>
                    </a:cubicBezTo>
                    <a:cubicBezTo>
                      <a:pt x="7315" y="19973"/>
                      <a:pt x="4201" y="19381"/>
                      <a:pt x="1617" y="21600"/>
                    </a:cubicBezTo>
                    <a:cubicBezTo>
                      <a:pt x="-2557" y="15534"/>
                      <a:pt x="2810" y="9912"/>
                      <a:pt x="1617" y="3995"/>
                    </a:cubicBezTo>
                  </a:path>
                </a:pathLst>
              </a:custGeom>
              <a:solidFill>
                <a:srgbClr val="E7E1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5" name="形状"/>
              <p:cNvSpPr/>
              <p:nvPr/>
            </p:nvSpPr>
            <p:spPr>
              <a:xfrm>
                <a:off x="8396738" y="5080109"/>
                <a:ext cx="193693" cy="146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58" h="18678" extrusionOk="0">
                    <a:moveTo>
                      <a:pt x="20458" y="2772"/>
                    </a:moveTo>
                    <a:cubicBezTo>
                      <a:pt x="17223" y="10973"/>
                      <a:pt x="10086" y="13514"/>
                      <a:pt x="4472" y="17557"/>
                    </a:cubicBezTo>
                    <a:cubicBezTo>
                      <a:pt x="-1142" y="21600"/>
                      <a:pt x="951" y="13630"/>
                      <a:pt x="0" y="10627"/>
                    </a:cubicBezTo>
                    <a:cubicBezTo>
                      <a:pt x="4472" y="5429"/>
                      <a:pt x="9801" y="1964"/>
                      <a:pt x="15700" y="0"/>
                    </a:cubicBezTo>
                    <a:cubicBezTo>
                      <a:pt x="16462" y="2888"/>
                      <a:pt x="18555" y="2426"/>
                      <a:pt x="20458" y="2772"/>
                    </a:cubicBezTo>
                  </a:path>
                </a:pathLst>
              </a:custGeom>
              <a:solidFill>
                <a:srgbClr val="AE81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6" name="形状"/>
              <p:cNvSpPr/>
              <p:nvPr/>
            </p:nvSpPr>
            <p:spPr>
              <a:xfrm>
                <a:off x="8753281" y="5471163"/>
                <a:ext cx="168955" cy="125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9" y="21600"/>
                    </a:moveTo>
                    <a:cubicBezTo>
                      <a:pt x="11260" y="21130"/>
                      <a:pt x="5630" y="20661"/>
                      <a:pt x="0" y="20191"/>
                    </a:cubicBezTo>
                    <a:cubicBezTo>
                      <a:pt x="8043" y="14870"/>
                      <a:pt x="11834" y="1409"/>
                      <a:pt x="21600" y="0"/>
                    </a:cubicBezTo>
                    <a:cubicBezTo>
                      <a:pt x="21370" y="7670"/>
                      <a:pt x="21370" y="15652"/>
                      <a:pt x="16889" y="21600"/>
                    </a:cubicBezTo>
                  </a:path>
                </a:pathLst>
              </a:custGeom>
              <a:solidFill>
                <a:srgbClr val="E8DD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7" name="形状"/>
              <p:cNvSpPr/>
              <p:nvPr/>
            </p:nvSpPr>
            <p:spPr>
              <a:xfrm>
                <a:off x="8907332" y="5028759"/>
                <a:ext cx="113651" cy="93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257" y="11507"/>
                      <a:pt x="8229" y="15544"/>
                      <a:pt x="0" y="21600"/>
                    </a:cubicBezTo>
                    <a:cubicBezTo>
                      <a:pt x="7543" y="3230"/>
                      <a:pt x="7543" y="3230"/>
                      <a:pt x="21600" y="0"/>
                    </a:cubicBezTo>
                  </a:path>
                </a:pathLst>
              </a:custGeom>
              <a:solidFill>
                <a:srgbClr val="DDD0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8" name="形状"/>
              <p:cNvSpPr/>
              <p:nvPr/>
            </p:nvSpPr>
            <p:spPr>
              <a:xfrm>
                <a:off x="8966583" y="4491554"/>
                <a:ext cx="129454" cy="89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36"/>
                    </a:moveTo>
                    <a:cubicBezTo>
                      <a:pt x="5850" y="6764"/>
                      <a:pt x="12000" y="3491"/>
                      <a:pt x="17850" y="0"/>
                    </a:cubicBezTo>
                    <a:cubicBezTo>
                      <a:pt x="14550" y="7636"/>
                      <a:pt x="16050" y="12655"/>
                      <a:pt x="21600" y="15927"/>
                    </a:cubicBezTo>
                    <a:cubicBezTo>
                      <a:pt x="19050" y="21164"/>
                      <a:pt x="15000" y="21164"/>
                      <a:pt x="11250" y="21600"/>
                    </a:cubicBezTo>
                    <a:cubicBezTo>
                      <a:pt x="10500" y="11127"/>
                      <a:pt x="5550" y="9818"/>
                      <a:pt x="0" y="10036"/>
                    </a:cubicBezTo>
                  </a:path>
                </a:pathLst>
              </a:custGeom>
              <a:solidFill>
                <a:srgbClr val="946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69" name="形状"/>
              <p:cNvSpPr/>
              <p:nvPr/>
            </p:nvSpPr>
            <p:spPr>
              <a:xfrm>
                <a:off x="8950782" y="4847057"/>
                <a:ext cx="101802" cy="79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2" extrusionOk="0">
                    <a:moveTo>
                      <a:pt x="0" y="20903"/>
                    </a:moveTo>
                    <a:cubicBezTo>
                      <a:pt x="7073" y="13935"/>
                      <a:pt x="14336" y="6968"/>
                      <a:pt x="21600" y="0"/>
                    </a:cubicBezTo>
                    <a:cubicBezTo>
                      <a:pt x="19880" y="14865"/>
                      <a:pt x="12616" y="21600"/>
                      <a:pt x="0" y="20903"/>
                    </a:cubicBezTo>
                  </a:path>
                </a:pathLst>
              </a:custGeom>
              <a:solidFill>
                <a:srgbClr val="CBB7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0" name="形状"/>
              <p:cNvSpPr/>
              <p:nvPr/>
            </p:nvSpPr>
            <p:spPr>
              <a:xfrm>
                <a:off x="1307460" y="9127237"/>
                <a:ext cx="89972" cy="83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78" extrusionOk="0">
                    <a:moveTo>
                      <a:pt x="21600" y="18478"/>
                    </a:moveTo>
                    <a:cubicBezTo>
                      <a:pt x="13341" y="13326"/>
                      <a:pt x="6988" y="9164"/>
                      <a:pt x="0" y="5003"/>
                    </a:cubicBezTo>
                    <a:cubicBezTo>
                      <a:pt x="19059" y="-3122"/>
                      <a:pt x="19059" y="-3122"/>
                      <a:pt x="21600" y="18478"/>
                    </a:cubicBezTo>
                  </a:path>
                </a:pathLst>
              </a:custGeom>
              <a:solidFill>
                <a:srgbClr val="FBD0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1" name="形状"/>
              <p:cNvSpPr/>
              <p:nvPr/>
            </p:nvSpPr>
            <p:spPr>
              <a:xfrm>
                <a:off x="1370671" y="4583601"/>
                <a:ext cx="512600" cy="41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9" h="20556" extrusionOk="0">
                    <a:moveTo>
                      <a:pt x="20799" y="3482"/>
                    </a:moveTo>
                    <a:cubicBezTo>
                      <a:pt x="20544" y="3885"/>
                      <a:pt x="20289" y="4334"/>
                      <a:pt x="19998" y="4692"/>
                    </a:cubicBezTo>
                    <a:cubicBezTo>
                      <a:pt x="18176" y="7381"/>
                      <a:pt x="15481" y="8725"/>
                      <a:pt x="13186" y="10787"/>
                    </a:cubicBezTo>
                    <a:cubicBezTo>
                      <a:pt x="12385" y="11324"/>
                      <a:pt x="11656" y="12041"/>
                      <a:pt x="10636" y="12086"/>
                    </a:cubicBezTo>
                    <a:cubicBezTo>
                      <a:pt x="7431" y="14910"/>
                      <a:pt x="4189" y="17643"/>
                      <a:pt x="875" y="20556"/>
                    </a:cubicBezTo>
                    <a:cubicBezTo>
                      <a:pt x="0" y="18450"/>
                      <a:pt x="2040" y="16478"/>
                      <a:pt x="365" y="14417"/>
                    </a:cubicBezTo>
                    <a:cubicBezTo>
                      <a:pt x="-801" y="12983"/>
                      <a:pt x="1130" y="12221"/>
                      <a:pt x="1967" y="11549"/>
                    </a:cubicBezTo>
                    <a:cubicBezTo>
                      <a:pt x="6739" y="8098"/>
                      <a:pt x="11693" y="5006"/>
                      <a:pt x="16319" y="1286"/>
                    </a:cubicBezTo>
                    <a:cubicBezTo>
                      <a:pt x="19160" y="-1044"/>
                      <a:pt x="20253" y="-148"/>
                      <a:pt x="20799" y="3482"/>
                    </a:cubicBezTo>
                  </a:path>
                </a:pathLst>
              </a:custGeom>
              <a:solidFill>
                <a:srgbClr val="FCF9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2" name="形状"/>
              <p:cNvSpPr/>
              <p:nvPr/>
            </p:nvSpPr>
            <p:spPr>
              <a:xfrm>
                <a:off x="1931567" y="4305901"/>
                <a:ext cx="452601" cy="284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4" h="21399" extrusionOk="0">
                    <a:moveTo>
                      <a:pt x="12014" y="6229"/>
                    </a:moveTo>
                    <a:cubicBezTo>
                      <a:pt x="15636" y="6365"/>
                      <a:pt x="17680" y="0"/>
                      <a:pt x="21259" y="0"/>
                    </a:cubicBezTo>
                    <a:cubicBezTo>
                      <a:pt x="21430" y="609"/>
                      <a:pt x="21600" y="880"/>
                      <a:pt x="21557" y="1016"/>
                    </a:cubicBezTo>
                    <a:cubicBezTo>
                      <a:pt x="19853" y="6636"/>
                      <a:pt x="4005" y="21600"/>
                      <a:pt x="0" y="21397"/>
                    </a:cubicBezTo>
                    <a:cubicBezTo>
                      <a:pt x="256" y="15438"/>
                      <a:pt x="4388" y="9615"/>
                      <a:pt x="9330" y="9006"/>
                    </a:cubicBezTo>
                    <a:cubicBezTo>
                      <a:pt x="10864" y="8803"/>
                      <a:pt x="11844" y="8938"/>
                      <a:pt x="12014" y="6229"/>
                    </a:cubicBezTo>
                  </a:path>
                </a:pathLst>
              </a:custGeom>
              <a:solidFill>
                <a:srgbClr val="F7ED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3" name="形状"/>
              <p:cNvSpPr/>
              <p:nvPr/>
            </p:nvSpPr>
            <p:spPr>
              <a:xfrm>
                <a:off x="1633402" y="4700906"/>
                <a:ext cx="277527" cy="195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3" h="21021" extrusionOk="0">
                    <a:moveTo>
                      <a:pt x="49" y="13367"/>
                    </a:moveTo>
                    <a:cubicBezTo>
                      <a:pt x="600" y="11236"/>
                      <a:pt x="1838" y="9880"/>
                      <a:pt x="3282" y="9105"/>
                    </a:cubicBezTo>
                    <a:cubicBezTo>
                      <a:pt x="9542" y="10364"/>
                      <a:pt x="12432" y="969"/>
                      <a:pt x="17935" y="0"/>
                    </a:cubicBezTo>
                    <a:cubicBezTo>
                      <a:pt x="19448" y="969"/>
                      <a:pt x="20893" y="1937"/>
                      <a:pt x="21443" y="4552"/>
                    </a:cubicBezTo>
                    <a:cubicBezTo>
                      <a:pt x="13876" y="7361"/>
                      <a:pt x="9198" y="17241"/>
                      <a:pt x="1907" y="20728"/>
                    </a:cubicBezTo>
                    <a:cubicBezTo>
                      <a:pt x="256" y="21600"/>
                      <a:pt x="-157" y="20438"/>
                      <a:pt x="49" y="18404"/>
                    </a:cubicBezTo>
                    <a:cubicBezTo>
                      <a:pt x="49" y="16660"/>
                      <a:pt x="49" y="15013"/>
                      <a:pt x="49" y="13367"/>
                    </a:cubicBezTo>
                  </a:path>
                </a:pathLst>
              </a:custGeom>
              <a:solidFill>
                <a:srgbClr val="F7EA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4" name="形状"/>
              <p:cNvSpPr/>
              <p:nvPr/>
            </p:nvSpPr>
            <p:spPr>
              <a:xfrm>
                <a:off x="1868367" y="4258502"/>
                <a:ext cx="153157" cy="16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1"/>
                    </a:moveTo>
                    <a:lnTo>
                      <a:pt x="253" y="0"/>
                    </a:lnTo>
                    <a:cubicBezTo>
                      <a:pt x="253" y="241"/>
                      <a:pt x="253" y="362"/>
                      <a:pt x="253" y="603"/>
                    </a:cubicBezTo>
                    <a:cubicBezTo>
                      <a:pt x="126" y="483"/>
                      <a:pt x="0" y="362"/>
                      <a:pt x="0" y="241"/>
                    </a:cubicBezTo>
                    <a:close/>
                    <a:moveTo>
                      <a:pt x="21600" y="21600"/>
                    </a:moveTo>
                    <a:cubicBezTo>
                      <a:pt x="10358" y="17135"/>
                      <a:pt x="1895" y="11826"/>
                      <a:pt x="253" y="603"/>
                    </a:cubicBezTo>
                    <a:cubicBezTo>
                      <a:pt x="7832" y="6516"/>
                      <a:pt x="20716" y="7723"/>
                      <a:pt x="21600" y="21600"/>
                    </a:cubicBezTo>
                    <a:close/>
                  </a:path>
                </a:pathLst>
              </a:custGeom>
              <a:solidFill>
                <a:srgbClr val="F2E2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5" name="形状"/>
              <p:cNvSpPr/>
              <p:nvPr/>
            </p:nvSpPr>
            <p:spPr>
              <a:xfrm>
                <a:off x="1485213" y="4870756"/>
                <a:ext cx="176851" cy="1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4" y="0"/>
                    </a:moveTo>
                    <a:cubicBezTo>
                      <a:pt x="19616" y="1112"/>
                      <a:pt x="20608" y="2541"/>
                      <a:pt x="21600" y="3812"/>
                    </a:cubicBezTo>
                    <a:cubicBezTo>
                      <a:pt x="21269" y="4606"/>
                      <a:pt x="20939" y="5718"/>
                      <a:pt x="20718" y="6512"/>
                    </a:cubicBezTo>
                    <a:cubicBezTo>
                      <a:pt x="13996" y="11118"/>
                      <a:pt x="8706" y="20012"/>
                      <a:pt x="0" y="21600"/>
                    </a:cubicBezTo>
                    <a:cubicBezTo>
                      <a:pt x="4739" y="10324"/>
                      <a:pt x="12894" y="7624"/>
                      <a:pt x="18624" y="0"/>
                    </a:cubicBezTo>
                  </a:path>
                </a:pathLst>
              </a:custGeom>
              <a:solidFill>
                <a:srgbClr val="F2DC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6" name="形状"/>
              <p:cNvSpPr/>
              <p:nvPr/>
            </p:nvSpPr>
            <p:spPr>
              <a:xfrm>
                <a:off x="4536259" y="7667383"/>
                <a:ext cx="337187" cy="247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9" h="21600" extrusionOk="0">
                    <a:moveTo>
                      <a:pt x="803" y="21600"/>
                    </a:moveTo>
                    <a:lnTo>
                      <a:pt x="748" y="21444"/>
                    </a:lnTo>
                    <a:cubicBezTo>
                      <a:pt x="748" y="21444"/>
                      <a:pt x="748" y="21444"/>
                      <a:pt x="803" y="21366"/>
                    </a:cubicBezTo>
                    <a:cubicBezTo>
                      <a:pt x="803" y="21444"/>
                      <a:pt x="803" y="21522"/>
                      <a:pt x="803" y="21600"/>
                    </a:cubicBezTo>
                    <a:close/>
                    <a:moveTo>
                      <a:pt x="6724" y="5381"/>
                    </a:moveTo>
                    <a:cubicBezTo>
                      <a:pt x="11274" y="3509"/>
                      <a:pt x="16373" y="4757"/>
                      <a:pt x="20539" y="0"/>
                    </a:cubicBezTo>
                    <a:cubicBezTo>
                      <a:pt x="14509" y="8578"/>
                      <a:pt x="7930" y="15518"/>
                      <a:pt x="803" y="21366"/>
                    </a:cubicBezTo>
                    <a:cubicBezTo>
                      <a:pt x="-1061" y="11229"/>
                      <a:pt x="90" y="7954"/>
                      <a:pt x="6724" y="5381"/>
                    </a:cubicBezTo>
                    <a:close/>
                  </a:path>
                </a:pathLst>
              </a:custGeom>
              <a:solidFill>
                <a:srgbClr val="FEF1E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7" name="形状"/>
              <p:cNvSpPr/>
              <p:nvPr/>
            </p:nvSpPr>
            <p:spPr>
              <a:xfrm>
                <a:off x="4551138" y="7398781"/>
                <a:ext cx="306512" cy="26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51" h="19405" extrusionOk="0">
                    <a:moveTo>
                      <a:pt x="0" y="16151"/>
                    </a:moveTo>
                    <a:cubicBezTo>
                      <a:pt x="122" y="7681"/>
                      <a:pt x="7524" y="7484"/>
                      <a:pt x="12014" y="4399"/>
                    </a:cubicBezTo>
                    <a:cubicBezTo>
                      <a:pt x="14320" y="2823"/>
                      <a:pt x="17414" y="1970"/>
                      <a:pt x="20751" y="0"/>
                    </a:cubicBezTo>
                    <a:cubicBezTo>
                      <a:pt x="19538" y="4727"/>
                      <a:pt x="15715" y="5318"/>
                      <a:pt x="14016" y="8075"/>
                    </a:cubicBezTo>
                    <a:cubicBezTo>
                      <a:pt x="9587" y="10570"/>
                      <a:pt x="6189" y="14444"/>
                      <a:pt x="2609" y="18120"/>
                    </a:cubicBezTo>
                    <a:cubicBezTo>
                      <a:pt x="-849" y="21600"/>
                      <a:pt x="789" y="17004"/>
                      <a:pt x="0" y="16151"/>
                    </a:cubicBezTo>
                  </a:path>
                </a:pathLst>
              </a:custGeom>
              <a:solidFill>
                <a:srgbClr val="FEF1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8" name="形状"/>
              <p:cNvSpPr/>
              <p:nvPr/>
            </p:nvSpPr>
            <p:spPr>
              <a:xfrm>
                <a:off x="4641292" y="7544932"/>
                <a:ext cx="162962" cy="137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34" h="21600" extrusionOk="0">
                    <a:moveTo>
                      <a:pt x="18366" y="0"/>
                    </a:moveTo>
                    <a:cubicBezTo>
                      <a:pt x="19174" y="557"/>
                      <a:pt x="19983" y="975"/>
                      <a:pt x="20791" y="1394"/>
                    </a:cubicBezTo>
                    <a:cubicBezTo>
                      <a:pt x="21600" y="17977"/>
                      <a:pt x="10858" y="17419"/>
                      <a:pt x="0" y="21600"/>
                    </a:cubicBezTo>
                    <a:cubicBezTo>
                      <a:pt x="5082" y="10312"/>
                      <a:pt x="11782" y="5295"/>
                      <a:pt x="18366" y="0"/>
                    </a:cubicBezTo>
                  </a:path>
                </a:pathLst>
              </a:custGeom>
              <a:solidFill>
                <a:srgbClr val="FEE9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79" name="形状"/>
              <p:cNvSpPr/>
              <p:nvPr/>
            </p:nvSpPr>
            <p:spPr>
              <a:xfrm>
                <a:off x="7501118" y="9230205"/>
                <a:ext cx="195744" cy="63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5" h="16587" extrusionOk="0">
                    <a:moveTo>
                      <a:pt x="0" y="13919"/>
                    </a:moveTo>
                    <a:cubicBezTo>
                      <a:pt x="6087" y="7272"/>
                      <a:pt x="11095" y="-4833"/>
                      <a:pt x="17673" y="2051"/>
                    </a:cubicBezTo>
                    <a:cubicBezTo>
                      <a:pt x="19244" y="3475"/>
                      <a:pt x="21600" y="4187"/>
                      <a:pt x="21502" y="10358"/>
                    </a:cubicBezTo>
                    <a:cubicBezTo>
                      <a:pt x="21404" y="16530"/>
                      <a:pt x="19047" y="16767"/>
                      <a:pt x="17378" y="16530"/>
                    </a:cubicBezTo>
                    <a:cubicBezTo>
                      <a:pt x="11487" y="15818"/>
                      <a:pt x="5695" y="14631"/>
                      <a:pt x="0" y="13919"/>
                    </a:cubicBezTo>
                  </a:path>
                </a:pathLst>
              </a:custGeom>
              <a:solidFill>
                <a:srgbClr val="F2DC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0" name="形状"/>
              <p:cNvSpPr/>
              <p:nvPr/>
            </p:nvSpPr>
            <p:spPr>
              <a:xfrm>
                <a:off x="8101525" y="4452054"/>
                <a:ext cx="807066" cy="510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2" h="20882" extrusionOk="0">
                    <a:moveTo>
                      <a:pt x="0" y="19733"/>
                    </a:moveTo>
                    <a:cubicBezTo>
                      <a:pt x="4099" y="15193"/>
                      <a:pt x="8726" y="12155"/>
                      <a:pt x="12946" y="8127"/>
                    </a:cubicBezTo>
                    <a:cubicBezTo>
                      <a:pt x="15343" y="5821"/>
                      <a:pt x="18483" y="4723"/>
                      <a:pt x="19634" y="0"/>
                    </a:cubicBezTo>
                    <a:cubicBezTo>
                      <a:pt x="20593" y="329"/>
                      <a:pt x="20353" y="1501"/>
                      <a:pt x="20377" y="2453"/>
                    </a:cubicBezTo>
                    <a:cubicBezTo>
                      <a:pt x="19922" y="4869"/>
                      <a:pt x="18340" y="4833"/>
                      <a:pt x="17596" y="6004"/>
                    </a:cubicBezTo>
                    <a:cubicBezTo>
                      <a:pt x="18651" y="5345"/>
                      <a:pt x="19778" y="3991"/>
                      <a:pt x="21073" y="3258"/>
                    </a:cubicBezTo>
                    <a:cubicBezTo>
                      <a:pt x="21600" y="3881"/>
                      <a:pt x="21480" y="4833"/>
                      <a:pt x="21552" y="5638"/>
                    </a:cubicBezTo>
                    <a:cubicBezTo>
                      <a:pt x="21528" y="5821"/>
                      <a:pt x="21528" y="6041"/>
                      <a:pt x="21504" y="6224"/>
                    </a:cubicBezTo>
                    <a:cubicBezTo>
                      <a:pt x="19970" y="9738"/>
                      <a:pt x="17333" y="10544"/>
                      <a:pt x="15055" y="11935"/>
                    </a:cubicBezTo>
                    <a:cubicBezTo>
                      <a:pt x="11987" y="13802"/>
                      <a:pt x="8990" y="15669"/>
                      <a:pt x="6185" y="18452"/>
                    </a:cubicBezTo>
                    <a:cubicBezTo>
                      <a:pt x="4771" y="19843"/>
                      <a:pt x="3188" y="21600"/>
                      <a:pt x="1223" y="20575"/>
                    </a:cubicBezTo>
                    <a:cubicBezTo>
                      <a:pt x="743" y="20575"/>
                      <a:pt x="264" y="20428"/>
                      <a:pt x="0" y="19733"/>
                    </a:cubicBezTo>
                  </a:path>
                </a:pathLst>
              </a:custGeom>
              <a:solidFill>
                <a:srgbClr val="905A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1" name="形状"/>
              <p:cNvSpPr/>
              <p:nvPr/>
            </p:nvSpPr>
            <p:spPr>
              <a:xfrm>
                <a:off x="8587379" y="4561301"/>
                <a:ext cx="445464" cy="328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99" extrusionOk="0">
                    <a:moveTo>
                      <a:pt x="21600" y="1140"/>
                    </a:moveTo>
                    <a:cubicBezTo>
                      <a:pt x="17098" y="8980"/>
                      <a:pt x="9566" y="11502"/>
                      <a:pt x="3939" y="17368"/>
                    </a:cubicBezTo>
                    <a:cubicBezTo>
                      <a:pt x="2814" y="18574"/>
                      <a:pt x="1342" y="19122"/>
                      <a:pt x="0" y="19999"/>
                    </a:cubicBezTo>
                    <a:cubicBezTo>
                      <a:pt x="0" y="19231"/>
                      <a:pt x="0" y="18409"/>
                      <a:pt x="87" y="17642"/>
                    </a:cubicBezTo>
                    <a:cubicBezTo>
                      <a:pt x="1385" y="12050"/>
                      <a:pt x="5541" y="10679"/>
                      <a:pt x="8917" y="8377"/>
                    </a:cubicBezTo>
                    <a:cubicBezTo>
                      <a:pt x="11298" y="6787"/>
                      <a:pt x="13895" y="5636"/>
                      <a:pt x="15280" y="2401"/>
                    </a:cubicBezTo>
                    <a:cubicBezTo>
                      <a:pt x="15323" y="2182"/>
                      <a:pt x="15410" y="1962"/>
                      <a:pt x="15497" y="1798"/>
                    </a:cubicBezTo>
                    <a:cubicBezTo>
                      <a:pt x="17444" y="1414"/>
                      <a:pt x="19349" y="-1601"/>
                      <a:pt x="21600" y="1140"/>
                    </a:cubicBezTo>
                  </a:path>
                </a:pathLst>
              </a:custGeom>
              <a:solidFill>
                <a:srgbClr val="946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2" name="形状"/>
              <p:cNvSpPr/>
              <p:nvPr/>
            </p:nvSpPr>
            <p:spPr>
              <a:xfrm>
                <a:off x="8701931" y="4511304"/>
                <a:ext cx="184765" cy="105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10"/>
                    </a:moveTo>
                    <a:cubicBezTo>
                      <a:pt x="17342" y="19769"/>
                      <a:pt x="7685" y="16841"/>
                      <a:pt x="0" y="21600"/>
                    </a:cubicBezTo>
                    <a:cubicBezTo>
                      <a:pt x="6231" y="14461"/>
                      <a:pt x="12462" y="7322"/>
                      <a:pt x="18588" y="0"/>
                    </a:cubicBezTo>
                    <a:cubicBezTo>
                      <a:pt x="19627" y="1464"/>
                      <a:pt x="20562" y="2929"/>
                      <a:pt x="21600" y="4210"/>
                    </a:cubicBezTo>
                  </a:path>
                </a:pathLst>
              </a:custGeom>
              <a:solidFill>
                <a:srgbClr val="DC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3" name="形状"/>
              <p:cNvSpPr/>
              <p:nvPr/>
            </p:nvSpPr>
            <p:spPr>
              <a:xfrm>
                <a:off x="5715703" y="4092599"/>
                <a:ext cx="80012" cy="133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2" h="21600" extrusionOk="0">
                    <a:moveTo>
                      <a:pt x="17117" y="21600"/>
                    </a:moveTo>
                    <a:cubicBezTo>
                      <a:pt x="4891" y="16416"/>
                      <a:pt x="9781" y="7632"/>
                      <a:pt x="0" y="0"/>
                    </a:cubicBezTo>
                    <a:cubicBezTo>
                      <a:pt x="21600" y="4176"/>
                      <a:pt x="19155" y="12240"/>
                      <a:pt x="17117" y="21600"/>
                    </a:cubicBezTo>
                  </a:path>
                </a:pathLst>
              </a:custGeom>
              <a:solidFill>
                <a:srgbClr val="EFDF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4" name="形状"/>
              <p:cNvSpPr/>
              <p:nvPr/>
            </p:nvSpPr>
            <p:spPr>
              <a:xfrm>
                <a:off x="5609051" y="4791757"/>
                <a:ext cx="117598" cy="86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957" y="9798"/>
                      <a:pt x="10966" y="20041"/>
                      <a:pt x="0" y="21600"/>
                    </a:cubicBezTo>
                    <a:cubicBezTo>
                      <a:pt x="4985" y="10466"/>
                      <a:pt x="7809" y="445"/>
                      <a:pt x="21600" y="0"/>
                    </a:cubicBezTo>
                  </a:path>
                </a:pathLst>
              </a:custGeom>
              <a:solidFill>
                <a:srgbClr val="DEA7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5" name="形状"/>
              <p:cNvSpPr/>
              <p:nvPr/>
            </p:nvSpPr>
            <p:spPr>
              <a:xfrm>
                <a:off x="5945080" y="9033136"/>
                <a:ext cx="125234" cy="120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30" h="15744" extrusionOk="0">
                    <a:moveTo>
                      <a:pt x="152" y="393"/>
                    </a:moveTo>
                    <a:cubicBezTo>
                      <a:pt x="10628" y="-1942"/>
                      <a:pt x="12827" y="6698"/>
                      <a:pt x="18130" y="11485"/>
                    </a:cubicBezTo>
                    <a:cubicBezTo>
                      <a:pt x="14638" y="19658"/>
                      <a:pt x="9076" y="13703"/>
                      <a:pt x="4808" y="12886"/>
                    </a:cubicBezTo>
                    <a:cubicBezTo>
                      <a:pt x="-3470" y="11018"/>
                      <a:pt x="1833" y="4480"/>
                      <a:pt x="152" y="393"/>
                    </a:cubicBezTo>
                  </a:path>
                </a:pathLst>
              </a:custGeom>
              <a:solidFill>
                <a:srgbClr val="FDF2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6" name="形状"/>
              <p:cNvSpPr/>
              <p:nvPr/>
            </p:nvSpPr>
            <p:spPr>
              <a:xfrm>
                <a:off x="5952704" y="9206803"/>
                <a:ext cx="133408" cy="64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92" extrusionOk="0">
                    <a:moveTo>
                      <a:pt x="0" y="13579"/>
                    </a:moveTo>
                    <a:cubicBezTo>
                      <a:pt x="7828" y="-5861"/>
                      <a:pt x="14207" y="-2523"/>
                      <a:pt x="21600" y="11615"/>
                    </a:cubicBezTo>
                    <a:cubicBezTo>
                      <a:pt x="14642" y="15739"/>
                      <a:pt x="8408" y="13972"/>
                      <a:pt x="0" y="13579"/>
                    </a:cubicBezTo>
                  </a:path>
                </a:pathLst>
              </a:custGeom>
              <a:solidFill>
                <a:srgbClr val="FCE6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7" name="形状"/>
              <p:cNvSpPr/>
              <p:nvPr/>
            </p:nvSpPr>
            <p:spPr>
              <a:xfrm>
                <a:off x="4293689" y="9217679"/>
                <a:ext cx="94743" cy="55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17034" extrusionOk="0">
                    <a:moveTo>
                      <a:pt x="0" y="11951"/>
                    </a:moveTo>
                    <a:cubicBezTo>
                      <a:pt x="5200" y="-1794"/>
                      <a:pt x="12200" y="-952"/>
                      <a:pt x="18800" y="1292"/>
                    </a:cubicBezTo>
                    <a:cubicBezTo>
                      <a:pt x="20000" y="1572"/>
                      <a:pt x="21600" y="11390"/>
                      <a:pt x="20600" y="12512"/>
                    </a:cubicBezTo>
                    <a:cubicBezTo>
                      <a:pt x="14600" y="19806"/>
                      <a:pt x="7800" y="17281"/>
                      <a:pt x="0" y="11951"/>
                    </a:cubicBezTo>
                  </a:path>
                </a:pathLst>
              </a:custGeom>
              <a:solidFill>
                <a:srgbClr val="FDF8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8" name="形状"/>
              <p:cNvSpPr/>
              <p:nvPr/>
            </p:nvSpPr>
            <p:spPr>
              <a:xfrm>
                <a:off x="9282586" y="4127234"/>
                <a:ext cx="358563" cy="197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86" extrusionOk="0">
                    <a:moveTo>
                      <a:pt x="21546" y="856"/>
                    </a:moveTo>
                    <a:cubicBezTo>
                      <a:pt x="21546" y="2314"/>
                      <a:pt x="21546" y="3681"/>
                      <a:pt x="21600" y="4957"/>
                    </a:cubicBezTo>
                    <a:cubicBezTo>
                      <a:pt x="16227" y="15894"/>
                      <a:pt x="8758" y="18081"/>
                      <a:pt x="0" y="20086"/>
                    </a:cubicBezTo>
                    <a:cubicBezTo>
                      <a:pt x="4137" y="13706"/>
                      <a:pt x="7307" y="8147"/>
                      <a:pt x="12466" y="9605"/>
                    </a:cubicBezTo>
                    <a:cubicBezTo>
                      <a:pt x="14507" y="10243"/>
                      <a:pt x="14561" y="8876"/>
                      <a:pt x="15099" y="5959"/>
                    </a:cubicBezTo>
                    <a:cubicBezTo>
                      <a:pt x="16066" y="1311"/>
                      <a:pt x="18215" y="-1514"/>
                      <a:pt x="21546" y="856"/>
                    </a:cubicBezTo>
                  </a:path>
                </a:pathLst>
              </a:custGeom>
              <a:solidFill>
                <a:srgbClr val="E2DD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89" name="形状"/>
              <p:cNvSpPr/>
              <p:nvPr/>
            </p:nvSpPr>
            <p:spPr>
              <a:xfrm>
                <a:off x="9614417" y="3817568"/>
                <a:ext cx="72816" cy="243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50" h="19909" extrusionOk="0">
                    <a:moveTo>
                      <a:pt x="6251" y="288"/>
                    </a:moveTo>
                    <a:cubicBezTo>
                      <a:pt x="11236" y="-151"/>
                      <a:pt x="15805" y="-444"/>
                      <a:pt x="16013" y="2192"/>
                    </a:cubicBezTo>
                    <a:cubicBezTo>
                      <a:pt x="16220" y="7464"/>
                      <a:pt x="17051" y="12736"/>
                      <a:pt x="16636" y="18081"/>
                    </a:cubicBezTo>
                    <a:cubicBezTo>
                      <a:pt x="16220" y="21156"/>
                      <a:pt x="10405" y="19472"/>
                      <a:pt x="6251" y="19252"/>
                    </a:cubicBezTo>
                    <a:cubicBezTo>
                      <a:pt x="3343" y="13395"/>
                      <a:pt x="-4549" y="7537"/>
                      <a:pt x="3551" y="1460"/>
                    </a:cubicBezTo>
                    <a:cubicBezTo>
                      <a:pt x="3343" y="654"/>
                      <a:pt x="4174" y="288"/>
                      <a:pt x="6251" y="288"/>
                    </a:cubicBezTo>
                  </a:path>
                </a:pathLst>
              </a:custGeom>
              <a:solidFill>
                <a:srgbClr val="EEEC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0" name="形状"/>
              <p:cNvSpPr/>
              <p:nvPr/>
            </p:nvSpPr>
            <p:spPr>
              <a:xfrm>
                <a:off x="9613258" y="3608412"/>
                <a:ext cx="73178" cy="23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907" h="21086" extrusionOk="0">
                    <a:moveTo>
                      <a:pt x="5506" y="19849"/>
                    </a:moveTo>
                    <a:cubicBezTo>
                      <a:pt x="5336" y="20509"/>
                      <a:pt x="4655" y="20839"/>
                      <a:pt x="3295" y="21086"/>
                    </a:cubicBezTo>
                    <a:cubicBezTo>
                      <a:pt x="-5039" y="14820"/>
                      <a:pt x="5336" y="8637"/>
                      <a:pt x="3125" y="2289"/>
                    </a:cubicBezTo>
                    <a:cubicBezTo>
                      <a:pt x="2785" y="1217"/>
                      <a:pt x="7207" y="-514"/>
                      <a:pt x="10778" y="146"/>
                    </a:cubicBezTo>
                    <a:cubicBezTo>
                      <a:pt x="12479" y="393"/>
                      <a:pt x="13500" y="2207"/>
                      <a:pt x="13670" y="3278"/>
                    </a:cubicBezTo>
                    <a:cubicBezTo>
                      <a:pt x="14010" y="6081"/>
                      <a:pt x="13500" y="8802"/>
                      <a:pt x="13330" y="11605"/>
                    </a:cubicBezTo>
                    <a:cubicBezTo>
                      <a:pt x="16561" y="15645"/>
                      <a:pt x="5166" y="16469"/>
                      <a:pt x="5506" y="19849"/>
                    </a:cubicBezTo>
                  </a:path>
                </a:pathLst>
              </a:custGeom>
              <a:solidFill>
                <a:srgbClr val="E1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1" name="形状"/>
              <p:cNvSpPr/>
              <p:nvPr/>
            </p:nvSpPr>
            <p:spPr>
              <a:xfrm>
                <a:off x="2491592" y="9121873"/>
                <a:ext cx="70022" cy="76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62" h="21132" extrusionOk="0">
                    <a:moveTo>
                      <a:pt x="6760" y="21109"/>
                    </a:moveTo>
                    <a:cubicBezTo>
                      <a:pt x="3815" y="20860"/>
                      <a:pt x="-849" y="18378"/>
                      <a:pt x="133" y="10929"/>
                    </a:cubicBezTo>
                    <a:cubicBezTo>
                      <a:pt x="869" y="6212"/>
                      <a:pt x="2342" y="254"/>
                      <a:pt x="7496" y="5"/>
                    </a:cubicBezTo>
                    <a:cubicBezTo>
                      <a:pt x="15842" y="-243"/>
                      <a:pt x="17315" y="7950"/>
                      <a:pt x="19033" y="13909"/>
                    </a:cubicBezTo>
                    <a:cubicBezTo>
                      <a:pt x="20751" y="19619"/>
                      <a:pt x="15596" y="21357"/>
                      <a:pt x="6760" y="21109"/>
                    </a:cubicBezTo>
                  </a:path>
                </a:pathLst>
              </a:custGeom>
              <a:solidFill>
                <a:srgbClr val="FEEE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2" name="形状"/>
              <p:cNvSpPr/>
              <p:nvPr/>
            </p:nvSpPr>
            <p:spPr>
              <a:xfrm>
                <a:off x="1057107" y="4111993"/>
                <a:ext cx="178577" cy="22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2" h="21183" extrusionOk="0">
                    <a:moveTo>
                      <a:pt x="7496" y="85"/>
                    </a:moveTo>
                    <a:lnTo>
                      <a:pt x="7597" y="0"/>
                    </a:lnTo>
                    <a:cubicBezTo>
                      <a:pt x="7597" y="0"/>
                      <a:pt x="7597" y="85"/>
                      <a:pt x="7597" y="85"/>
                    </a:cubicBezTo>
                    <a:lnTo>
                      <a:pt x="7496" y="85"/>
                    </a:lnTo>
                    <a:close/>
                    <a:moveTo>
                      <a:pt x="7699" y="0"/>
                    </a:moveTo>
                    <a:lnTo>
                      <a:pt x="7597" y="0"/>
                    </a:lnTo>
                    <a:cubicBezTo>
                      <a:pt x="7597" y="0"/>
                      <a:pt x="7597" y="0"/>
                      <a:pt x="7699" y="0"/>
                    </a:cubicBezTo>
                    <a:close/>
                    <a:moveTo>
                      <a:pt x="15102" y="4762"/>
                    </a:moveTo>
                    <a:cubicBezTo>
                      <a:pt x="16217" y="9099"/>
                      <a:pt x="10538" y="7229"/>
                      <a:pt x="8814" y="9184"/>
                    </a:cubicBezTo>
                    <a:cubicBezTo>
                      <a:pt x="12262" y="11310"/>
                      <a:pt x="18347" y="7994"/>
                      <a:pt x="19868" y="12926"/>
                    </a:cubicBezTo>
                    <a:cubicBezTo>
                      <a:pt x="20882" y="16243"/>
                      <a:pt x="16623" y="17858"/>
                      <a:pt x="14696" y="18879"/>
                    </a:cubicBezTo>
                    <a:cubicBezTo>
                      <a:pt x="11045" y="20665"/>
                      <a:pt x="6279" y="21260"/>
                      <a:pt x="2020" y="21175"/>
                    </a:cubicBezTo>
                    <a:cubicBezTo>
                      <a:pt x="-515" y="21090"/>
                      <a:pt x="-718" y="6548"/>
                      <a:pt x="1716" y="4677"/>
                    </a:cubicBezTo>
                    <a:cubicBezTo>
                      <a:pt x="3643" y="3062"/>
                      <a:pt x="5569" y="1531"/>
                      <a:pt x="7597" y="85"/>
                    </a:cubicBezTo>
                    <a:cubicBezTo>
                      <a:pt x="11857" y="-340"/>
                      <a:pt x="14189" y="1361"/>
                      <a:pt x="15102" y="4762"/>
                    </a:cubicBezTo>
                    <a:close/>
                  </a:path>
                </a:pathLst>
              </a:custGeom>
              <a:solidFill>
                <a:srgbClr val="F5ED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3" name="形状"/>
              <p:cNvSpPr/>
              <p:nvPr/>
            </p:nvSpPr>
            <p:spPr>
              <a:xfrm>
                <a:off x="871078" y="3602795"/>
                <a:ext cx="174793" cy="29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75" h="19549" extrusionOk="0">
                    <a:moveTo>
                      <a:pt x="17775" y="16611"/>
                    </a:moveTo>
                    <a:lnTo>
                      <a:pt x="17685" y="16670"/>
                    </a:lnTo>
                    <a:cubicBezTo>
                      <a:pt x="17685" y="16611"/>
                      <a:pt x="17685" y="16611"/>
                      <a:pt x="17685" y="16611"/>
                    </a:cubicBezTo>
                    <a:lnTo>
                      <a:pt x="17775" y="16611"/>
                    </a:lnTo>
                    <a:close/>
                    <a:moveTo>
                      <a:pt x="13618" y="17080"/>
                    </a:moveTo>
                    <a:cubicBezTo>
                      <a:pt x="10545" y="17315"/>
                      <a:pt x="7472" y="21600"/>
                      <a:pt x="5213" y="18313"/>
                    </a:cubicBezTo>
                    <a:cubicBezTo>
                      <a:pt x="3315" y="15613"/>
                      <a:pt x="-3825" y="12796"/>
                      <a:pt x="2682" y="8687"/>
                    </a:cubicBezTo>
                    <a:cubicBezTo>
                      <a:pt x="5936" y="6515"/>
                      <a:pt x="6749" y="3404"/>
                      <a:pt x="6930" y="411"/>
                    </a:cubicBezTo>
                    <a:cubicBezTo>
                      <a:pt x="10093" y="5870"/>
                      <a:pt x="16600" y="10507"/>
                      <a:pt x="17685" y="16611"/>
                    </a:cubicBezTo>
                    <a:cubicBezTo>
                      <a:pt x="16329" y="16787"/>
                      <a:pt x="14973" y="16963"/>
                      <a:pt x="13618" y="17080"/>
                    </a:cubicBezTo>
                    <a:close/>
                    <a:moveTo>
                      <a:pt x="6930" y="0"/>
                    </a:moveTo>
                    <a:cubicBezTo>
                      <a:pt x="6930" y="176"/>
                      <a:pt x="6930" y="293"/>
                      <a:pt x="6930" y="411"/>
                    </a:cubicBezTo>
                    <a:cubicBezTo>
                      <a:pt x="6839" y="293"/>
                      <a:pt x="6749" y="176"/>
                      <a:pt x="6749" y="59"/>
                    </a:cubicBez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4" name="形状"/>
              <p:cNvSpPr/>
              <p:nvPr/>
            </p:nvSpPr>
            <p:spPr>
              <a:xfrm>
                <a:off x="955907" y="3921611"/>
                <a:ext cx="190227" cy="213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0" h="16253" extrusionOk="0">
                    <a:moveTo>
                      <a:pt x="16663" y="14273"/>
                    </a:moveTo>
                    <a:lnTo>
                      <a:pt x="16487" y="14410"/>
                    </a:lnTo>
                    <a:cubicBezTo>
                      <a:pt x="16487" y="14410"/>
                      <a:pt x="16487" y="14342"/>
                      <a:pt x="16487" y="14342"/>
                    </a:cubicBezTo>
                    <a:cubicBezTo>
                      <a:pt x="16487" y="14342"/>
                      <a:pt x="16487" y="14342"/>
                      <a:pt x="16575" y="14342"/>
                    </a:cubicBezTo>
                    <a:cubicBezTo>
                      <a:pt x="16575" y="14273"/>
                      <a:pt x="16575" y="14273"/>
                      <a:pt x="16575" y="14273"/>
                    </a:cubicBezTo>
                    <a:cubicBezTo>
                      <a:pt x="16575" y="14273"/>
                      <a:pt x="16663" y="14273"/>
                      <a:pt x="16663" y="14273"/>
                    </a:cubicBezTo>
                    <a:close/>
                    <a:moveTo>
                      <a:pt x="16575" y="14342"/>
                    </a:moveTo>
                    <a:cubicBezTo>
                      <a:pt x="16487" y="14342"/>
                      <a:pt x="16487" y="14342"/>
                      <a:pt x="16487" y="14342"/>
                    </a:cubicBezTo>
                    <a:cubicBezTo>
                      <a:pt x="6877" y="19279"/>
                      <a:pt x="4232" y="13725"/>
                      <a:pt x="2028" y="8170"/>
                    </a:cubicBezTo>
                    <a:cubicBezTo>
                      <a:pt x="1146" y="6045"/>
                      <a:pt x="2204" y="3370"/>
                      <a:pt x="0" y="1450"/>
                    </a:cubicBezTo>
                    <a:cubicBezTo>
                      <a:pt x="3879" y="765"/>
                      <a:pt x="8640" y="-2321"/>
                      <a:pt x="10668" y="3370"/>
                    </a:cubicBezTo>
                    <a:cubicBezTo>
                      <a:pt x="16663" y="5633"/>
                      <a:pt x="21600" y="8376"/>
                      <a:pt x="16575" y="14273"/>
                    </a:cubicBezTo>
                    <a:cubicBezTo>
                      <a:pt x="16575" y="14273"/>
                      <a:pt x="16575" y="14273"/>
                      <a:pt x="16575" y="14342"/>
                    </a:cubicBezTo>
                    <a:close/>
                  </a:path>
                </a:pathLst>
              </a:custGeom>
              <a:solidFill>
                <a:srgbClr val="F2E7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5" name="形状"/>
              <p:cNvSpPr/>
              <p:nvPr/>
            </p:nvSpPr>
            <p:spPr>
              <a:xfrm>
                <a:off x="955907" y="3855597"/>
                <a:ext cx="132945" cy="11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03" h="21600" extrusionOk="0">
                    <a:moveTo>
                      <a:pt x="14204" y="21600"/>
                    </a:moveTo>
                    <a:cubicBezTo>
                      <a:pt x="10330" y="13824"/>
                      <a:pt x="4813" y="17626"/>
                      <a:pt x="0" y="16762"/>
                    </a:cubicBezTo>
                    <a:cubicBezTo>
                      <a:pt x="2583" y="9504"/>
                      <a:pt x="9978" y="9331"/>
                      <a:pt x="11622" y="518"/>
                    </a:cubicBezTo>
                    <a:cubicBezTo>
                      <a:pt x="14204" y="6912"/>
                      <a:pt x="21600" y="12269"/>
                      <a:pt x="14204" y="21600"/>
                    </a:cubicBezTo>
                    <a:close/>
                    <a:moveTo>
                      <a:pt x="11739" y="0"/>
                    </a:moveTo>
                    <a:cubicBezTo>
                      <a:pt x="11739" y="173"/>
                      <a:pt x="11739" y="346"/>
                      <a:pt x="11622" y="518"/>
                    </a:cubicBezTo>
                    <a:cubicBezTo>
                      <a:pt x="11622" y="346"/>
                      <a:pt x="11504" y="173"/>
                      <a:pt x="11504" y="173"/>
                    </a:cubicBezTo>
                    <a:lnTo>
                      <a:pt x="11739" y="0"/>
                    </a:lnTo>
                    <a:close/>
                  </a:path>
                </a:pathLst>
              </a:custGeom>
              <a:solidFill>
                <a:srgbClr val="F2E7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6" name="形状"/>
              <p:cNvSpPr/>
              <p:nvPr/>
            </p:nvSpPr>
            <p:spPr>
              <a:xfrm>
                <a:off x="743245" y="3172631"/>
                <a:ext cx="164779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21010" extrusionOk="0">
                    <a:moveTo>
                      <a:pt x="140" y="21010"/>
                    </a:moveTo>
                    <a:cubicBezTo>
                      <a:pt x="140" y="21010"/>
                      <a:pt x="-78" y="20838"/>
                      <a:pt x="31" y="20838"/>
                    </a:cubicBezTo>
                    <a:cubicBezTo>
                      <a:pt x="140" y="20838"/>
                      <a:pt x="249" y="20838"/>
                      <a:pt x="358" y="20838"/>
                    </a:cubicBezTo>
                    <a:cubicBezTo>
                      <a:pt x="249" y="20924"/>
                      <a:pt x="249" y="21010"/>
                      <a:pt x="140" y="21010"/>
                    </a:cubicBezTo>
                    <a:close/>
                    <a:moveTo>
                      <a:pt x="3958" y="10597"/>
                    </a:moveTo>
                    <a:cubicBezTo>
                      <a:pt x="4395" y="5348"/>
                      <a:pt x="8758" y="2422"/>
                      <a:pt x="14540" y="443"/>
                    </a:cubicBezTo>
                    <a:cubicBezTo>
                      <a:pt x="16831" y="-418"/>
                      <a:pt x="18795" y="-74"/>
                      <a:pt x="19231" y="1906"/>
                    </a:cubicBezTo>
                    <a:cubicBezTo>
                      <a:pt x="20322" y="6553"/>
                      <a:pt x="21522" y="11113"/>
                      <a:pt x="15522" y="14814"/>
                    </a:cubicBezTo>
                    <a:cubicBezTo>
                      <a:pt x="10831" y="17654"/>
                      <a:pt x="6904" y="21182"/>
                      <a:pt x="358" y="20838"/>
                    </a:cubicBezTo>
                    <a:cubicBezTo>
                      <a:pt x="3522" y="17912"/>
                      <a:pt x="3740" y="14384"/>
                      <a:pt x="3958" y="10597"/>
                    </a:cubicBezTo>
                    <a:close/>
                  </a:path>
                </a:pathLst>
              </a:custGeom>
              <a:solidFill>
                <a:srgbClr val="F2EB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7" name="形状"/>
              <p:cNvSpPr/>
              <p:nvPr/>
            </p:nvSpPr>
            <p:spPr>
              <a:xfrm>
                <a:off x="798669" y="2990539"/>
                <a:ext cx="96195" cy="124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0696" extrusionOk="0">
                    <a:moveTo>
                      <a:pt x="11831" y="0"/>
                    </a:moveTo>
                    <a:cubicBezTo>
                      <a:pt x="19431" y="596"/>
                      <a:pt x="21031" y="4916"/>
                      <a:pt x="21231" y="8789"/>
                    </a:cubicBezTo>
                    <a:cubicBezTo>
                      <a:pt x="21431" y="15790"/>
                      <a:pt x="13831" y="19068"/>
                      <a:pt x="6631" y="20557"/>
                    </a:cubicBezTo>
                    <a:cubicBezTo>
                      <a:pt x="431" y="21600"/>
                      <a:pt x="-169" y="16535"/>
                      <a:pt x="31" y="13407"/>
                    </a:cubicBezTo>
                    <a:cubicBezTo>
                      <a:pt x="231" y="7001"/>
                      <a:pt x="4231" y="2383"/>
                      <a:pt x="11831" y="0"/>
                    </a:cubicBezTo>
                  </a:path>
                </a:pathLst>
              </a:custGeom>
              <a:solidFill>
                <a:srgbClr val="EAE0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8" name="形状"/>
              <p:cNvSpPr/>
              <p:nvPr/>
            </p:nvSpPr>
            <p:spPr>
              <a:xfrm>
                <a:off x="1675374" y="4677205"/>
                <a:ext cx="192093" cy="136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5" h="20910" extrusionOk="0">
                    <a:moveTo>
                      <a:pt x="21105" y="3738"/>
                    </a:moveTo>
                    <a:cubicBezTo>
                      <a:pt x="16547" y="13154"/>
                      <a:pt x="9711" y="18000"/>
                      <a:pt x="1883" y="20769"/>
                    </a:cubicBezTo>
                    <a:cubicBezTo>
                      <a:pt x="-495" y="21600"/>
                      <a:pt x="99" y="18554"/>
                      <a:pt x="0" y="16754"/>
                    </a:cubicBezTo>
                    <a:cubicBezTo>
                      <a:pt x="6936" y="11077"/>
                      <a:pt x="12683" y="2908"/>
                      <a:pt x="20808" y="0"/>
                    </a:cubicBezTo>
                    <a:cubicBezTo>
                      <a:pt x="20907" y="1246"/>
                      <a:pt x="20907" y="2492"/>
                      <a:pt x="21105" y="3738"/>
                    </a:cubicBezTo>
                  </a:path>
                </a:pathLst>
              </a:custGeom>
              <a:solidFill>
                <a:srgbClr val="D486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599" name="形状"/>
              <p:cNvSpPr/>
              <p:nvPr/>
            </p:nvSpPr>
            <p:spPr>
              <a:xfrm>
                <a:off x="7959323" y="4602155"/>
                <a:ext cx="943163" cy="564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2" extrusionOk="0">
                    <a:moveTo>
                      <a:pt x="21600" y="0"/>
                    </a:moveTo>
                    <a:cubicBezTo>
                      <a:pt x="21518" y="2187"/>
                      <a:pt x="20387" y="2793"/>
                      <a:pt x="19463" y="3634"/>
                    </a:cubicBezTo>
                    <a:cubicBezTo>
                      <a:pt x="17654" y="5249"/>
                      <a:pt x="15907" y="7065"/>
                      <a:pt x="14345" y="9353"/>
                    </a:cubicBezTo>
                    <a:cubicBezTo>
                      <a:pt x="9947" y="12718"/>
                      <a:pt x="5960" y="17462"/>
                      <a:pt x="1459" y="20523"/>
                    </a:cubicBezTo>
                    <a:cubicBezTo>
                      <a:pt x="1028" y="20826"/>
                      <a:pt x="678" y="21600"/>
                      <a:pt x="0" y="20893"/>
                    </a:cubicBezTo>
                    <a:cubicBezTo>
                      <a:pt x="103" y="18572"/>
                      <a:pt x="1213" y="17596"/>
                      <a:pt x="2240" y="16419"/>
                    </a:cubicBezTo>
                    <a:cubicBezTo>
                      <a:pt x="3001" y="15510"/>
                      <a:pt x="4131" y="15308"/>
                      <a:pt x="4275" y="13357"/>
                    </a:cubicBezTo>
                    <a:cubicBezTo>
                      <a:pt x="8015" y="12011"/>
                      <a:pt x="10728" y="7368"/>
                      <a:pt x="14284" y="5417"/>
                    </a:cubicBezTo>
                    <a:cubicBezTo>
                      <a:pt x="16832" y="4037"/>
                      <a:pt x="19319" y="2422"/>
                      <a:pt x="21600" y="0"/>
                    </a:cubicBezTo>
                  </a:path>
                </a:pathLst>
              </a:custGeom>
              <a:solidFill>
                <a:srgbClr val="FDFC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0" name="形状"/>
              <p:cNvSpPr/>
              <p:nvPr/>
            </p:nvSpPr>
            <p:spPr>
              <a:xfrm>
                <a:off x="11818510" y="5293412"/>
                <a:ext cx="129466" cy="74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4" y="6585"/>
                    </a:moveTo>
                    <a:cubicBezTo>
                      <a:pt x="14203" y="11063"/>
                      <a:pt x="6953" y="15541"/>
                      <a:pt x="0" y="21600"/>
                    </a:cubicBezTo>
                    <a:cubicBezTo>
                      <a:pt x="3107" y="527"/>
                      <a:pt x="12575" y="790"/>
                      <a:pt x="21600" y="0"/>
                    </a:cubicBezTo>
                    <a:cubicBezTo>
                      <a:pt x="21452" y="2107"/>
                      <a:pt x="21452" y="4478"/>
                      <a:pt x="21304" y="6585"/>
                    </a:cubicBezTo>
                  </a:path>
                </a:pathLst>
              </a:cu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1" name="形状"/>
              <p:cNvSpPr/>
              <p:nvPr/>
            </p:nvSpPr>
            <p:spPr>
              <a:xfrm>
                <a:off x="2470523" y="4681154"/>
                <a:ext cx="238308" cy="295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2" h="21600" extrusionOk="0">
                    <a:moveTo>
                      <a:pt x="11321" y="0"/>
                    </a:moveTo>
                    <a:cubicBezTo>
                      <a:pt x="14077" y="196"/>
                      <a:pt x="16907" y="392"/>
                      <a:pt x="19812" y="522"/>
                    </a:cubicBezTo>
                    <a:cubicBezTo>
                      <a:pt x="19514" y="6004"/>
                      <a:pt x="13853" y="8288"/>
                      <a:pt x="11395" y="12399"/>
                    </a:cubicBezTo>
                    <a:cubicBezTo>
                      <a:pt x="7597" y="15466"/>
                      <a:pt x="3873" y="18533"/>
                      <a:pt x="0" y="21600"/>
                    </a:cubicBezTo>
                    <a:cubicBezTo>
                      <a:pt x="4766" y="14552"/>
                      <a:pt x="-1788" y="3132"/>
                      <a:pt x="11321" y="0"/>
                    </a:cubicBezTo>
                  </a:path>
                </a:pathLst>
              </a:custGeom>
              <a:solidFill>
                <a:srgbClr val="FCF8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2" name="形状"/>
              <p:cNvSpPr/>
              <p:nvPr/>
            </p:nvSpPr>
            <p:spPr>
              <a:xfrm>
                <a:off x="3096230" y="3467748"/>
                <a:ext cx="109478" cy="182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50" h="20411" extrusionOk="0">
                    <a:moveTo>
                      <a:pt x="9189" y="741"/>
                    </a:moveTo>
                    <a:cubicBezTo>
                      <a:pt x="9713" y="941"/>
                      <a:pt x="10105" y="1341"/>
                      <a:pt x="10236" y="1641"/>
                    </a:cubicBezTo>
                    <a:cubicBezTo>
                      <a:pt x="12855" y="7141"/>
                      <a:pt x="19400" y="12141"/>
                      <a:pt x="13378" y="18341"/>
                    </a:cubicBezTo>
                    <a:cubicBezTo>
                      <a:pt x="11545" y="20341"/>
                      <a:pt x="6833" y="21241"/>
                      <a:pt x="5262" y="19441"/>
                    </a:cubicBezTo>
                    <a:cubicBezTo>
                      <a:pt x="418" y="13841"/>
                      <a:pt x="-2200" y="7741"/>
                      <a:pt x="2382" y="1141"/>
                    </a:cubicBezTo>
                    <a:cubicBezTo>
                      <a:pt x="4607" y="-359"/>
                      <a:pt x="6964" y="-259"/>
                      <a:pt x="9189" y="741"/>
                    </a:cubicBezTo>
                  </a:path>
                </a:pathLst>
              </a:custGeom>
              <a:solidFill>
                <a:srgbClr val="F4E9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03" name="形状"/>
              <p:cNvSpPr/>
              <p:nvPr/>
            </p:nvSpPr>
            <p:spPr>
              <a:xfrm>
                <a:off x="3069163" y="3314442"/>
                <a:ext cx="89976" cy="161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15" h="21600" extrusionOk="0">
                    <a:moveTo>
                      <a:pt x="17715" y="21242"/>
                    </a:moveTo>
                    <a:cubicBezTo>
                      <a:pt x="14730" y="21361"/>
                      <a:pt x="11569" y="21481"/>
                      <a:pt x="8759" y="21600"/>
                    </a:cubicBezTo>
                    <a:cubicBezTo>
                      <a:pt x="3491" y="15156"/>
                      <a:pt x="-3885" y="8831"/>
                      <a:pt x="2437" y="0"/>
                    </a:cubicBezTo>
                    <a:cubicBezTo>
                      <a:pt x="15081" y="5251"/>
                      <a:pt x="9637" y="15514"/>
                      <a:pt x="17715" y="21242"/>
                    </a:cubicBezTo>
                  </a:path>
                </a:pathLst>
              </a:custGeom>
              <a:solidFill>
                <a:srgbClr val="E8D4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05" name="团"/>
            <p:cNvSpPr txBox="1"/>
            <p:nvPr/>
          </p:nvSpPr>
          <p:spPr>
            <a:xfrm>
              <a:off x="1136863" y="569547"/>
              <a:ext cx="1641475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lang="zh-TW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團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06" name="队"/>
            <p:cNvSpPr txBox="1"/>
            <p:nvPr/>
          </p:nvSpPr>
          <p:spPr>
            <a:xfrm>
              <a:off x="4434595" y="977150"/>
              <a:ext cx="1641475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lang="zh-TW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隊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07" name="合"/>
            <p:cNvSpPr txBox="1"/>
            <p:nvPr/>
          </p:nvSpPr>
          <p:spPr>
            <a:xfrm>
              <a:off x="7732330" y="804497"/>
              <a:ext cx="1641475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lang="zh-TW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合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08" name="作"/>
            <p:cNvSpPr txBox="1"/>
            <p:nvPr/>
          </p:nvSpPr>
          <p:spPr>
            <a:xfrm>
              <a:off x="11030063" y="804497"/>
              <a:ext cx="1641475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2000">
                  <a:solidFill>
                    <a:srgbClr val="474747"/>
                  </a:solidFill>
                </a:defRPr>
              </a:lvl1pPr>
            </a:lstStyle>
            <a:p>
              <a:r>
                <a:rPr lang="zh-TW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作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614" name="组合 1"/>
          <p:cNvGrpSpPr/>
          <p:nvPr/>
        </p:nvGrpSpPr>
        <p:grpSpPr>
          <a:xfrm>
            <a:off x="2231870" y="2338710"/>
            <a:ext cx="14801971" cy="2688154"/>
            <a:chOff x="0" y="71237"/>
            <a:chExt cx="14801969" cy="2688153"/>
          </a:xfrm>
        </p:grpSpPr>
        <p:pic>
          <p:nvPicPr>
            <p:cNvPr id="1610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0446"/>
              <a:ext cx="907505" cy="907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1" name="团队合作"/>
            <p:cNvSpPr txBox="1"/>
            <p:nvPr/>
          </p:nvSpPr>
          <p:spPr>
            <a:xfrm>
              <a:off x="1554755" y="71237"/>
              <a:ext cx="13247214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TW" alt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主程式架構</a:t>
              </a:r>
              <a:r>
                <a:rPr lang="en-US" altLang="zh-TW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(Like delay and  object’s appear or disappear)</a:t>
              </a:r>
              <a:endParaRPr lang="en-US" altLang="zh-TW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2" name="此处添加详细文本描述语言风格"/>
            <p:cNvSpPr txBox="1"/>
            <p:nvPr/>
          </p:nvSpPr>
          <p:spPr>
            <a:xfrm>
              <a:off x="1554755" y="1241027"/>
              <a:ext cx="3604449" cy="1518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sz="80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Everyone</a:t>
              </a:r>
              <a:endParaRPr sz="8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13" name="01"/>
            <p:cNvSpPr txBox="1"/>
            <p:nvPr/>
          </p:nvSpPr>
          <p:spPr>
            <a:xfrm>
              <a:off x="166816" y="255905"/>
              <a:ext cx="57387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</p:grpSp>
      <p:grpSp>
        <p:nvGrpSpPr>
          <p:cNvPr id="1620" name="组合 4"/>
          <p:cNvGrpSpPr/>
          <p:nvPr/>
        </p:nvGrpSpPr>
        <p:grpSpPr>
          <a:xfrm>
            <a:off x="2236259" y="6214534"/>
            <a:ext cx="6509168" cy="3318113"/>
            <a:chOff x="0" y="21307"/>
            <a:chExt cx="4641782" cy="3318112"/>
          </a:xfrm>
        </p:grpSpPr>
        <p:grpSp>
          <p:nvGrpSpPr>
            <p:cNvPr id="1618" name="组合 2"/>
            <p:cNvGrpSpPr/>
            <p:nvPr/>
          </p:nvGrpSpPr>
          <p:grpSpPr>
            <a:xfrm>
              <a:off x="0" y="21307"/>
              <a:ext cx="4641782" cy="3318112"/>
              <a:chOff x="0" y="21307"/>
              <a:chExt cx="4641781" cy="3318111"/>
            </a:xfrm>
          </p:grpSpPr>
          <p:pic>
            <p:nvPicPr>
              <p:cNvPr id="1615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0446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16" name="市场目标"/>
              <p:cNvSpPr txBox="1"/>
              <p:nvPr/>
            </p:nvSpPr>
            <p:spPr>
              <a:xfrm>
                <a:off x="1186801" y="21307"/>
                <a:ext cx="3180357" cy="1025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6000"/>
                </a:lvl1pPr>
              </a:lstStyle>
              <a:p>
                <a:r>
                  <a:rPr lang="zh-TW" altLang="en-US"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球跟板</a:t>
                </a:r>
                <a:r>
                  <a:rPr lang="zh-TW" altLang="en-US"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子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17" name="此处添加详细文本描述语言风格"/>
              <p:cNvSpPr txBox="1"/>
              <p:nvPr/>
            </p:nvSpPr>
            <p:spPr>
              <a:xfrm>
                <a:off x="1037332" y="1242436"/>
                <a:ext cx="3604449" cy="2096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lang="zh-TW" altLang="en-US" sz="5400"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黃</a:t>
                </a:r>
                <a:r>
                  <a:rPr lang="zh-TW" altLang="en-US" sz="5400"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嘉懋、汪為哲</a:t>
                </a:r>
                <a:endParaRPr lang="en-US" altLang="zh-TW" sz="5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19" name="02"/>
            <p:cNvSpPr txBox="1"/>
            <p:nvPr/>
          </p:nvSpPr>
          <p:spPr>
            <a:xfrm>
              <a:off x="119526" y="255905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</p:grpSp>
      <p:grpSp>
        <p:nvGrpSpPr>
          <p:cNvPr id="1626" name="组合 5"/>
          <p:cNvGrpSpPr/>
          <p:nvPr/>
        </p:nvGrpSpPr>
        <p:grpSpPr>
          <a:xfrm>
            <a:off x="2187847" y="9767690"/>
            <a:ext cx="6534445" cy="2269577"/>
            <a:chOff x="0" y="71240"/>
            <a:chExt cx="6534444" cy="2269576"/>
          </a:xfrm>
        </p:grpSpPr>
        <p:grpSp>
          <p:nvGrpSpPr>
            <p:cNvPr id="1624" name="组合 3"/>
            <p:cNvGrpSpPr/>
            <p:nvPr/>
          </p:nvGrpSpPr>
          <p:grpSpPr>
            <a:xfrm>
              <a:off x="0" y="71240"/>
              <a:ext cx="6534444" cy="2269576"/>
              <a:chOff x="0" y="71240"/>
              <a:chExt cx="6534443" cy="2269575"/>
            </a:xfrm>
          </p:grpSpPr>
          <p:pic>
            <p:nvPicPr>
              <p:cNvPr id="1621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0446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22" name="解决方案"/>
              <p:cNvSpPr txBox="1"/>
              <p:nvPr/>
            </p:nvSpPr>
            <p:spPr>
              <a:xfrm>
                <a:off x="1554755" y="71240"/>
                <a:ext cx="3949798" cy="102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6000"/>
                </a:lvl1pPr>
              </a:lstStyle>
              <a:p>
                <a:r>
                  <a:rPr lang="zh-TW" altLang="en-US"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動畫與</a:t>
                </a:r>
                <a:r>
                  <a:rPr lang="zh-TW" altLang="en-US"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磚塊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sp>
            <p:nvSpPr>
              <p:cNvPr id="1623" name="此处添加详细文本描述语言风格"/>
              <p:cNvSpPr txBox="1"/>
              <p:nvPr/>
            </p:nvSpPr>
            <p:spPr>
              <a:xfrm>
                <a:off x="1554754" y="1241028"/>
                <a:ext cx="4979689" cy="1099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lnSpc>
                    <a:spcPct val="120000"/>
                  </a:lnSpc>
                  <a:defRPr sz="3200">
                    <a:solidFill>
                      <a:srgbClr val="5E5E5E"/>
                    </a:solidFill>
                  </a:defRPr>
                </a:lvl1pPr>
              </a:lstStyle>
              <a:p>
                <a:r>
                  <a:rPr lang="zh-TW" altLang="en-US" sz="5400"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陳品樺、許奇青</a:t>
                </a:r>
                <a:endParaRPr sz="54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  <p:sp>
          <p:nvSpPr>
            <p:cNvPr id="1625" name="03"/>
            <p:cNvSpPr txBox="1"/>
            <p:nvPr/>
          </p:nvSpPr>
          <p:spPr>
            <a:xfrm>
              <a:off x="164410" y="255905"/>
              <a:ext cx="57868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</p:grpSp>
      <p:sp>
        <p:nvSpPr>
          <p:cNvPr id="1627" name="形状"/>
          <p:cNvSpPr/>
          <p:nvPr/>
        </p:nvSpPr>
        <p:spPr>
          <a:xfrm rot="10800000" flipH="1">
            <a:off x="2231870" y="4609928"/>
            <a:ext cx="315554" cy="78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8" h="21283" extrusionOk="0">
                <a:moveTo>
                  <a:pt x="6123" y="21283"/>
                </a:moveTo>
                <a:cubicBezTo>
                  <a:pt x="2997" y="20967"/>
                  <a:pt x="2204" y="19950"/>
                  <a:pt x="1551" y="18933"/>
                </a:cubicBezTo>
                <a:cubicBezTo>
                  <a:pt x="-828" y="14753"/>
                  <a:pt x="-361" y="10754"/>
                  <a:pt x="4817" y="7049"/>
                </a:cubicBezTo>
                <a:cubicBezTo>
                  <a:pt x="5750" y="6371"/>
                  <a:pt x="6590" y="5625"/>
                  <a:pt x="7383" y="4925"/>
                </a:cubicBezTo>
                <a:cubicBezTo>
                  <a:pt x="7429" y="4902"/>
                  <a:pt x="7336" y="4812"/>
                  <a:pt x="7289" y="4676"/>
                </a:cubicBezTo>
                <a:cubicBezTo>
                  <a:pt x="5377" y="4609"/>
                  <a:pt x="4024" y="5309"/>
                  <a:pt x="2344" y="5512"/>
                </a:cubicBezTo>
                <a:cubicBezTo>
                  <a:pt x="1551" y="5603"/>
                  <a:pt x="618" y="5919"/>
                  <a:pt x="105" y="5354"/>
                </a:cubicBezTo>
                <a:cubicBezTo>
                  <a:pt x="-315" y="4947"/>
                  <a:pt x="618" y="4721"/>
                  <a:pt x="1178" y="4541"/>
                </a:cubicBezTo>
                <a:cubicBezTo>
                  <a:pt x="6496" y="3140"/>
                  <a:pt x="11395" y="1355"/>
                  <a:pt x="17086" y="203"/>
                </a:cubicBezTo>
                <a:cubicBezTo>
                  <a:pt x="19559" y="-317"/>
                  <a:pt x="20772" y="180"/>
                  <a:pt x="20445" y="1491"/>
                </a:cubicBezTo>
                <a:cubicBezTo>
                  <a:pt x="20352" y="1875"/>
                  <a:pt x="20212" y="2349"/>
                  <a:pt x="19699" y="2665"/>
                </a:cubicBezTo>
                <a:cubicBezTo>
                  <a:pt x="16387" y="4812"/>
                  <a:pt x="15174" y="7342"/>
                  <a:pt x="14754" y="9963"/>
                </a:cubicBezTo>
                <a:cubicBezTo>
                  <a:pt x="12701" y="9624"/>
                  <a:pt x="12701" y="9624"/>
                  <a:pt x="12421" y="5467"/>
                </a:cubicBezTo>
                <a:cubicBezTo>
                  <a:pt x="3464" y="10099"/>
                  <a:pt x="2624" y="15476"/>
                  <a:pt x="6123" y="21283"/>
                </a:cubicBezTo>
              </a:path>
            </a:pathLst>
          </a:custGeom>
          <a:solidFill>
            <a:srgbClr val="0303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628" name="形状"/>
          <p:cNvSpPr/>
          <p:nvPr/>
        </p:nvSpPr>
        <p:spPr>
          <a:xfrm rot="10800000" flipH="1">
            <a:off x="2305734" y="8381492"/>
            <a:ext cx="377494" cy="78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8" h="21283" extrusionOk="0">
                <a:moveTo>
                  <a:pt x="6123" y="21283"/>
                </a:moveTo>
                <a:cubicBezTo>
                  <a:pt x="2997" y="20967"/>
                  <a:pt x="2204" y="19950"/>
                  <a:pt x="1551" y="18933"/>
                </a:cubicBezTo>
                <a:cubicBezTo>
                  <a:pt x="-828" y="14753"/>
                  <a:pt x="-361" y="10754"/>
                  <a:pt x="4817" y="7049"/>
                </a:cubicBezTo>
                <a:cubicBezTo>
                  <a:pt x="5750" y="6371"/>
                  <a:pt x="6590" y="5625"/>
                  <a:pt x="7383" y="4925"/>
                </a:cubicBezTo>
                <a:cubicBezTo>
                  <a:pt x="7429" y="4902"/>
                  <a:pt x="7336" y="4812"/>
                  <a:pt x="7289" y="4676"/>
                </a:cubicBezTo>
                <a:cubicBezTo>
                  <a:pt x="5377" y="4609"/>
                  <a:pt x="4024" y="5309"/>
                  <a:pt x="2344" y="5512"/>
                </a:cubicBezTo>
                <a:cubicBezTo>
                  <a:pt x="1551" y="5603"/>
                  <a:pt x="618" y="5919"/>
                  <a:pt x="105" y="5354"/>
                </a:cubicBezTo>
                <a:cubicBezTo>
                  <a:pt x="-315" y="4947"/>
                  <a:pt x="618" y="4721"/>
                  <a:pt x="1178" y="4541"/>
                </a:cubicBezTo>
                <a:cubicBezTo>
                  <a:pt x="6496" y="3140"/>
                  <a:pt x="11395" y="1355"/>
                  <a:pt x="17086" y="203"/>
                </a:cubicBezTo>
                <a:cubicBezTo>
                  <a:pt x="19559" y="-317"/>
                  <a:pt x="20772" y="180"/>
                  <a:pt x="20445" y="1491"/>
                </a:cubicBezTo>
                <a:cubicBezTo>
                  <a:pt x="20352" y="1875"/>
                  <a:pt x="20212" y="2349"/>
                  <a:pt x="19699" y="2665"/>
                </a:cubicBezTo>
                <a:cubicBezTo>
                  <a:pt x="16387" y="4812"/>
                  <a:pt x="15174" y="7342"/>
                  <a:pt x="14754" y="9963"/>
                </a:cubicBezTo>
                <a:cubicBezTo>
                  <a:pt x="12701" y="9624"/>
                  <a:pt x="12701" y="9624"/>
                  <a:pt x="12421" y="5467"/>
                </a:cubicBezTo>
                <a:cubicBezTo>
                  <a:pt x="3464" y="10099"/>
                  <a:pt x="2624" y="15476"/>
                  <a:pt x="6123" y="21283"/>
                </a:cubicBezTo>
              </a:path>
            </a:pathLst>
          </a:custGeom>
          <a:solidFill>
            <a:srgbClr val="0303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" grpId="1" animBg="1" advAuto="0"/>
      <p:bldP spid="1614" grpId="2" animBg="1" advAuto="0"/>
      <p:bldP spid="1620" grpId="4" animBg="1" advAuto="0"/>
      <p:bldP spid="1626" grpId="6" animBg="1" advAuto="0"/>
      <p:bldP spid="1627" grpId="3" animBg="1" advAuto="0"/>
      <p:bldP spid="1628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89973" l="10000" r="90000">
                        <a14:foregroundMark x1="45250" y1="47115" x2="50083" y2="57280"/>
                        <a14:foregroundMark x1="39417" y1="48214" x2="43250" y2="37912"/>
                        <a14:foregroundMark x1="49000" y1="85302" x2="50000" y2="65522"/>
                        <a14:foregroundMark x1="50833" y1="65797" x2="44917" y2="50412"/>
                        <a14:foregroundMark x1="57917" y1="71154" x2="48583" y2="64973"/>
                        <a14:foregroundMark x1="51167" y1="62500" x2="59917" y2="44093"/>
                        <a14:foregroundMark x1="60167" y1="62775" x2="59750" y2="46429"/>
                        <a14:foregroundMark x1="68083" y1="36401" x2="56667" y2="45467"/>
                        <a14:foregroundMark x1="45500" y1="47802" x2="52083" y2="34203"/>
                        <a14:foregroundMark x1="54000" y1="30907" x2="56333" y2="21016"/>
                        <a14:foregroundMark x1="57250" y1="17033" x2="58917" y2="8929"/>
                        <a14:foregroundMark x1="53917" y1="31456" x2="55083" y2="27885"/>
                        <a14:foregroundMark x1="55083" y1="28571" x2="54833" y2="27885"/>
                        <a14:foregroundMark x1="54833" y1="26923" x2="54833" y2="26923"/>
                        <a14:backgroundMark x1="71917" y1="79258" x2="75250" y2="62225"/>
                        <a14:backgroundMark x1="66417" y1="77610" x2="63083" y2="809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41" y="-609302"/>
            <a:ext cx="24384000" cy="13768832"/>
          </a:xfrm>
          <a:prstGeom prst="rect">
            <a:avLst/>
          </a:prstGeom>
        </p:spPr>
      </p:pic>
      <p:sp>
        <p:nvSpPr>
          <p:cNvPr id="2511" name="谢谢欣赏"/>
          <p:cNvSpPr txBox="1"/>
          <p:nvPr/>
        </p:nvSpPr>
        <p:spPr>
          <a:xfrm>
            <a:off x="9833803" y="11101746"/>
            <a:ext cx="523220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TW" altLang="en-US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謝謝欣賞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512" name="Thank You"/>
          <p:cNvSpPr txBox="1"/>
          <p:nvPr/>
        </p:nvSpPr>
        <p:spPr>
          <a:xfrm>
            <a:off x="11104183" y="12723513"/>
            <a:ext cx="269144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Thank</a:t>
            </a:r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 You</a:t>
            </a:r>
          </a:p>
        </p:txBody>
      </p:sp>
      <p:sp>
        <p:nvSpPr>
          <p:cNvPr id="2" name="AutoShape 2" descr="https://i.pximg.net/img-original/img/2019/11/29/00/00/13/78041470_p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5816034" y="4960369"/>
            <a:ext cx="67326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01</a:t>
            </a:r>
          </a:p>
        </p:txBody>
      </p:sp>
      <p:sp>
        <p:nvSpPr>
          <p:cNvPr id="116" name="章节名称"/>
          <p:cNvSpPr txBox="1"/>
          <p:nvPr/>
        </p:nvSpPr>
        <p:spPr>
          <a:xfrm>
            <a:off x="17054365" y="4960369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功能</a:t>
            </a:r>
            <a:endParaRPr dirty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5816034" y="7005068"/>
            <a:ext cx="67326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02</a:t>
            </a:r>
          </a:p>
        </p:txBody>
      </p:sp>
      <p:sp>
        <p:nvSpPr>
          <p:cNvPr id="118" name="章节名称"/>
          <p:cNvSpPr txBox="1"/>
          <p:nvPr/>
        </p:nvSpPr>
        <p:spPr>
          <a:xfrm>
            <a:off x="17054365" y="7005068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項目成果展示</a:t>
            </a:r>
            <a:endParaRPr lang="zh-TW" altLang="en-US" dirty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9792305" y="647509"/>
            <a:ext cx="4799391" cy="2528986"/>
            <a:chOff x="13901" y="119064"/>
            <a:chExt cx="4799389" cy="2528985"/>
          </a:xfrm>
        </p:grpSpPr>
        <p:sp>
          <p:nvSpPr>
            <p:cNvPr id="119" name="目录标题"/>
            <p:cNvSpPr txBox="1"/>
            <p:nvPr/>
          </p:nvSpPr>
          <p:spPr>
            <a:xfrm>
              <a:off x="1079897" y="119064"/>
              <a:ext cx="2667396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目錄</a:t>
              </a:r>
              <a:endPara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13901" y="1314352"/>
              <a:ext cx="4799389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sz="80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Merry Christmas</a:t>
              </a:r>
              <a:endParaRPr sz="8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5816034" y="8849691"/>
            <a:ext cx="67326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03</a:t>
            </a:r>
          </a:p>
        </p:txBody>
      </p:sp>
      <p:sp>
        <p:nvSpPr>
          <p:cNvPr id="123" name="章节名称"/>
          <p:cNvSpPr txBox="1"/>
          <p:nvPr/>
        </p:nvSpPr>
        <p:spPr>
          <a:xfrm>
            <a:off x="17054365" y="8849691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技術總結</a:t>
            </a:r>
            <a:endParaRPr dirty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4" name="形状"/>
          <p:cNvSpPr/>
          <p:nvPr/>
        </p:nvSpPr>
        <p:spPr>
          <a:xfrm>
            <a:off x="15365738" y="492300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58" y="2935095"/>
            <a:ext cx="9652237" cy="9512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03">
            <a:extLst>
              <a:ext uri="{FF2B5EF4-FFF2-40B4-BE49-F238E27FC236}">
                <a16:creationId xmlns:a16="http://schemas.microsoft.com/office/drawing/2014/main" id="{631D2B8E-5953-4D98-8C4A-FC952F5D00D8}"/>
              </a:ext>
            </a:extLst>
          </p:cNvPr>
          <p:cNvSpPr txBox="1"/>
          <p:nvPr/>
        </p:nvSpPr>
        <p:spPr>
          <a:xfrm>
            <a:off x="15735884" y="10694314"/>
            <a:ext cx="67326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</a:t>
            </a:r>
            <a:r>
              <a:rPr lang="en-US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4</a:t>
            </a:r>
            <a:endParaRPr dirty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4" name="章节名称">
            <a:extLst>
              <a:ext uri="{FF2B5EF4-FFF2-40B4-BE49-F238E27FC236}">
                <a16:creationId xmlns:a16="http://schemas.microsoft.com/office/drawing/2014/main" id="{0D085698-17BC-4D93-94EC-70EC36B93644}"/>
              </a:ext>
            </a:extLst>
          </p:cNvPr>
          <p:cNvSpPr txBox="1"/>
          <p:nvPr/>
        </p:nvSpPr>
        <p:spPr>
          <a:xfrm>
            <a:off x="16974215" y="10694314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分工</a:t>
            </a:r>
            <a:endParaRPr lang="en-US" altLang="zh-TW" dirty="0" smtClean="0">
              <a:latin typeface="Freestyle Script" panose="030804020302050B0404" pitchFamily="66" charset="0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6" grpId="2" animBg="1" advAuto="0"/>
      <p:bldP spid="117" grpId="3" animBg="1" advAuto="0"/>
      <p:bldP spid="118" grpId="4" animBg="1" advAuto="0"/>
      <p:bldP spid="122" grpId="5" animBg="1" advAuto="0"/>
      <p:bldP spid="123" grpId="6" animBg="1" advAuto="0"/>
      <p:bldP spid="124" grpId="0" animBg="1"/>
      <p:bldP spid="13" grpId="0" animBg="1" advAuto="0"/>
      <p:bldP spid="1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71951" y="1317029"/>
            <a:ext cx="17166898" cy="110819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成组"/>
          <p:cNvGrpSpPr/>
          <p:nvPr/>
        </p:nvGrpSpPr>
        <p:grpSpPr>
          <a:xfrm>
            <a:off x="3446103" y="709144"/>
            <a:ext cx="2667397" cy="2272756"/>
            <a:chOff x="1263453" y="119063"/>
            <a:chExt cx="2667397" cy="2272754"/>
          </a:xfrm>
        </p:grpSpPr>
        <p:sp>
          <p:nvSpPr>
            <p:cNvPr id="165" name="工作成果"/>
            <p:cNvSpPr txBox="1"/>
            <p:nvPr/>
          </p:nvSpPr>
          <p:spPr>
            <a:xfrm>
              <a:off x="1263453" y="119063"/>
              <a:ext cx="266739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功能</a:t>
              </a:r>
              <a:endParaRPr lang="zh-CN" altLang="en-US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1457414" y="1519784"/>
              <a:ext cx="2279470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  <p:grpSp>
        <p:nvGrpSpPr>
          <p:cNvPr id="171" name="成组"/>
          <p:cNvGrpSpPr/>
          <p:nvPr/>
        </p:nvGrpSpPr>
        <p:grpSpPr>
          <a:xfrm>
            <a:off x="8775254" y="5393761"/>
            <a:ext cx="11002999" cy="5273238"/>
            <a:chOff x="0" y="-2439263"/>
            <a:chExt cx="10419105" cy="5594004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745294" y="-2439263"/>
              <a:ext cx="9673811" cy="5594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pPr marL="1143000" indent="-1143000">
                <a:buFont typeface="+mj-lt"/>
                <a:buAutoNum type="arabicPeriod"/>
              </a:pP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開始介面</a:t>
              </a:r>
              <a:r>
                <a:rPr lang="zh-TW" altLang="en-US" sz="48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點</a:t>
              </a: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擊</a:t>
              </a:r>
              <a:r>
                <a:rPr lang="en-US" altLang="zh-TW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</a:t>
              </a: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開始</a:t>
              </a:r>
              <a:endParaRPr lang="en-US" altLang="zh-TW" sz="4800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zh-TW" altLang="en-US" sz="48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點擊</a:t>
              </a:r>
              <a:r>
                <a:rPr lang="en-US" altLang="zh-TW" sz="48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</a:t>
              </a:r>
              <a:r>
                <a:rPr lang="zh-TW" altLang="en-US" sz="48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展示記分</a:t>
              </a: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板</a:t>
              </a:r>
              <a:endParaRPr lang="en-US" altLang="zh-TW" sz="4800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zh-TW" altLang="en-US" sz="4800" dirty="0">
                  <a:latin typeface="Freestyle Script" panose="030804020302050B0404" pitchFamily="66" charset="0"/>
                </a:rPr>
                <a:t>選擇難度 </a:t>
              </a:r>
              <a:r>
                <a:rPr lang="en-US" altLang="zh-TW" sz="4800" dirty="0">
                  <a:latin typeface="Freestyle Script" panose="030804020302050B0404" pitchFamily="66" charset="0"/>
                </a:rPr>
                <a:t>(EASY</a:t>
              </a:r>
              <a:r>
                <a:rPr lang="zh-TW" altLang="en-US" sz="4800" dirty="0">
                  <a:latin typeface="Freestyle Script" panose="030804020302050B0404" pitchFamily="66" charset="0"/>
                </a:rPr>
                <a:t>與</a:t>
              </a:r>
              <a:r>
                <a:rPr lang="en-US" altLang="zh-TW" sz="4800" dirty="0">
                  <a:latin typeface="Freestyle Script" panose="030804020302050B0404" pitchFamily="66" charset="0"/>
                </a:rPr>
                <a:t>MEDIUM)</a:t>
              </a:r>
            </a:p>
            <a:p>
              <a:pPr marL="1143000" indent="-1143000">
                <a:buFont typeface="+mj-lt"/>
                <a:buAutoNum type="arabicPeriod"/>
              </a:pPr>
              <a:r>
                <a:rPr lang="zh-TW" altLang="en-US" sz="4800" dirty="0">
                  <a:latin typeface="Freestyle Script" panose="030804020302050B0404" pitchFamily="66" charset="0"/>
                </a:rPr>
                <a:t>左右方向鍵控制球拍移動</a:t>
              </a:r>
              <a:endParaRPr lang="en-US" altLang="zh-TW" sz="4800" dirty="0">
                <a:latin typeface="Freestyle Script" panose="030804020302050B0404" pitchFamily="66" charset="0"/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zh-TW" altLang="en-US" sz="48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紀</a:t>
              </a: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錄得分 當漏接時 遊戲結束</a:t>
              </a:r>
              <a:endParaRPr lang="en-US" altLang="zh-TW" sz="4800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en-US" altLang="zh-TW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PRINT</a:t>
              </a:r>
              <a:r>
                <a:rPr lang="zh-TW" altLang="en-US" sz="48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出記分板  並選擇重新或退出</a:t>
              </a:r>
              <a:endParaRPr lang="en-US" altLang="zh-TW" sz="4800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1143000" indent="-1143000">
                <a:buFont typeface="+mj-lt"/>
                <a:buAutoNum type="arabicPeriod"/>
              </a:pPr>
              <a:endParaRPr lang="en-US" altLang="zh-TW" sz="4800" dirty="0" smtClean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0"/>
            <a:ext cx="23737824" cy="13626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6377885" y="152256"/>
            <a:ext cx="11567269" cy="13208084"/>
            <a:chOff x="-3216966" y="-4781221"/>
            <a:chExt cx="11567267" cy="13208073"/>
          </a:xfrm>
        </p:grpSpPr>
        <p:sp>
          <p:nvSpPr>
            <p:cNvPr id="339" name="工作成果"/>
            <p:cNvSpPr txBox="1"/>
            <p:nvPr/>
          </p:nvSpPr>
          <p:spPr>
            <a:xfrm>
              <a:off x="-3216966" y="-4781221"/>
              <a:ext cx="1156726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en-US" altLang="zh-CN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Programming Performance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1426932" y="7554819"/>
              <a:ext cx="2279470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84" y="3083232"/>
            <a:ext cx="15032957" cy="6940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0"/>
            <a:ext cx="23737824" cy="13626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6377885" y="152256"/>
            <a:ext cx="11567269" cy="13208084"/>
            <a:chOff x="-3216966" y="-4781221"/>
            <a:chExt cx="11567267" cy="13208073"/>
          </a:xfrm>
        </p:grpSpPr>
        <p:sp>
          <p:nvSpPr>
            <p:cNvPr id="339" name="工作成果"/>
            <p:cNvSpPr txBox="1"/>
            <p:nvPr/>
          </p:nvSpPr>
          <p:spPr>
            <a:xfrm>
              <a:off x="-3216966" y="-4781221"/>
              <a:ext cx="1156726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en-US" altLang="zh-CN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Programming Performance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1426932" y="7554819"/>
              <a:ext cx="2279470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134" y="1624453"/>
            <a:ext cx="13598769" cy="103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成组"/>
          <p:cNvGrpSpPr/>
          <p:nvPr/>
        </p:nvGrpSpPr>
        <p:grpSpPr>
          <a:xfrm>
            <a:off x="9577116" y="401560"/>
            <a:ext cx="5232202" cy="2272756"/>
            <a:chOff x="-18950" y="119063"/>
            <a:chExt cx="5232201" cy="2272755"/>
          </a:xfrm>
        </p:grpSpPr>
        <p:sp>
          <p:nvSpPr>
            <p:cNvPr id="127" name="企业文化概述"/>
            <p:cNvSpPr txBox="1"/>
            <p:nvPr/>
          </p:nvSpPr>
          <p:spPr>
            <a:xfrm>
              <a:off x="-18950" y="119063"/>
              <a:ext cx="523220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程式</a:t>
              </a:r>
              <a:r>
                <a:rPr lang="zh-TW" alt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架構</a:t>
              </a:r>
              <a:endPara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Our Culture"/>
            <p:cNvSpPr txBox="1"/>
            <p:nvPr/>
          </p:nvSpPr>
          <p:spPr>
            <a:xfrm>
              <a:off x="1965565" y="1519784"/>
              <a:ext cx="126316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HAHA</a:t>
              </a:r>
              <a:endParaRPr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35" name="组合 2"/>
          <p:cNvGrpSpPr/>
          <p:nvPr/>
        </p:nvGrpSpPr>
        <p:grpSpPr>
          <a:xfrm>
            <a:off x="1530633" y="904505"/>
            <a:ext cx="5742165" cy="5656562"/>
            <a:chOff x="0" y="-297033"/>
            <a:chExt cx="5742163" cy="5656554"/>
          </a:xfrm>
        </p:grpSpPr>
        <p:sp>
          <p:nvSpPr>
            <p:cNvPr id="130" name="团队合作"/>
            <p:cNvSpPr txBox="1"/>
            <p:nvPr/>
          </p:nvSpPr>
          <p:spPr>
            <a:xfrm>
              <a:off x="1709196" y="-297033"/>
              <a:ext cx="4032967" cy="194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sz="12000" dirty="0" err="1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lLorigin</a:t>
              </a:r>
              <a:endParaRPr sz="12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此处添加详细文本描述语言风格"/>
            <p:cNvSpPr txBox="1"/>
            <p:nvPr/>
          </p:nvSpPr>
          <p:spPr>
            <a:xfrm>
              <a:off x="1554755" y="1241027"/>
              <a:ext cx="3604449" cy="4118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設定標題</a:t>
              </a:r>
              <a:endParaRPr lang="en-US" altLang="zh-TW" sz="4400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初始化參數</a:t>
              </a:r>
              <a:endParaRPr lang="en-US" altLang="zh-TW" sz="4400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印出封面</a:t>
              </a:r>
              <a:endParaRPr lang="en-US" altLang="zh-TW" sz="4400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選擇顯示</a:t>
              </a:r>
              <a:r>
                <a:rPr lang="zh-TW" altLang="en-US" sz="44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記分板</a:t>
              </a: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34" name="组合 1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32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3" name="01"/>
              <p:cNvSpPr txBox="1"/>
              <p:nvPr/>
            </p:nvSpPr>
            <p:spPr>
              <a:xfrm>
                <a:off x="166816" y="125459"/>
                <a:ext cx="573874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01</a:t>
                </a:r>
              </a:p>
            </p:txBody>
          </p:sp>
        </p:grpSp>
      </p:grpSp>
      <p:grpSp>
        <p:nvGrpSpPr>
          <p:cNvPr id="141" name="组合 5"/>
          <p:cNvGrpSpPr/>
          <p:nvPr/>
        </p:nvGrpSpPr>
        <p:grpSpPr>
          <a:xfrm>
            <a:off x="7661070" y="3620482"/>
            <a:ext cx="8013255" cy="3318775"/>
            <a:chOff x="0" y="-390426"/>
            <a:chExt cx="8013252" cy="3318772"/>
          </a:xfrm>
        </p:grpSpPr>
        <p:sp>
          <p:nvSpPr>
            <p:cNvPr id="136" name="市场目标"/>
            <p:cNvSpPr txBox="1"/>
            <p:nvPr/>
          </p:nvSpPr>
          <p:spPr>
            <a:xfrm>
              <a:off x="1554755" y="-390426"/>
              <a:ext cx="6458497" cy="1949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sz="12000" dirty="0" err="1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Lstart&amp;Lchoose</a:t>
              </a:r>
              <a:endParaRPr sz="12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此处添加详细文本描述语言风格"/>
            <p:cNvSpPr txBox="1"/>
            <p:nvPr/>
          </p:nvSpPr>
          <p:spPr>
            <a:xfrm>
              <a:off x="1554755" y="1241027"/>
              <a:ext cx="3604449" cy="1687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難易度選擇</a:t>
              </a:r>
              <a:endParaRPr lang="en-US" altLang="zh-TW" sz="4400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40" name="组合 3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38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9" name="02"/>
              <p:cNvSpPr txBox="1"/>
              <p:nvPr/>
            </p:nvSpPr>
            <p:spPr>
              <a:xfrm>
                <a:off x="119527" y="125459"/>
                <a:ext cx="66845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02</a:t>
                </a:r>
              </a:p>
            </p:txBody>
          </p:sp>
        </p:grpSp>
      </p:grpSp>
      <p:grpSp>
        <p:nvGrpSpPr>
          <p:cNvPr id="146" name="组合 6"/>
          <p:cNvGrpSpPr/>
          <p:nvPr/>
        </p:nvGrpSpPr>
        <p:grpSpPr>
          <a:xfrm>
            <a:off x="1166758" y="7794449"/>
            <a:ext cx="6583377" cy="2499834"/>
            <a:chOff x="0" y="-390426"/>
            <a:chExt cx="6583374" cy="2499833"/>
          </a:xfrm>
        </p:grpSpPr>
        <p:pic>
          <p:nvPicPr>
            <p:cNvPr id="142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0446"/>
              <a:ext cx="907505" cy="907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解决方案"/>
            <p:cNvSpPr txBox="1"/>
            <p:nvPr/>
          </p:nvSpPr>
          <p:spPr>
            <a:xfrm>
              <a:off x="1554755" y="-390426"/>
              <a:ext cx="5028619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sz="12000" dirty="0" err="1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LPrintBrick</a:t>
              </a:r>
              <a:endParaRPr sz="12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4" name="此处添加详细文本描述语言风格"/>
            <p:cNvSpPr txBox="1"/>
            <p:nvPr/>
          </p:nvSpPr>
          <p:spPr>
            <a:xfrm>
              <a:off x="1554755" y="1241028"/>
              <a:ext cx="3604449" cy="868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印出五行磚塊</a:t>
              </a: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5" name="03"/>
            <p:cNvSpPr txBox="1"/>
            <p:nvPr/>
          </p:nvSpPr>
          <p:spPr>
            <a:xfrm>
              <a:off x="164409" y="255905"/>
              <a:ext cx="57868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</p:grpSp>
      <p:pic>
        <p:nvPicPr>
          <p:cNvPr id="147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38227">
            <a:off x="6437665" y="6040665"/>
            <a:ext cx="2069783" cy="393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线条" descr="线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76337" flipH="1">
            <a:off x="6856325" y="2544789"/>
            <a:ext cx="2069783" cy="5286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组合 6"/>
          <p:cNvGrpSpPr/>
          <p:nvPr/>
        </p:nvGrpSpPr>
        <p:grpSpPr>
          <a:xfrm>
            <a:off x="10515225" y="8167982"/>
            <a:ext cx="12947298" cy="4438139"/>
            <a:chOff x="0" y="-656927"/>
            <a:chExt cx="12947292" cy="4438138"/>
          </a:xfrm>
        </p:grpSpPr>
        <p:pic>
          <p:nvPicPr>
            <p:cNvPr id="173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0446"/>
              <a:ext cx="907505" cy="907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解决方案"/>
            <p:cNvSpPr txBox="1"/>
            <p:nvPr/>
          </p:nvSpPr>
          <p:spPr>
            <a:xfrm>
              <a:off x="1554755" y="-656927"/>
              <a:ext cx="11392537" cy="3795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120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Movement  (</a:t>
              </a:r>
              <a:r>
                <a:rPr lang="zh-TW" altLang="en-US" sz="120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不斷</a:t>
              </a:r>
              <a:r>
                <a:rPr lang="en-US" altLang="zh-TW" sz="12000" dirty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LOOP)</a:t>
              </a:r>
            </a:p>
            <a:p>
              <a:r>
                <a:rPr lang="zh-TW" altLang="en-US" sz="12000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</a:t>
              </a:r>
              <a:endParaRPr sz="12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5" name="此处添加详细文本描述语言风格"/>
            <p:cNvSpPr txBox="1"/>
            <p:nvPr/>
          </p:nvSpPr>
          <p:spPr>
            <a:xfrm>
              <a:off x="1390588" y="1241028"/>
              <a:ext cx="11017443" cy="25401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571500" lvl="1" indent="-571500" algn="l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zh-TW" altLang="en-US" sz="4400" dirty="0">
                  <a:latin typeface="+mj-ea"/>
                </a:rPr>
                <a:t>設定球的移動位置、反彈方向、相關判斷</a:t>
              </a:r>
              <a:endParaRPr lang="en-US" altLang="zh-TW" sz="4400" dirty="0">
                <a:latin typeface="+mj-ea"/>
              </a:endParaRPr>
            </a:p>
            <a:p>
              <a:pPr marL="571500" lvl="1" indent="-571500" algn="l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zh-TW" altLang="en-US" sz="4400" dirty="0">
                  <a:latin typeface="+mj-ea"/>
                </a:rPr>
                <a:t>設定使球拍移動的按鍵</a:t>
              </a:r>
              <a:endParaRPr lang="en-US" altLang="zh-TW" sz="4400" dirty="0">
                <a:latin typeface="+mj-ea"/>
              </a:endParaRPr>
            </a:p>
            <a:p>
              <a:pPr marL="571500" lvl="1" indent="-571500" algn="l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zh-TW" altLang="en-US" sz="4400" dirty="0">
                  <a:latin typeface="+mj-ea"/>
                </a:rPr>
                <a:t>若失敗，且</a:t>
              </a:r>
              <a:r>
                <a:rPr lang="en-US" altLang="zh-TW" sz="4400" dirty="0" smtClean="0">
                  <a:latin typeface="+mj-ea"/>
                </a:rPr>
                <a:t>restart</a:t>
              </a:r>
              <a:endParaRPr lang="en-US" altLang="zh-TW" sz="4400" dirty="0">
                <a:latin typeface="+mj-ea"/>
              </a:endParaRPr>
            </a:p>
          </p:txBody>
        </p:sp>
        <p:sp>
          <p:nvSpPr>
            <p:cNvPr id="176" name="03"/>
            <p:cNvSpPr txBox="1"/>
            <p:nvPr/>
          </p:nvSpPr>
          <p:spPr>
            <a:xfrm>
              <a:off x="205285" y="255905"/>
              <a:ext cx="4969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r>
                <a:rPr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</a:t>
              </a:r>
              <a:r>
                <a:rPr lang="en-US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4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77" name="线条" descr="线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212628" flipH="1">
            <a:off x="8361396" y="8505881"/>
            <a:ext cx="2069783" cy="528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hutterstock-1056328265-4230090.png" descr="shutterstock-1056328265-4230090.png">
            <a:extLst>
              <a:ext uri="{FF2B5EF4-FFF2-40B4-BE49-F238E27FC236}">
                <a16:creationId xmlns:a16="http://schemas.microsoft.com/office/drawing/2014/main" id="{39BF979A-AF39-4A70-A018-6AD66832A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477" y="10357975"/>
            <a:ext cx="7187933" cy="32375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组合 5"/>
          <p:cNvGrpSpPr/>
          <p:nvPr/>
        </p:nvGrpSpPr>
        <p:grpSpPr>
          <a:xfrm>
            <a:off x="16281018" y="4558069"/>
            <a:ext cx="5829964" cy="3359106"/>
            <a:chOff x="0" y="-390426"/>
            <a:chExt cx="5829962" cy="3359103"/>
          </a:xfrm>
        </p:grpSpPr>
        <p:sp>
          <p:nvSpPr>
            <p:cNvPr id="180" name="市场目标"/>
            <p:cNvSpPr txBox="1"/>
            <p:nvPr/>
          </p:nvSpPr>
          <p:spPr>
            <a:xfrm>
              <a:off x="1554755" y="-390426"/>
              <a:ext cx="4275207" cy="1949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sz="12000" dirty="0" err="1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Lhighscore</a:t>
              </a:r>
              <a:endParaRPr sz="12000" dirty="0">
                <a:latin typeface="Freestyle Script" panose="030804020302050B0404" pitchFamily="66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1" name="此处添加详细文本描述语言风格"/>
            <p:cNvSpPr txBox="1"/>
            <p:nvPr/>
          </p:nvSpPr>
          <p:spPr>
            <a:xfrm>
              <a:off x="1554755" y="1241027"/>
              <a:ext cx="3604449" cy="172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sz="4400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印出分數</a:t>
              </a:r>
              <a:endParaRPr lang="en-US" altLang="zh-TW" sz="4400" dirty="0" smtClean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grpSp>
          <p:nvGrpSpPr>
            <p:cNvPr id="182" name="组合 3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83" name="圆形" descr="圆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4" name="02"/>
              <p:cNvSpPr txBox="1"/>
              <p:nvPr/>
            </p:nvSpPr>
            <p:spPr>
              <a:xfrm>
                <a:off x="205288" y="125459"/>
                <a:ext cx="496931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0</a:t>
                </a:r>
                <a:r>
                  <a:rPr lang="en-US" dirty="0" smtClean="0">
                    <a:latin typeface="新蒂下午茶专业版" panose="03000600000000000000" pitchFamily="66" charset="-122"/>
                    <a:ea typeface="新蒂下午茶专业版" panose="03000600000000000000" pitchFamily="66" charset="-122"/>
                    <a:sym typeface="SentyTEA 新蒂下午茶体" panose="03000600000000000000" pitchFamily="66" charset="-122"/>
                  </a:rPr>
                  <a:t>5</a:t>
                </a: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</p:grpSp>
      </p:grpSp>
      <p:pic>
        <p:nvPicPr>
          <p:cNvPr id="185" name="线条" descr="线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332478">
            <a:off x="22366065" y="7504180"/>
            <a:ext cx="2069783" cy="393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hutterstock-1200973762-5996649.png" descr="shutterstock-1200973762-5996649.png">
            <a:extLst>
              <a:ext uri="{FF2B5EF4-FFF2-40B4-BE49-F238E27FC236}">
                <a16:creationId xmlns:a16="http://schemas.microsoft.com/office/drawing/2014/main" id="{6EEE7743-FBF5-4D5B-82E9-D647A506B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7033370" y="195511"/>
            <a:ext cx="6513715" cy="4494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  <p:bldP spid="141" grpId="3" animBg="1" advAuto="0"/>
      <p:bldP spid="146" grpId="5" animBg="1" advAuto="0"/>
      <p:bldP spid="147" grpId="2" animBg="1" advAuto="0"/>
      <p:bldP spid="148" grpId="4" animBg="1" advAuto="0"/>
      <p:bldP spid="172" grpId="0" animBg="1" advAuto="0"/>
      <p:bldP spid="177" grpId="0" animBg="1" advAuto="0"/>
      <p:bldP spid="179" grpId="0" animBg="1" advAuto="0"/>
      <p:bldP spid="18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2666682" y="3629630"/>
            <a:ext cx="7511870" cy="2144162"/>
            <a:chOff x="0" y="-21093"/>
            <a:chExt cx="7511869" cy="2144161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-21093"/>
              <a:ext cx="6387966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SetConsoleTitle</a:t>
              </a:r>
              <a:endParaRPr lang="en-US" altLang="zh-TW" sz="7200" dirty="0">
                <a:latin typeface="Freestyle Script" panose="030804020302050B0404" pitchFamily="66" charset="0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417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anklin Gothic Medium Cond" panose="020B0606030402020204" pitchFamily="34" charset="0"/>
                </a:rPr>
                <a:t>設定小黑窗標題</a:t>
              </a:r>
              <a:endParaRPr lang="zh-TW" altLang="en-US" sz="4400" dirty="0">
                <a:latin typeface="Franklin Gothic Medium Cond" panose="020B0606030402020204" pitchFamily="34" charset="0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10294044" y="505441"/>
            <a:ext cx="3795912" cy="2241979"/>
            <a:chOff x="699195" y="149841"/>
            <a:chExt cx="3795912" cy="2241976"/>
          </a:xfrm>
        </p:grpSpPr>
        <p:sp>
          <p:nvSpPr>
            <p:cNvPr id="181" name="机遇与风险"/>
            <p:cNvSpPr txBox="1"/>
            <p:nvPr/>
          </p:nvSpPr>
          <p:spPr>
            <a:xfrm>
              <a:off x="699195" y="149841"/>
              <a:ext cx="3795912" cy="1579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sz="9600" dirty="0"/>
                <a:t>主程式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92735" y="1519784"/>
              <a:ext cx="300883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en-US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Program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84" name="shutterstock-1066707365-7524866.png" descr="shutterstock-1066707365-7524866.png"/>
          <p:cNvPicPr>
            <a:picLocks noChangeAspect="1"/>
          </p:cNvPicPr>
          <p:nvPr/>
        </p:nvPicPr>
        <p:blipFill rotWithShape="1">
          <a:blip r:embed="rId4"/>
          <a:srcRect l="52951"/>
          <a:stretch/>
        </p:blipFill>
        <p:spPr>
          <a:xfrm>
            <a:off x="13159154" y="8502649"/>
            <a:ext cx="10934700" cy="1042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42203" y="10815246"/>
            <a:ext cx="9890762" cy="3813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成组"/>
          <p:cNvGrpSpPr/>
          <p:nvPr/>
        </p:nvGrpSpPr>
        <p:grpSpPr>
          <a:xfrm>
            <a:off x="14870569" y="8158306"/>
            <a:ext cx="7511870" cy="3016837"/>
            <a:chOff x="0" y="-82649"/>
            <a:chExt cx="7511869" cy="3016836"/>
          </a:xfrm>
        </p:grpSpPr>
        <p:sp>
          <p:nvSpPr>
            <p:cNvPr id="18" name="你的市场目标"/>
            <p:cNvSpPr txBox="1"/>
            <p:nvPr/>
          </p:nvSpPr>
          <p:spPr>
            <a:xfrm>
              <a:off x="933934" y="-82649"/>
              <a:ext cx="4095672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>
                  <a:latin typeface="Freestyle Script" panose="030804020302050B0404" pitchFamily="66" charset="0"/>
                </a:rPr>
                <a:t>Call </a:t>
              </a:r>
              <a:r>
                <a:rPr lang="en-US" altLang="zh-TW" sz="8000" dirty="0" err="1">
                  <a:latin typeface="Freestyle Script" panose="030804020302050B0404" pitchFamily="66" charset="0"/>
                </a:rPr>
                <a:t>ReadChar</a:t>
              </a:r>
              <a:endParaRPr lang="en-US" altLang="zh-TW" sz="8000" dirty="0">
                <a:latin typeface="Freestyle Script" panose="030804020302050B0404" pitchFamily="66" charset="0"/>
              </a:endParaRPr>
            </a:p>
          </p:txBody>
        </p:sp>
        <p:sp>
          <p:nvSpPr>
            <p:cNvPr id="19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652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讀取</a:t>
              </a:r>
              <a:r>
                <a:rPr lang="en-US" altLang="zh-TW" sz="4400" dirty="0"/>
                <a:t>START</a:t>
              </a:r>
              <a:r>
                <a:rPr lang="zh-TW" altLang="en-US" sz="4400" dirty="0"/>
                <a:t>、</a:t>
              </a:r>
              <a:r>
                <a:rPr lang="en-US" altLang="zh-TW" sz="4400" dirty="0"/>
                <a:t>RESTART</a:t>
              </a:r>
              <a:r>
                <a:rPr lang="zh-TW" altLang="en-US" sz="4400" dirty="0"/>
                <a:t>、選擇難度的按鍵</a:t>
              </a:r>
              <a:endParaRPr lang="zh-TW" altLang="en-US" sz="4400" dirty="0"/>
            </a:p>
          </p:txBody>
        </p:sp>
        <p:pic>
          <p:nvPicPr>
            <p:cNvPr id="20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" name="成组"/>
          <p:cNvGrpSpPr/>
          <p:nvPr/>
        </p:nvGrpSpPr>
        <p:grpSpPr>
          <a:xfrm>
            <a:off x="14979835" y="5880671"/>
            <a:ext cx="7511870" cy="2204308"/>
            <a:chOff x="0" y="-82649"/>
            <a:chExt cx="7511869" cy="2204307"/>
          </a:xfrm>
        </p:grpSpPr>
        <p:sp>
          <p:nvSpPr>
            <p:cNvPr id="22" name="你的市场目标"/>
            <p:cNvSpPr txBox="1"/>
            <p:nvPr/>
          </p:nvSpPr>
          <p:spPr>
            <a:xfrm>
              <a:off x="933934" y="-82649"/>
              <a:ext cx="4084450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 smtClean="0">
                  <a:latin typeface="Freestyle Script" panose="030804020302050B0404" pitchFamily="66" charset="0"/>
                </a:rPr>
                <a:t>Call </a:t>
              </a:r>
              <a:r>
                <a:rPr lang="en-US" altLang="zh-TW" sz="8000" dirty="0" err="1">
                  <a:latin typeface="Freestyle Script" panose="030804020302050B0404" pitchFamily="66" charset="0"/>
                </a:rPr>
                <a:t>WriteDec</a:t>
              </a:r>
              <a:endParaRPr lang="en-US" altLang="zh-TW" sz="8000" dirty="0">
                <a:latin typeface="Freestyle Script" panose="030804020302050B0404" pitchFamily="66" charset="0"/>
              </a:endParaRPr>
            </a:p>
          </p:txBody>
        </p:sp>
        <p:sp>
          <p:nvSpPr>
            <p:cNvPr id="23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40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印出目前分數</a:t>
              </a:r>
              <a:endParaRPr lang="zh-TW" altLang="en-US" sz="4400" dirty="0"/>
            </a:p>
          </p:txBody>
        </p:sp>
        <p:pic>
          <p:nvPicPr>
            <p:cNvPr id="24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" name="成组"/>
          <p:cNvGrpSpPr/>
          <p:nvPr/>
        </p:nvGrpSpPr>
        <p:grpSpPr>
          <a:xfrm>
            <a:off x="14979835" y="3568074"/>
            <a:ext cx="7511870" cy="2204308"/>
            <a:chOff x="0" y="-82649"/>
            <a:chExt cx="7511869" cy="2204307"/>
          </a:xfrm>
        </p:grpSpPr>
        <p:sp>
          <p:nvSpPr>
            <p:cNvPr id="26" name="你的市场目标"/>
            <p:cNvSpPr txBox="1"/>
            <p:nvPr/>
          </p:nvSpPr>
          <p:spPr>
            <a:xfrm>
              <a:off x="933934" y="-82649"/>
              <a:ext cx="3574697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 smtClean="0">
                  <a:latin typeface="Freestyle Script" panose="030804020302050B0404" pitchFamily="66" charset="0"/>
                </a:rPr>
                <a:t>Call </a:t>
              </a:r>
              <a:r>
                <a:rPr lang="en-US" altLang="zh-TW" sz="8000" dirty="0" err="1" smtClean="0">
                  <a:latin typeface="Freestyle Script" panose="030804020302050B0404" pitchFamily="66" charset="0"/>
                </a:rPr>
                <a:t>Clrscr</a:t>
              </a:r>
              <a:r>
                <a:rPr lang="en-US" altLang="zh-TW" sz="8000" dirty="0" smtClean="0">
                  <a:latin typeface="Freestyle Script" panose="030804020302050B0404" pitchFamily="66" charset="0"/>
                </a:rPr>
                <a:t> </a:t>
              </a:r>
              <a:endParaRPr lang="en-US" altLang="zh-TW" sz="8000" dirty="0">
                <a:latin typeface="Freestyle Script" panose="030804020302050B0404" pitchFamily="66" charset="0"/>
              </a:endParaRPr>
            </a:p>
          </p:txBody>
        </p:sp>
        <p:sp>
          <p:nvSpPr>
            <p:cNvPr id="27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40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刷新畫面</a:t>
              </a:r>
              <a:endParaRPr lang="zh-TW" altLang="en-US" sz="4400" dirty="0"/>
            </a:p>
          </p:txBody>
        </p:sp>
        <p:pic>
          <p:nvPicPr>
            <p:cNvPr id="28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" name="成组"/>
          <p:cNvGrpSpPr/>
          <p:nvPr/>
        </p:nvGrpSpPr>
        <p:grpSpPr>
          <a:xfrm>
            <a:off x="2666682" y="6016016"/>
            <a:ext cx="7511870" cy="2183725"/>
            <a:chOff x="0" y="-21094"/>
            <a:chExt cx="7511869" cy="2183724"/>
          </a:xfrm>
        </p:grpSpPr>
        <p:sp>
          <p:nvSpPr>
            <p:cNvPr id="34" name="你的市场目标"/>
            <p:cNvSpPr txBox="1"/>
            <p:nvPr/>
          </p:nvSpPr>
          <p:spPr>
            <a:xfrm>
              <a:off x="933934" y="-21094"/>
              <a:ext cx="6089808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GetStdHandle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  <a:endParaRPr lang="en-US" altLang="zh-TW" sz="7200" dirty="0">
                <a:latin typeface="Freestyle Script" panose="030804020302050B0404" pitchFamily="66" charset="0"/>
              </a:endParaRPr>
            </a:p>
          </p:txBody>
        </p:sp>
        <p:sp>
          <p:nvSpPr>
            <p:cNvPr id="35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81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eestyle Script" panose="030804020302050B0404" pitchFamily="66" charset="0"/>
                </a:rPr>
                <a:t>得到</a:t>
              </a:r>
              <a:r>
                <a:rPr lang="en-US" altLang="zh-TW" sz="4400" dirty="0">
                  <a:latin typeface="Freestyle Script" panose="030804020302050B0404" pitchFamily="66" charset="0"/>
                </a:rPr>
                <a:t>Handle</a:t>
              </a:r>
              <a:endParaRPr lang="en-US" altLang="zh-TW" sz="4400" dirty="0">
                <a:latin typeface="Freestyle Script" panose="030804020302050B0404" pitchFamily="66" charset="0"/>
              </a:endParaRPr>
            </a:p>
          </p:txBody>
        </p:sp>
        <p:pic>
          <p:nvPicPr>
            <p:cNvPr id="36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" name="成组"/>
          <p:cNvGrpSpPr/>
          <p:nvPr/>
        </p:nvGrpSpPr>
        <p:grpSpPr>
          <a:xfrm>
            <a:off x="2706264" y="8710750"/>
            <a:ext cx="12562952" cy="2730042"/>
            <a:chOff x="0" y="8130"/>
            <a:chExt cx="12562950" cy="2730041"/>
          </a:xfrm>
        </p:grpSpPr>
        <p:sp>
          <p:nvSpPr>
            <p:cNvPr id="39" name="你的市场目标"/>
            <p:cNvSpPr txBox="1"/>
            <p:nvPr/>
          </p:nvSpPr>
          <p:spPr>
            <a:xfrm>
              <a:off x="655846" y="8130"/>
              <a:ext cx="11907104" cy="2133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6600" dirty="0">
                  <a:latin typeface="Freestyle Script" panose="030804020302050B0404" pitchFamily="66" charset="0"/>
                </a:rPr>
                <a:t> INVOKE </a:t>
              </a:r>
              <a:r>
                <a:rPr lang="en-US" altLang="zh-TW" sz="6600" dirty="0" err="1">
                  <a:latin typeface="Freestyle Script" panose="030804020302050B0404" pitchFamily="66" charset="0"/>
                </a:rPr>
                <a:t>SetConsoleCursorPosition</a:t>
              </a:r>
              <a:r>
                <a:rPr lang="en-US" altLang="zh-TW" sz="6600" dirty="0">
                  <a:latin typeface="Freestyle Script" panose="030804020302050B0404" pitchFamily="66" charset="0"/>
                </a:rPr>
                <a:t> &amp; </a:t>
              </a:r>
              <a:r>
                <a:rPr lang="en-US" altLang="zh-TW" sz="6600" dirty="0" err="1">
                  <a:latin typeface="Freestyle Script" panose="030804020302050B0404" pitchFamily="66" charset="0"/>
                </a:rPr>
                <a:t>WriteConsole</a:t>
              </a:r>
              <a:endParaRPr lang="en-US" altLang="zh-TW" sz="6600" dirty="0">
                <a:latin typeface="Freestyle Script" panose="030804020302050B0404" pitchFamily="66" charset="0"/>
              </a:endParaRPr>
            </a:p>
            <a:p>
              <a:r>
                <a:rPr lang="en-US" altLang="zh-TW" sz="6600" dirty="0" smtClean="0">
                  <a:latin typeface="Freestyle Script" panose="030804020302050B0404" pitchFamily="66" charset="0"/>
                </a:rPr>
                <a:t>   </a:t>
              </a:r>
              <a:endParaRPr lang="en-US" altLang="zh-TW" sz="6600" dirty="0">
                <a:latin typeface="Freestyle Script" panose="030804020302050B0404" pitchFamily="66" charset="0"/>
              </a:endParaRPr>
            </a:p>
          </p:txBody>
        </p:sp>
        <p:sp>
          <p:nvSpPr>
            <p:cNvPr id="40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8071119" cy="1456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1" algn="l"/>
              <a:r>
                <a:rPr lang="zh-TW" altLang="en-US" sz="4400" dirty="0">
                  <a:latin typeface="+mj-ea"/>
                </a:rPr>
                <a:t>印出遊戲開始畫面、選擇</a:t>
              </a:r>
              <a:r>
                <a:rPr lang="zh-TW" altLang="en-US" sz="4400" dirty="0" smtClean="0">
                  <a:latin typeface="+mj-ea"/>
                </a:rPr>
                <a:t>難度球</a:t>
              </a:r>
              <a:r>
                <a:rPr lang="zh-TW" altLang="en-US" sz="4400" dirty="0">
                  <a:latin typeface="+mj-ea"/>
                </a:rPr>
                <a:t>的路徑變化</a:t>
              </a:r>
              <a:endParaRPr lang="en-US" altLang="zh-TW" sz="4400" dirty="0">
                <a:latin typeface="+mj-ea"/>
              </a:endParaRPr>
            </a:p>
          </p:txBody>
        </p:sp>
        <p:pic>
          <p:nvPicPr>
            <p:cNvPr id="41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7" grpId="0" animBg="1" advAuto="0"/>
      <p:bldP spid="21" grpId="0" animBg="1" advAuto="0"/>
      <p:bldP spid="25" grpId="0" animBg="1" advAuto="0"/>
      <p:bldP spid="33" grpId="0" animBg="1" advAuto="0"/>
      <p:bldP spid="3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6277389" y="3455305"/>
            <a:ext cx="11029738" cy="2287628"/>
            <a:chOff x="0" y="-21093"/>
            <a:chExt cx="10720266" cy="2012483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-21093"/>
              <a:ext cx="9786332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WriteConsoleOutputAttribute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3" y="1305468"/>
              <a:ext cx="8497598" cy="68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1"/>
              <a:r>
                <a:rPr lang="zh-TW" altLang="en-US" sz="4400" dirty="0">
                  <a:latin typeface="+mj-ea"/>
                </a:rPr>
                <a:t>設定印出磚塊的顏色與長度、位置</a:t>
              </a: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10687584" y="505441"/>
            <a:ext cx="3008836" cy="2241979"/>
            <a:chOff x="1092735" y="149841"/>
            <a:chExt cx="3008836" cy="2241976"/>
          </a:xfrm>
        </p:grpSpPr>
        <p:sp>
          <p:nvSpPr>
            <p:cNvPr id="181" name="机遇与风险"/>
            <p:cNvSpPr txBox="1"/>
            <p:nvPr/>
          </p:nvSpPr>
          <p:spPr>
            <a:xfrm>
              <a:off x="1314748" y="149841"/>
              <a:ext cx="2564805" cy="157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sz="9600" dirty="0"/>
                <a:t>磚塊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92735" y="1519784"/>
              <a:ext cx="300883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en-US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Program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84" name="shutterstock-1066707365-7524866.png" descr="shutterstock-1066707365-7524866.png"/>
          <p:cNvPicPr>
            <a:picLocks noChangeAspect="1"/>
          </p:cNvPicPr>
          <p:nvPr/>
        </p:nvPicPr>
        <p:blipFill rotWithShape="1">
          <a:blip r:embed="rId4"/>
          <a:srcRect l="52951"/>
          <a:stretch/>
        </p:blipFill>
        <p:spPr>
          <a:xfrm>
            <a:off x="13159154" y="8502649"/>
            <a:ext cx="10934700" cy="1042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42203" y="10815246"/>
            <a:ext cx="9890762" cy="3813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" name="成组"/>
          <p:cNvGrpSpPr/>
          <p:nvPr/>
        </p:nvGrpSpPr>
        <p:grpSpPr>
          <a:xfrm>
            <a:off x="6277389" y="5949513"/>
            <a:ext cx="10927054" cy="3030110"/>
            <a:chOff x="0" y="-21094"/>
            <a:chExt cx="10927053" cy="3030108"/>
          </a:xfrm>
        </p:grpSpPr>
        <p:sp>
          <p:nvSpPr>
            <p:cNvPr id="34" name="你的市场目标"/>
            <p:cNvSpPr txBox="1"/>
            <p:nvPr/>
          </p:nvSpPr>
          <p:spPr>
            <a:xfrm>
              <a:off x="933934" y="-21094"/>
              <a:ext cx="9993119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WriteConsoleOutputCharacter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35" name="此处添加详细文本描述，建议与标题相关并符合整体语言风格，语言描述尽量简洁生动。"/>
            <p:cNvSpPr txBox="1"/>
            <p:nvPr/>
          </p:nvSpPr>
          <p:spPr>
            <a:xfrm>
              <a:off x="933933" y="1281363"/>
              <a:ext cx="9388552" cy="1727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eestyle Script" panose="030804020302050B0404" pitchFamily="66" charset="0"/>
                </a:rPr>
                <a:t>在設定的位置印出</a:t>
              </a:r>
              <a:r>
                <a:rPr lang="zh-TW" altLang="en-US" sz="4400" dirty="0" smtClean="0">
                  <a:latin typeface="Freestyle Script" panose="030804020302050B0404" pitchFamily="66" charset="0"/>
                </a:rPr>
                <a:t>磚塊的方框</a:t>
              </a:r>
              <a:r>
                <a:rPr lang="zh-TW" altLang="en-US" sz="4400" dirty="0">
                  <a:latin typeface="Freestyle Script" panose="030804020302050B0404" pitchFamily="66" charset="0"/>
                </a:rPr>
                <a:t>、</a:t>
              </a:r>
            </a:p>
            <a:p>
              <a:r>
                <a:rPr lang="zh-TW" altLang="en-US" sz="4400" dirty="0">
                  <a:latin typeface="Freestyle Script" panose="030804020302050B0404" pitchFamily="66" charset="0"/>
                </a:rPr>
                <a:t>以及對照設定的顏色</a:t>
              </a:r>
            </a:p>
          </p:txBody>
        </p:sp>
        <p:pic>
          <p:nvPicPr>
            <p:cNvPr id="36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86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3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2666682" y="2820213"/>
            <a:ext cx="9044636" cy="2955474"/>
            <a:chOff x="0" y="-21093"/>
            <a:chExt cx="9044635" cy="2955472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-21093"/>
              <a:ext cx="5964773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GetKeyState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8110701" cy="1653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anklin Gothic Medium Cond" panose="020B0606030402020204" pitchFamily="34" charset="0"/>
                </a:rPr>
                <a:t>利用</a:t>
              </a:r>
              <a:r>
                <a:rPr lang="en-US" altLang="zh-TW" sz="4400" dirty="0" err="1">
                  <a:latin typeface="Franklin Gothic Medium Cond" panose="020B0606030402020204" pitchFamily="34" charset="0"/>
                </a:rPr>
                <a:t>KeyEvent</a:t>
              </a:r>
              <a:r>
                <a:rPr lang="zh-TW" altLang="en-US" sz="4400" dirty="0">
                  <a:latin typeface="Franklin Gothic Medium Cond" panose="020B0606030402020204" pitchFamily="34" charset="0"/>
                </a:rPr>
                <a:t>的特性，未觸發就不會改變旗標</a:t>
              </a:r>
              <a:r>
                <a:rPr lang="zh-TW" altLang="en-US" sz="4400" dirty="0" smtClean="0">
                  <a:latin typeface="Franklin Gothic Medium Cond" panose="020B0606030402020204" pitchFamily="34" charset="0"/>
                </a:rPr>
                <a:t>，使</a:t>
              </a:r>
              <a:r>
                <a:rPr lang="zh-TW" altLang="en-US" sz="4400" dirty="0">
                  <a:latin typeface="Franklin Gothic Medium Cond" panose="020B0606030402020204" pitchFamily="34" charset="0"/>
                </a:rPr>
                <a:t>球不斷移動</a:t>
              </a: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10687584" y="505441"/>
            <a:ext cx="3008836" cy="2241979"/>
            <a:chOff x="1092735" y="149841"/>
            <a:chExt cx="3008836" cy="2241976"/>
          </a:xfrm>
        </p:grpSpPr>
        <p:sp>
          <p:nvSpPr>
            <p:cNvPr id="181" name="机遇与风险"/>
            <p:cNvSpPr txBox="1"/>
            <p:nvPr/>
          </p:nvSpPr>
          <p:spPr>
            <a:xfrm>
              <a:off x="1930302" y="149841"/>
              <a:ext cx="1333698" cy="157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sz="9600" dirty="0" smtClean="0"/>
                <a:t>球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92735" y="1519784"/>
              <a:ext cx="300883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 smtClean="0">
                  <a:latin typeface="Freestyle Script" panose="030804020302050B0404" pitchFamily="66" charset="0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en-US" dirty="0" smtClean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 Program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84" name="shutterstock-1066707365-7524866.png" descr="shutterstock-1066707365-7524866.png"/>
          <p:cNvPicPr>
            <a:picLocks noChangeAspect="1"/>
          </p:cNvPicPr>
          <p:nvPr/>
        </p:nvPicPr>
        <p:blipFill rotWithShape="1">
          <a:blip r:embed="rId4"/>
          <a:srcRect l="52951"/>
          <a:stretch/>
        </p:blipFill>
        <p:spPr>
          <a:xfrm>
            <a:off x="13159154" y="8502649"/>
            <a:ext cx="10934700" cy="1042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42203" y="10815246"/>
            <a:ext cx="9890762" cy="3813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成组"/>
          <p:cNvGrpSpPr/>
          <p:nvPr/>
        </p:nvGrpSpPr>
        <p:grpSpPr>
          <a:xfrm>
            <a:off x="12235993" y="7373118"/>
            <a:ext cx="7511870" cy="2204308"/>
            <a:chOff x="0" y="-82649"/>
            <a:chExt cx="7511869" cy="2204307"/>
          </a:xfrm>
        </p:grpSpPr>
        <p:sp>
          <p:nvSpPr>
            <p:cNvPr id="22" name="你的市场目标"/>
            <p:cNvSpPr txBox="1"/>
            <p:nvPr/>
          </p:nvSpPr>
          <p:spPr>
            <a:xfrm>
              <a:off x="933934" y="-82649"/>
              <a:ext cx="3342262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>
                  <a:latin typeface="Freestyle Script" panose="030804020302050B0404" pitchFamily="66" charset="0"/>
                </a:rPr>
                <a:t>Call Delay </a:t>
              </a:r>
            </a:p>
          </p:txBody>
        </p:sp>
        <p:sp>
          <p:nvSpPr>
            <p:cNvPr id="23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40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控制球的移動速度</a:t>
              </a:r>
            </a:p>
          </p:txBody>
        </p:sp>
        <p:pic>
          <p:nvPicPr>
            <p:cNvPr id="24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" name="成组"/>
          <p:cNvGrpSpPr/>
          <p:nvPr/>
        </p:nvGrpSpPr>
        <p:grpSpPr>
          <a:xfrm>
            <a:off x="12192000" y="3469022"/>
            <a:ext cx="12021907" cy="3016837"/>
            <a:chOff x="0" y="-82649"/>
            <a:chExt cx="12021905" cy="3016836"/>
          </a:xfrm>
        </p:grpSpPr>
        <p:sp>
          <p:nvSpPr>
            <p:cNvPr id="26" name="你的市场目标"/>
            <p:cNvSpPr txBox="1"/>
            <p:nvPr/>
          </p:nvSpPr>
          <p:spPr>
            <a:xfrm>
              <a:off x="933934" y="-82649"/>
              <a:ext cx="11087971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80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8000" dirty="0" err="1">
                  <a:latin typeface="Freestyle Script" panose="030804020302050B0404" pitchFamily="66" charset="0"/>
                </a:rPr>
                <a:t>WriteConsoleOutputCharacter</a:t>
              </a:r>
              <a:r>
                <a:rPr lang="en-US" altLang="zh-TW" sz="80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27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652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/>
                <a:t>印出球的形狀及對應設定的顏色</a:t>
              </a:r>
            </a:p>
          </p:txBody>
        </p:sp>
        <p:pic>
          <p:nvPicPr>
            <p:cNvPr id="28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" name="成组"/>
          <p:cNvGrpSpPr/>
          <p:nvPr/>
        </p:nvGrpSpPr>
        <p:grpSpPr>
          <a:xfrm>
            <a:off x="2666682" y="6016016"/>
            <a:ext cx="9755260" cy="2183725"/>
            <a:chOff x="0" y="-21094"/>
            <a:chExt cx="9755259" cy="2183724"/>
          </a:xfrm>
        </p:grpSpPr>
        <p:sp>
          <p:nvSpPr>
            <p:cNvPr id="34" name="你的市场目标"/>
            <p:cNvSpPr txBox="1"/>
            <p:nvPr/>
          </p:nvSpPr>
          <p:spPr>
            <a:xfrm>
              <a:off x="933934" y="-21094"/>
              <a:ext cx="8821325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72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7200" dirty="0" err="1">
                  <a:latin typeface="Freestyle Script" panose="030804020302050B0404" pitchFamily="66" charset="0"/>
                </a:rPr>
                <a:t>SetConsoleCursorPosition</a:t>
              </a:r>
              <a:r>
                <a:rPr lang="en-US" altLang="zh-TW" sz="7200" dirty="0">
                  <a:latin typeface="Freestyle Script" panose="030804020302050B0404" pitchFamily="66" charset="0"/>
                </a:rPr>
                <a:t> </a:t>
              </a:r>
            </a:p>
          </p:txBody>
        </p:sp>
        <p:sp>
          <p:nvSpPr>
            <p:cNvPr id="35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81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400" dirty="0">
                  <a:latin typeface="Freestyle Script" panose="030804020302050B0404" pitchFamily="66" charset="0"/>
                </a:rPr>
                <a:t>控制球的移動方向</a:t>
              </a:r>
            </a:p>
          </p:txBody>
        </p:sp>
        <p:pic>
          <p:nvPicPr>
            <p:cNvPr id="36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" name="成组"/>
          <p:cNvGrpSpPr/>
          <p:nvPr/>
        </p:nvGrpSpPr>
        <p:grpSpPr>
          <a:xfrm>
            <a:off x="2706264" y="8710750"/>
            <a:ext cx="9624648" cy="2133918"/>
            <a:chOff x="0" y="8130"/>
            <a:chExt cx="9624647" cy="2133917"/>
          </a:xfrm>
        </p:grpSpPr>
        <p:sp>
          <p:nvSpPr>
            <p:cNvPr id="39" name="你的市场目标"/>
            <p:cNvSpPr txBox="1"/>
            <p:nvPr/>
          </p:nvSpPr>
          <p:spPr>
            <a:xfrm>
              <a:off x="655846" y="8130"/>
              <a:ext cx="8968801" cy="2133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TW" sz="6600" dirty="0">
                  <a:latin typeface="Freestyle Script" panose="030804020302050B0404" pitchFamily="66" charset="0"/>
                </a:rPr>
                <a:t>INVOKE </a:t>
              </a:r>
              <a:r>
                <a:rPr lang="en-US" altLang="zh-TW" sz="6600" dirty="0" err="1">
                  <a:latin typeface="Freestyle Script" panose="030804020302050B0404" pitchFamily="66" charset="0"/>
                </a:rPr>
                <a:t>WriteConsoleOutputAttribute</a:t>
              </a:r>
              <a:r>
                <a:rPr lang="en-US" altLang="zh-TW" sz="6600" dirty="0">
                  <a:latin typeface="Freestyle Script" panose="030804020302050B0404" pitchFamily="66" charset="0"/>
                </a:rPr>
                <a:t> </a:t>
              </a:r>
            </a:p>
            <a:p>
              <a:r>
                <a:rPr lang="en-US" altLang="zh-TW" sz="6600" dirty="0" smtClean="0">
                  <a:latin typeface="Freestyle Script" panose="030804020302050B0404" pitchFamily="66" charset="0"/>
                </a:rPr>
                <a:t>   </a:t>
              </a:r>
              <a:endParaRPr lang="en-US" altLang="zh-TW" sz="6600" dirty="0">
                <a:latin typeface="Freestyle Script" panose="030804020302050B0404" pitchFamily="66" charset="0"/>
              </a:endParaRPr>
            </a:p>
          </p:txBody>
        </p:sp>
        <p:sp>
          <p:nvSpPr>
            <p:cNvPr id="40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807111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1" algn="l"/>
              <a:r>
                <a:rPr lang="zh-TW" altLang="en-US" sz="4400" dirty="0">
                  <a:latin typeface="+mj-ea"/>
                </a:rPr>
                <a:t>設定印出球的顏色</a:t>
              </a:r>
            </a:p>
          </p:txBody>
        </p:sp>
        <p:pic>
          <p:nvPicPr>
            <p:cNvPr id="41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746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21" grpId="0" animBg="1" advAuto="0"/>
      <p:bldP spid="25" grpId="0" animBg="1" advAuto="0"/>
      <p:bldP spid="33" grpId="0" animBg="1" advAuto="0"/>
      <p:bldP spid="38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378</Words>
  <Application>Microsoft Office PowerPoint</Application>
  <PresentationFormat>自訂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SentyTEA ÂµÙ</vt:lpstr>
      <vt:lpstr>SentyTEA 新蒂下午茶体</vt:lpstr>
      <vt:lpstr>Yu Gothic UI</vt:lpstr>
      <vt:lpstr>新蒂下午茶专业版</vt:lpstr>
      <vt:lpstr>Arial</vt:lpstr>
      <vt:lpstr>Franklin Gothic Medium Cond</vt:lpstr>
      <vt:lpstr>Freestyle Script</vt:lpstr>
      <vt:lpstr>Wingdings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26</cp:revision>
  <dcterms:modified xsi:type="dcterms:W3CDTF">2019-12-27T16:37:53Z</dcterms:modified>
</cp:coreProperties>
</file>