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491aaf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491aaf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3491aaf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3491aaf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3491aaf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3491aaf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34d5d3c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34d5d3c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4d5d3c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34d5d3c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491aaf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491aaf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3491aaf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3491aaf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期末project報告-磁力搜索器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228725"/>
            <a:ext cx="55435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程式動機、目的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使用P2P下載檔案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825" y="1637973"/>
            <a:ext cx="6508252" cy="27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普通模式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暗黑模式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顯示爬尋結果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儲存CSV檔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698" y="646950"/>
            <a:ext cx="3324874" cy="39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顯示結果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399" y="332188"/>
            <a:ext cx="3796301" cy="44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將爬尋的結果儲存下來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7821"/>
            <a:ext cx="9144000" cy="274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透過磁力連結下載檔案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24" y="932275"/>
            <a:ext cx="6463274" cy="37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