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73" r:id="rId2"/>
    <p:sldId id="275" r:id="rId3"/>
    <p:sldId id="272" r:id="rId4"/>
    <p:sldId id="281" r:id="rId5"/>
    <p:sldId id="282" r:id="rId6"/>
    <p:sldId id="283" r:id="rId7"/>
    <p:sldId id="284" r:id="rId8"/>
    <p:sldId id="287" r:id="rId9"/>
    <p:sldId id="279" r:id="rId10"/>
    <p:sldId id="285" r:id="rId11"/>
    <p:sldId id="286" r:id="rId12"/>
    <p:sldId id="278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32A6"/>
    <a:srgbClr val="E13A62"/>
    <a:srgbClr val="EEA720"/>
    <a:srgbClr val="7DBC2D"/>
    <a:srgbClr val="099481"/>
    <a:srgbClr val="16A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2A9F-8E2F-462C-B138-DF2C44970D6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5515-C577-4D37-86A6-B260DCB2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7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767-4FCA-4E6C-AE57-2F49E1BC80FA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B00C-CAFB-4BCE-800D-2109116C2F39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BAD0-E6E2-4351-9EE0-E40BAB3C00E0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A16FA1-C5C2-4104-83AA-EB569613F595}" type="datetime1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4015-6237-427B-8254-B77D8AB48A22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0514-8153-49E6-96DC-145B1679DF82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0A3D-660E-4A3A-BF98-9504925C6302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28CA-4492-41F4-99D3-67DCA2DA70E1}" type="datetime1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7B5F-5DEE-4FBB-991B-3A424C74DA7A}" type="datetime1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EEF6-DE3B-4208-BE72-11827C6D1AC1}" type="datetime1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7D54-AC17-423D-9B02-CF18A1A77D93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E084-C249-4D2A-85A2-DD55F69A0C74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7A9B9-61F5-46B9-ACCE-4CAC15AE7E14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.com/fr/products/classic/" TargetMode="External"/><Relationship Id="rId3" Type="http://schemas.openxmlformats.org/officeDocument/2006/relationships/hyperlink" Target="https://en.wikipedia.org/wiki/David_Axmark" TargetMode="External"/><Relationship Id="rId7" Type="http://schemas.openxmlformats.org/officeDocument/2006/relationships/hyperlink" Target="https://www.mysql.com/fr/products/standard/" TargetMode="External"/><Relationship Id="rId2" Type="http://schemas.openxmlformats.org/officeDocument/2006/relationships/hyperlink" Target="https://en.wikipedia.org/wiki/Michael_Wideniu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ysql.com/fr/products/enterprise/" TargetMode="External"/><Relationship Id="rId5" Type="http://schemas.openxmlformats.org/officeDocument/2006/relationships/hyperlink" Target="https://www.mysql.com/fr/cloud/" TargetMode="External"/><Relationship Id="rId10" Type="http://schemas.openxmlformats.org/officeDocument/2006/relationships/hyperlink" Target="https://www.mysql.com/fr/oem/" TargetMode="External"/><Relationship Id="rId4" Type="http://schemas.openxmlformats.org/officeDocument/2006/relationships/hyperlink" Target="https://www.mysql.com/" TargetMode="External"/><Relationship Id="rId9" Type="http://schemas.openxmlformats.org/officeDocument/2006/relationships/hyperlink" Target="https://www.mysql.com/fr/products/cluste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sql/docs/postgres" TargetMode="External"/><Relationship Id="rId3" Type="http://schemas.openxmlformats.org/officeDocument/2006/relationships/hyperlink" Target="https://www.citusdata.com/" TargetMode="External"/><Relationship Id="rId7" Type="http://schemas.openxmlformats.org/officeDocument/2006/relationships/hyperlink" Target="https://azure.microsoft.com/en-us/services/postgresql/" TargetMode="External"/><Relationship Id="rId2" Type="http://schemas.openxmlformats.org/officeDocument/2006/relationships/hyperlink" Target="https://www.enterprisedb.com/products/postgresql-open-source-database-advantages-why-choo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ws.amazon.com/rds/postgresql/" TargetMode="External"/><Relationship Id="rId5" Type="http://schemas.openxmlformats.org/officeDocument/2006/relationships/hyperlink" Target="https://aiven.io/postgresql" TargetMode="External"/><Relationship Id="rId4" Type="http://schemas.openxmlformats.org/officeDocument/2006/relationships/hyperlink" Target="https://scalegrid.io/postgresql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S/2" TargetMode="External"/><Relationship Id="rId3" Type="http://schemas.openxmlformats.org/officeDocument/2006/relationships/hyperlink" Target="https://en.wikipedia.org/wiki/Ashton-Tate" TargetMode="External"/><Relationship Id="rId7" Type="http://schemas.openxmlformats.org/officeDocument/2006/relationships/hyperlink" Target="https://en.wikipedia.org/wiki/IBM" TargetMode="External"/><Relationship Id="rId2" Type="http://schemas.openxmlformats.org/officeDocument/2006/relationships/hyperlink" Target="https://en.wikipedia.org/wiki/Microsof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icrosoft.com/en-us/sql-server/sql-server-2019" TargetMode="External"/><Relationship Id="rId11" Type="http://schemas.openxmlformats.org/officeDocument/2006/relationships/hyperlink" Target="https://cloud.google.com/sql-server" TargetMode="External"/><Relationship Id="rId5" Type="http://schemas.openxmlformats.org/officeDocument/2006/relationships/hyperlink" Target="https://en.wikipedia.org/wiki/Sybase_SQL_Server" TargetMode="External"/><Relationship Id="rId10" Type="http://schemas.openxmlformats.org/officeDocument/2006/relationships/hyperlink" Target="https://aws.amazon.com/rds/sqlserver/" TargetMode="External"/><Relationship Id="rId4" Type="http://schemas.openxmlformats.org/officeDocument/2006/relationships/hyperlink" Target="https://en.wikipedia.org/wiki/Sybase" TargetMode="External"/><Relationship Id="rId9" Type="http://schemas.openxmlformats.org/officeDocument/2006/relationships/hyperlink" Target="https://docs.microsoft.com/en-us/azure/azure-sql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 noChangeAspect="1"/>
          </p:cNvGrpSpPr>
          <p:nvPr/>
        </p:nvGrpSpPr>
        <p:grpSpPr bwMode="auto">
          <a:xfrm>
            <a:off x="7288213" y="2017713"/>
            <a:ext cx="4311650" cy="3322637"/>
            <a:chOff x="255" y="1263"/>
            <a:chExt cx="2716" cy="2093"/>
          </a:xfrm>
        </p:grpSpPr>
        <p:sp>
          <p:nvSpPr>
            <p:cNvPr id="4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635000" y="2813050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fr-FR" sz="2800" dirty="0"/>
              <a:t>MySQL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1456" y="2813050"/>
            <a:ext cx="3015744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fr-FR" sz="2400" dirty="0"/>
              <a:t>PostgreSQL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000" y="4128340"/>
            <a:ext cx="3015744" cy="1172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fr-FR" sz="2400" dirty="0"/>
              <a:t>SQL SERVER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000" y="1551414"/>
            <a:ext cx="561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en-US" sz="60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2813050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91456" y="2813050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5000" y="4139861"/>
            <a:ext cx="1059944" cy="11727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36" y="2194790"/>
            <a:ext cx="4008581" cy="226637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788567" y="4139861"/>
            <a:ext cx="3015744" cy="11727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sz="2400" dirty="0" smtClean="0">
                <a:solidFill>
                  <a:schemeClr val="bg1"/>
                </a:solidFill>
              </a:rPr>
              <a:t>RDBMS #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88567" y="4151382"/>
            <a:ext cx="1059944" cy="11497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36364" y="6068291"/>
            <a:ext cx="278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Imen</a:t>
            </a:r>
            <a:r>
              <a:rPr lang="fr-FR" dirty="0" smtClean="0"/>
              <a:t> Joubeli</a:t>
            </a:r>
          </a:p>
          <a:p>
            <a:pPr algn="ctr"/>
            <a:r>
              <a:rPr lang="fr-FR" dirty="0" smtClean="0"/>
              <a:t>joubeliimen@gmail.com</a:t>
            </a:r>
            <a:endParaRPr lang="fr-FR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8"/>
          <a:stretch/>
        </p:blipFill>
        <p:spPr>
          <a:xfrm>
            <a:off x="0" y="-64655"/>
            <a:ext cx="12191999" cy="69226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02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052500747"/>
              </p:ext>
            </p:extLst>
          </p:nvPr>
        </p:nvGraphicFramePr>
        <p:xfrm>
          <a:off x="332489" y="2702983"/>
          <a:ext cx="1265237" cy="145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901507661"/>
              </p:ext>
            </p:extLst>
          </p:nvPr>
        </p:nvGraphicFramePr>
        <p:xfrm>
          <a:off x="332488" y="4246775"/>
          <a:ext cx="1265237" cy="145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871"/>
            <a:ext cx="5911273" cy="5417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73" y="1440872"/>
            <a:ext cx="6280727" cy="544483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241685" y="517827"/>
            <a:ext cx="36199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92929"/>
                </a:solidFill>
                <a:latin typeface="charter"/>
              </a:rPr>
              <a:t>According to the Stack </a:t>
            </a:r>
            <a:endParaRPr lang="en-US" sz="2400" b="1" dirty="0" smtClean="0">
              <a:solidFill>
                <a:srgbClr val="292929"/>
              </a:solidFill>
              <a:latin typeface="charter"/>
            </a:endParaRPr>
          </a:p>
          <a:p>
            <a:pPr algn="ctr"/>
            <a:r>
              <a:rPr lang="en-US" sz="2400" b="1" dirty="0" smtClean="0">
                <a:solidFill>
                  <a:srgbClr val="292929"/>
                </a:solidFill>
                <a:latin typeface="charter"/>
              </a:rPr>
              <a:t>Overflow </a:t>
            </a:r>
            <a:r>
              <a:rPr lang="en-US" sz="2400" b="1" dirty="0">
                <a:solidFill>
                  <a:srgbClr val="292929"/>
                </a:solidFill>
                <a:latin typeface="charter"/>
              </a:rPr>
              <a:t>Developer</a:t>
            </a:r>
            <a:endParaRPr lang="fr-FR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1265643" y="394317"/>
            <a:ext cx="27126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 err="1" smtClean="0">
                <a:solidFill>
                  <a:srgbClr val="292929"/>
                </a:solidFill>
                <a:latin typeface="charter"/>
              </a:rPr>
              <a:t>According</a:t>
            </a:r>
            <a:r>
              <a:rPr lang="fr-FR" sz="2400" b="1" dirty="0" smtClean="0">
                <a:solidFill>
                  <a:srgbClr val="292929"/>
                </a:solidFill>
                <a:latin typeface="charter"/>
              </a:rPr>
              <a:t> </a:t>
            </a:r>
            <a:r>
              <a:rPr lang="fr-FR" sz="2400" b="1" dirty="0">
                <a:solidFill>
                  <a:srgbClr val="292929"/>
                </a:solidFill>
                <a:latin typeface="charter"/>
              </a:rPr>
              <a:t>to the </a:t>
            </a:r>
            <a:endParaRPr lang="fr-FR" sz="2400" b="1" dirty="0" smtClean="0">
              <a:solidFill>
                <a:srgbClr val="292929"/>
              </a:solidFill>
              <a:latin typeface="charter"/>
            </a:endParaRPr>
          </a:p>
          <a:p>
            <a:pPr algn="ctr"/>
            <a:r>
              <a:rPr lang="fr-FR" sz="2400" b="1" dirty="0" smtClean="0">
                <a:solidFill>
                  <a:srgbClr val="292929"/>
                </a:solidFill>
                <a:latin typeface="charter"/>
              </a:rPr>
              <a:t>DB-</a:t>
            </a:r>
            <a:r>
              <a:rPr lang="fr-FR" sz="2400" b="1" dirty="0" err="1" smtClean="0">
                <a:solidFill>
                  <a:srgbClr val="292929"/>
                </a:solidFill>
                <a:latin typeface="charter"/>
              </a:rPr>
              <a:t>Engines</a:t>
            </a:r>
            <a:endParaRPr lang="fr-FR" sz="2400" b="1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68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4873" y="2115127"/>
            <a:ext cx="6428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0" dirty="0" smtClean="0">
                <a:solidFill>
                  <a:schemeClr val="bg1"/>
                </a:solidFill>
              </a:rPr>
              <a:t>Thank You </a:t>
            </a:r>
            <a:endParaRPr lang="fr-FR" sz="10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3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/>
          <p:cNvSpPr/>
          <p:nvPr/>
        </p:nvSpPr>
        <p:spPr>
          <a:xfrm>
            <a:off x="3214755" y="1079786"/>
            <a:ext cx="5210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MySQL</a:t>
            </a:r>
            <a:endParaRPr lang="fr-FR" sz="5400" b="1" dirty="0"/>
          </a:p>
        </p:txBody>
      </p:sp>
      <p:sp>
        <p:nvSpPr>
          <p:cNvPr id="205" name="Line Callout 1 (Accent Bar) 204"/>
          <p:cNvSpPr/>
          <p:nvPr/>
        </p:nvSpPr>
        <p:spPr>
          <a:xfrm>
            <a:off x="9149772" y="3365170"/>
            <a:ext cx="1910093" cy="529064"/>
          </a:xfrm>
          <a:prstGeom prst="accentCallout1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/not use 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Line Callout 1 (Accent Bar) 205"/>
          <p:cNvSpPr/>
          <p:nvPr/>
        </p:nvSpPr>
        <p:spPr>
          <a:xfrm flipH="1">
            <a:off x="346824" y="1124351"/>
            <a:ext cx="1877908" cy="529064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Line Callout 1 (Accent Bar) 206"/>
          <p:cNvSpPr/>
          <p:nvPr/>
        </p:nvSpPr>
        <p:spPr>
          <a:xfrm flipH="1">
            <a:off x="385969" y="3420107"/>
            <a:ext cx="1897611" cy="529064"/>
          </a:xfrm>
          <a:prstGeom prst="accentCallout1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Line Callout 1 (Accent Bar) 88"/>
          <p:cNvSpPr/>
          <p:nvPr/>
        </p:nvSpPr>
        <p:spPr>
          <a:xfrm>
            <a:off x="9149772" y="1124351"/>
            <a:ext cx="1910093" cy="529064"/>
          </a:xfrm>
          <a:prstGeom prst="accentCallout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349770" y="2318327"/>
            <a:ext cx="5176838" cy="4539673"/>
            <a:chOff x="3506788" y="1241425"/>
            <a:chExt cx="5176838" cy="5616576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4200526" y="5394325"/>
              <a:ext cx="1524000" cy="1463675"/>
            </a:xfrm>
            <a:custGeom>
              <a:avLst/>
              <a:gdLst>
                <a:gd name="T0" fmla="*/ 0 w 688"/>
                <a:gd name="T1" fmla="*/ 0 h 661"/>
                <a:gd name="T2" fmla="*/ 0 w 688"/>
                <a:gd name="T3" fmla="*/ 246 h 661"/>
                <a:gd name="T4" fmla="*/ 82 w 688"/>
                <a:gd name="T5" fmla="*/ 328 h 661"/>
                <a:gd name="T6" fmla="*/ 606 w 688"/>
                <a:gd name="T7" fmla="*/ 328 h 661"/>
                <a:gd name="T8" fmla="*/ 688 w 688"/>
                <a:gd name="T9" fmla="*/ 409 h 661"/>
                <a:gd name="T10" fmla="*/ 688 w 688"/>
                <a:gd name="T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661">
                  <a:moveTo>
                    <a:pt x="0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91"/>
                    <a:pt x="37" y="328"/>
                    <a:pt x="82" y="328"/>
                  </a:cubicBezTo>
                  <a:cubicBezTo>
                    <a:pt x="606" y="328"/>
                    <a:pt x="606" y="328"/>
                    <a:pt x="606" y="328"/>
                  </a:cubicBezTo>
                  <a:cubicBezTo>
                    <a:pt x="651" y="328"/>
                    <a:pt x="688" y="364"/>
                    <a:pt x="688" y="409"/>
                  </a:cubicBezTo>
                  <a:cubicBezTo>
                    <a:pt x="688" y="661"/>
                    <a:pt x="688" y="661"/>
                    <a:pt x="688" y="661"/>
                  </a:cubicBezTo>
                </a:path>
              </a:pathLst>
            </a:custGeom>
            <a:noFill/>
            <a:ln w="793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4165601" y="4892675"/>
              <a:ext cx="69850" cy="300038"/>
            </a:xfrm>
            <a:custGeom>
              <a:avLst/>
              <a:gdLst>
                <a:gd name="T0" fmla="*/ 32 w 32"/>
                <a:gd name="T1" fmla="*/ 0 h 136"/>
                <a:gd name="T2" fmla="*/ 0 w 32"/>
                <a:gd name="T3" fmla="*/ 0 h 136"/>
                <a:gd name="T4" fmla="*/ 1 w 32"/>
                <a:gd name="T5" fmla="*/ 25 h 136"/>
                <a:gd name="T6" fmla="*/ 1 w 32"/>
                <a:gd name="T7" fmla="*/ 136 h 136"/>
                <a:gd name="T8" fmla="*/ 30 w 32"/>
                <a:gd name="T9" fmla="*/ 136 h 136"/>
                <a:gd name="T10" fmla="*/ 30 w 32"/>
                <a:gd name="T11" fmla="*/ 25 h 136"/>
                <a:gd name="T12" fmla="*/ 32 w 32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1" y="25"/>
                    <a:pt x="1" y="2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14"/>
                    <a:pt x="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"/>
            <p:cNvSpPr>
              <a:spLocks/>
            </p:cNvSpPr>
            <p:nvPr/>
          </p:nvSpPr>
          <p:spPr bwMode="auto">
            <a:xfrm>
              <a:off x="4260851" y="4781550"/>
              <a:ext cx="120650" cy="88900"/>
            </a:xfrm>
            <a:custGeom>
              <a:avLst/>
              <a:gdLst>
                <a:gd name="T0" fmla="*/ 41 w 55"/>
                <a:gd name="T1" fmla="*/ 4 h 40"/>
                <a:gd name="T2" fmla="*/ 26 w 55"/>
                <a:gd name="T3" fmla="*/ 0 h 40"/>
                <a:gd name="T4" fmla="*/ 0 w 55"/>
                <a:gd name="T5" fmla="*/ 40 h 40"/>
                <a:gd name="T6" fmla="*/ 36 w 55"/>
                <a:gd name="T7" fmla="*/ 40 h 40"/>
                <a:gd name="T8" fmla="*/ 54 w 55"/>
                <a:gd name="T9" fmla="*/ 28 h 40"/>
                <a:gd name="T10" fmla="*/ 41 w 55"/>
                <a:gd name="T1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0">
                  <a:moveTo>
                    <a:pt x="41" y="4"/>
                  </a:moveTo>
                  <a:cubicBezTo>
                    <a:pt x="35" y="1"/>
                    <a:pt x="31" y="0"/>
                    <a:pt x="26" y="0"/>
                  </a:cubicBezTo>
                  <a:cubicBezTo>
                    <a:pt x="10" y="0"/>
                    <a:pt x="3" y="23"/>
                    <a:pt x="0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5" y="40"/>
                    <a:pt x="52" y="35"/>
                    <a:pt x="54" y="28"/>
                  </a:cubicBezTo>
                  <a:cubicBezTo>
                    <a:pt x="55" y="21"/>
                    <a:pt x="53" y="11"/>
                    <a:pt x="41" y="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/>
            </p:cNvSpPr>
            <p:nvPr/>
          </p:nvSpPr>
          <p:spPr bwMode="auto">
            <a:xfrm>
              <a:off x="4016376" y="4781550"/>
              <a:ext cx="123825" cy="88900"/>
            </a:xfrm>
            <a:custGeom>
              <a:avLst/>
              <a:gdLst>
                <a:gd name="T0" fmla="*/ 30 w 56"/>
                <a:gd name="T1" fmla="*/ 0 h 40"/>
                <a:gd name="T2" fmla="*/ 15 w 56"/>
                <a:gd name="T3" fmla="*/ 4 h 40"/>
                <a:gd name="T4" fmla="*/ 2 w 56"/>
                <a:gd name="T5" fmla="*/ 28 h 40"/>
                <a:gd name="T6" fmla="*/ 20 w 56"/>
                <a:gd name="T7" fmla="*/ 40 h 40"/>
                <a:gd name="T8" fmla="*/ 56 w 56"/>
                <a:gd name="T9" fmla="*/ 40 h 40"/>
                <a:gd name="T10" fmla="*/ 30 w 56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0" y="0"/>
                  </a:moveTo>
                  <a:cubicBezTo>
                    <a:pt x="25" y="0"/>
                    <a:pt x="21" y="1"/>
                    <a:pt x="15" y="4"/>
                  </a:cubicBezTo>
                  <a:cubicBezTo>
                    <a:pt x="3" y="11"/>
                    <a:pt x="0" y="21"/>
                    <a:pt x="2" y="28"/>
                  </a:cubicBezTo>
                  <a:cubicBezTo>
                    <a:pt x="4" y="35"/>
                    <a:pt x="11" y="40"/>
                    <a:pt x="20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3" y="23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EditPoints="1"/>
            </p:cNvSpPr>
            <p:nvPr/>
          </p:nvSpPr>
          <p:spPr bwMode="auto">
            <a:xfrm>
              <a:off x="3867151" y="4454525"/>
              <a:ext cx="658813" cy="968375"/>
            </a:xfrm>
            <a:custGeom>
              <a:avLst/>
              <a:gdLst>
                <a:gd name="T0" fmla="*/ 139 w 297"/>
                <a:gd name="T1" fmla="*/ 6 h 438"/>
                <a:gd name="T2" fmla="*/ 3 w 297"/>
                <a:gd name="T3" fmla="*/ 142 h 438"/>
                <a:gd name="T4" fmla="*/ 50 w 297"/>
                <a:gd name="T5" fmla="*/ 261 h 438"/>
                <a:gd name="T6" fmla="*/ 86 w 297"/>
                <a:gd name="T7" fmla="*/ 342 h 438"/>
                <a:gd name="T8" fmla="*/ 86 w 297"/>
                <a:gd name="T9" fmla="*/ 394 h 438"/>
                <a:gd name="T10" fmla="*/ 105 w 297"/>
                <a:gd name="T11" fmla="*/ 414 h 438"/>
                <a:gd name="T12" fmla="*/ 116 w 297"/>
                <a:gd name="T13" fmla="*/ 414 h 438"/>
                <a:gd name="T14" fmla="*/ 150 w 297"/>
                <a:gd name="T15" fmla="*/ 438 h 438"/>
                <a:gd name="T16" fmla="*/ 184 w 297"/>
                <a:gd name="T17" fmla="*/ 414 h 438"/>
                <a:gd name="T18" fmla="*/ 195 w 297"/>
                <a:gd name="T19" fmla="*/ 414 h 438"/>
                <a:gd name="T20" fmla="*/ 214 w 297"/>
                <a:gd name="T21" fmla="*/ 394 h 438"/>
                <a:gd name="T22" fmla="*/ 214 w 297"/>
                <a:gd name="T23" fmla="*/ 342 h 438"/>
                <a:gd name="T24" fmla="*/ 249 w 297"/>
                <a:gd name="T25" fmla="*/ 261 h 438"/>
                <a:gd name="T26" fmla="*/ 297 w 297"/>
                <a:gd name="T27" fmla="*/ 153 h 438"/>
                <a:gd name="T28" fmla="*/ 139 w 297"/>
                <a:gd name="T29" fmla="*/ 6 h 438"/>
                <a:gd name="T30" fmla="*/ 240 w 297"/>
                <a:gd name="T31" fmla="*/ 178 h 438"/>
                <a:gd name="T32" fmla="*/ 213 w 297"/>
                <a:gd name="T33" fmla="*/ 198 h 438"/>
                <a:gd name="T34" fmla="*/ 176 w 297"/>
                <a:gd name="T35" fmla="*/ 198 h 438"/>
                <a:gd name="T36" fmla="*/ 174 w 297"/>
                <a:gd name="T37" fmla="*/ 223 h 438"/>
                <a:gd name="T38" fmla="*/ 174 w 297"/>
                <a:gd name="T39" fmla="*/ 334 h 438"/>
                <a:gd name="T40" fmla="*/ 197 w 297"/>
                <a:gd name="T41" fmla="*/ 334 h 438"/>
                <a:gd name="T42" fmla="*/ 202 w 297"/>
                <a:gd name="T43" fmla="*/ 338 h 438"/>
                <a:gd name="T44" fmla="*/ 197 w 297"/>
                <a:gd name="T45" fmla="*/ 343 h 438"/>
                <a:gd name="T46" fmla="*/ 141 w 297"/>
                <a:gd name="T47" fmla="*/ 343 h 438"/>
                <a:gd name="T48" fmla="*/ 199 w 297"/>
                <a:gd name="T49" fmla="*/ 358 h 438"/>
                <a:gd name="T50" fmla="*/ 202 w 297"/>
                <a:gd name="T51" fmla="*/ 363 h 438"/>
                <a:gd name="T52" fmla="*/ 198 w 297"/>
                <a:gd name="T53" fmla="*/ 368 h 438"/>
                <a:gd name="T54" fmla="*/ 141 w 297"/>
                <a:gd name="T55" fmla="*/ 370 h 438"/>
                <a:gd name="T56" fmla="*/ 198 w 297"/>
                <a:gd name="T57" fmla="*/ 383 h 438"/>
                <a:gd name="T58" fmla="*/ 202 w 297"/>
                <a:gd name="T59" fmla="*/ 388 h 438"/>
                <a:gd name="T60" fmla="*/ 197 w 297"/>
                <a:gd name="T61" fmla="*/ 392 h 438"/>
                <a:gd name="T62" fmla="*/ 102 w 297"/>
                <a:gd name="T63" fmla="*/ 392 h 438"/>
                <a:gd name="T64" fmla="*/ 98 w 297"/>
                <a:gd name="T65" fmla="*/ 387 h 438"/>
                <a:gd name="T66" fmla="*/ 102 w 297"/>
                <a:gd name="T67" fmla="*/ 383 h 438"/>
                <a:gd name="T68" fmla="*/ 151 w 297"/>
                <a:gd name="T69" fmla="*/ 383 h 438"/>
                <a:gd name="T70" fmla="*/ 101 w 297"/>
                <a:gd name="T71" fmla="*/ 372 h 438"/>
                <a:gd name="T72" fmla="*/ 98 w 297"/>
                <a:gd name="T73" fmla="*/ 367 h 438"/>
                <a:gd name="T74" fmla="*/ 102 w 297"/>
                <a:gd name="T75" fmla="*/ 362 h 438"/>
                <a:gd name="T76" fmla="*/ 165 w 297"/>
                <a:gd name="T77" fmla="*/ 360 h 438"/>
                <a:gd name="T78" fmla="*/ 101 w 297"/>
                <a:gd name="T79" fmla="*/ 343 h 438"/>
                <a:gd name="T80" fmla="*/ 98 w 297"/>
                <a:gd name="T81" fmla="*/ 338 h 438"/>
                <a:gd name="T82" fmla="*/ 102 w 297"/>
                <a:gd name="T83" fmla="*/ 334 h 438"/>
                <a:gd name="T84" fmla="*/ 126 w 297"/>
                <a:gd name="T85" fmla="*/ 334 h 438"/>
                <a:gd name="T86" fmla="*/ 126 w 297"/>
                <a:gd name="T87" fmla="*/ 223 h 438"/>
                <a:gd name="T88" fmla="*/ 124 w 297"/>
                <a:gd name="T89" fmla="*/ 198 h 438"/>
                <a:gd name="T90" fmla="*/ 87 w 297"/>
                <a:gd name="T91" fmla="*/ 198 h 438"/>
                <a:gd name="T92" fmla="*/ 60 w 297"/>
                <a:gd name="T93" fmla="*/ 178 h 438"/>
                <a:gd name="T94" fmla="*/ 78 w 297"/>
                <a:gd name="T95" fmla="*/ 144 h 438"/>
                <a:gd name="T96" fmla="*/ 97 w 297"/>
                <a:gd name="T97" fmla="*/ 138 h 438"/>
                <a:gd name="T98" fmla="*/ 133 w 297"/>
                <a:gd name="T99" fmla="*/ 188 h 438"/>
                <a:gd name="T100" fmla="*/ 167 w 297"/>
                <a:gd name="T101" fmla="*/ 188 h 438"/>
                <a:gd name="T102" fmla="*/ 203 w 297"/>
                <a:gd name="T103" fmla="*/ 138 h 438"/>
                <a:gd name="T104" fmla="*/ 222 w 297"/>
                <a:gd name="T105" fmla="*/ 144 h 438"/>
                <a:gd name="T106" fmla="*/ 240 w 297"/>
                <a:gd name="T107" fmla="*/ 17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7" h="438">
                  <a:moveTo>
                    <a:pt x="139" y="6"/>
                  </a:moveTo>
                  <a:cubicBezTo>
                    <a:pt x="67" y="11"/>
                    <a:pt x="8" y="70"/>
                    <a:pt x="3" y="142"/>
                  </a:cubicBezTo>
                  <a:cubicBezTo>
                    <a:pt x="0" y="189"/>
                    <a:pt x="18" y="232"/>
                    <a:pt x="50" y="261"/>
                  </a:cubicBezTo>
                  <a:cubicBezTo>
                    <a:pt x="72" y="282"/>
                    <a:pt x="86" y="311"/>
                    <a:pt x="86" y="342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405"/>
                    <a:pt x="94" y="414"/>
                    <a:pt x="105" y="414"/>
                  </a:cubicBezTo>
                  <a:cubicBezTo>
                    <a:pt x="116" y="414"/>
                    <a:pt x="116" y="414"/>
                    <a:pt x="116" y="414"/>
                  </a:cubicBezTo>
                  <a:cubicBezTo>
                    <a:pt x="121" y="428"/>
                    <a:pt x="134" y="438"/>
                    <a:pt x="150" y="438"/>
                  </a:cubicBezTo>
                  <a:cubicBezTo>
                    <a:pt x="166" y="438"/>
                    <a:pt x="179" y="428"/>
                    <a:pt x="184" y="414"/>
                  </a:cubicBezTo>
                  <a:cubicBezTo>
                    <a:pt x="195" y="414"/>
                    <a:pt x="195" y="414"/>
                    <a:pt x="195" y="414"/>
                  </a:cubicBezTo>
                  <a:cubicBezTo>
                    <a:pt x="205" y="414"/>
                    <a:pt x="214" y="405"/>
                    <a:pt x="214" y="394"/>
                  </a:cubicBezTo>
                  <a:cubicBezTo>
                    <a:pt x="214" y="342"/>
                    <a:pt x="214" y="342"/>
                    <a:pt x="214" y="342"/>
                  </a:cubicBezTo>
                  <a:cubicBezTo>
                    <a:pt x="214" y="311"/>
                    <a:pt x="227" y="282"/>
                    <a:pt x="249" y="261"/>
                  </a:cubicBezTo>
                  <a:cubicBezTo>
                    <a:pt x="279" y="235"/>
                    <a:pt x="297" y="196"/>
                    <a:pt x="297" y="153"/>
                  </a:cubicBezTo>
                  <a:cubicBezTo>
                    <a:pt x="297" y="68"/>
                    <a:pt x="225" y="0"/>
                    <a:pt x="139" y="6"/>
                  </a:cubicBezTo>
                  <a:close/>
                  <a:moveTo>
                    <a:pt x="240" y="178"/>
                  </a:moveTo>
                  <a:cubicBezTo>
                    <a:pt x="237" y="190"/>
                    <a:pt x="226" y="198"/>
                    <a:pt x="213" y="198"/>
                  </a:cubicBezTo>
                  <a:cubicBezTo>
                    <a:pt x="176" y="198"/>
                    <a:pt x="176" y="198"/>
                    <a:pt x="176" y="198"/>
                  </a:cubicBezTo>
                  <a:cubicBezTo>
                    <a:pt x="174" y="212"/>
                    <a:pt x="174" y="223"/>
                    <a:pt x="174" y="223"/>
                  </a:cubicBezTo>
                  <a:cubicBezTo>
                    <a:pt x="174" y="334"/>
                    <a:pt x="174" y="334"/>
                    <a:pt x="174" y="334"/>
                  </a:cubicBezTo>
                  <a:cubicBezTo>
                    <a:pt x="197" y="334"/>
                    <a:pt x="197" y="334"/>
                    <a:pt x="197" y="334"/>
                  </a:cubicBezTo>
                  <a:cubicBezTo>
                    <a:pt x="200" y="334"/>
                    <a:pt x="202" y="336"/>
                    <a:pt x="202" y="338"/>
                  </a:cubicBezTo>
                  <a:cubicBezTo>
                    <a:pt x="202" y="341"/>
                    <a:pt x="200" y="343"/>
                    <a:pt x="197" y="343"/>
                  </a:cubicBezTo>
                  <a:cubicBezTo>
                    <a:pt x="141" y="343"/>
                    <a:pt x="141" y="343"/>
                    <a:pt x="141" y="343"/>
                  </a:cubicBezTo>
                  <a:cubicBezTo>
                    <a:pt x="199" y="358"/>
                    <a:pt x="199" y="358"/>
                    <a:pt x="199" y="358"/>
                  </a:cubicBezTo>
                  <a:cubicBezTo>
                    <a:pt x="201" y="359"/>
                    <a:pt x="203" y="361"/>
                    <a:pt x="202" y="363"/>
                  </a:cubicBezTo>
                  <a:cubicBezTo>
                    <a:pt x="202" y="366"/>
                    <a:pt x="200" y="368"/>
                    <a:pt x="198" y="368"/>
                  </a:cubicBezTo>
                  <a:cubicBezTo>
                    <a:pt x="141" y="370"/>
                    <a:pt x="141" y="370"/>
                    <a:pt x="141" y="370"/>
                  </a:cubicBezTo>
                  <a:cubicBezTo>
                    <a:pt x="198" y="383"/>
                    <a:pt x="198" y="383"/>
                    <a:pt x="198" y="383"/>
                  </a:cubicBezTo>
                  <a:cubicBezTo>
                    <a:pt x="201" y="383"/>
                    <a:pt x="203" y="385"/>
                    <a:pt x="202" y="388"/>
                  </a:cubicBezTo>
                  <a:cubicBezTo>
                    <a:pt x="202" y="390"/>
                    <a:pt x="200" y="392"/>
                    <a:pt x="197" y="392"/>
                  </a:cubicBezTo>
                  <a:cubicBezTo>
                    <a:pt x="102" y="392"/>
                    <a:pt x="102" y="392"/>
                    <a:pt x="102" y="392"/>
                  </a:cubicBezTo>
                  <a:cubicBezTo>
                    <a:pt x="100" y="392"/>
                    <a:pt x="98" y="390"/>
                    <a:pt x="98" y="387"/>
                  </a:cubicBezTo>
                  <a:cubicBezTo>
                    <a:pt x="98" y="385"/>
                    <a:pt x="100" y="383"/>
                    <a:pt x="102" y="383"/>
                  </a:cubicBezTo>
                  <a:cubicBezTo>
                    <a:pt x="151" y="383"/>
                    <a:pt x="151" y="383"/>
                    <a:pt x="151" y="383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99" y="372"/>
                    <a:pt x="97" y="369"/>
                    <a:pt x="98" y="367"/>
                  </a:cubicBezTo>
                  <a:cubicBezTo>
                    <a:pt x="98" y="365"/>
                    <a:pt x="100" y="363"/>
                    <a:pt x="102" y="362"/>
                  </a:cubicBezTo>
                  <a:cubicBezTo>
                    <a:pt x="165" y="360"/>
                    <a:pt x="165" y="360"/>
                    <a:pt x="165" y="360"/>
                  </a:cubicBezTo>
                  <a:cubicBezTo>
                    <a:pt x="101" y="343"/>
                    <a:pt x="101" y="343"/>
                    <a:pt x="101" y="343"/>
                  </a:cubicBezTo>
                  <a:cubicBezTo>
                    <a:pt x="99" y="343"/>
                    <a:pt x="97" y="340"/>
                    <a:pt x="98" y="338"/>
                  </a:cubicBezTo>
                  <a:cubicBezTo>
                    <a:pt x="98" y="335"/>
                    <a:pt x="100" y="334"/>
                    <a:pt x="102" y="334"/>
                  </a:cubicBezTo>
                  <a:cubicBezTo>
                    <a:pt x="126" y="334"/>
                    <a:pt x="126" y="334"/>
                    <a:pt x="126" y="334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12"/>
                    <a:pt x="124" y="198"/>
                  </a:cubicBezTo>
                  <a:cubicBezTo>
                    <a:pt x="87" y="198"/>
                    <a:pt x="87" y="198"/>
                    <a:pt x="87" y="198"/>
                  </a:cubicBezTo>
                  <a:cubicBezTo>
                    <a:pt x="74" y="198"/>
                    <a:pt x="63" y="190"/>
                    <a:pt x="60" y="178"/>
                  </a:cubicBezTo>
                  <a:cubicBezTo>
                    <a:pt x="56" y="165"/>
                    <a:pt x="63" y="151"/>
                    <a:pt x="78" y="144"/>
                  </a:cubicBezTo>
                  <a:cubicBezTo>
                    <a:pt x="84" y="140"/>
                    <a:pt x="91" y="138"/>
                    <a:pt x="97" y="138"/>
                  </a:cubicBezTo>
                  <a:cubicBezTo>
                    <a:pt x="109" y="138"/>
                    <a:pt x="126" y="147"/>
                    <a:pt x="133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74" y="147"/>
                    <a:pt x="191" y="138"/>
                    <a:pt x="203" y="138"/>
                  </a:cubicBezTo>
                  <a:cubicBezTo>
                    <a:pt x="209" y="138"/>
                    <a:pt x="216" y="140"/>
                    <a:pt x="222" y="144"/>
                  </a:cubicBezTo>
                  <a:cubicBezTo>
                    <a:pt x="236" y="151"/>
                    <a:pt x="243" y="165"/>
                    <a:pt x="240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 noEditPoints="1"/>
            </p:cNvSpPr>
            <p:nvPr/>
          </p:nvSpPr>
          <p:spPr bwMode="auto">
            <a:xfrm>
              <a:off x="8056563" y="3081338"/>
              <a:ext cx="627063" cy="730250"/>
            </a:xfrm>
            <a:custGeom>
              <a:avLst/>
              <a:gdLst>
                <a:gd name="T0" fmla="*/ 194 w 283"/>
                <a:gd name="T1" fmla="*/ 330 h 330"/>
                <a:gd name="T2" fmla="*/ 89 w 283"/>
                <a:gd name="T3" fmla="*/ 330 h 330"/>
                <a:gd name="T4" fmla="*/ 85 w 283"/>
                <a:gd name="T5" fmla="*/ 325 h 330"/>
                <a:gd name="T6" fmla="*/ 86 w 283"/>
                <a:gd name="T7" fmla="*/ 322 h 330"/>
                <a:gd name="T8" fmla="*/ 43 w 283"/>
                <a:gd name="T9" fmla="*/ 229 h 330"/>
                <a:gd name="T10" fmla="*/ 0 w 283"/>
                <a:gd name="T11" fmla="*/ 132 h 330"/>
                <a:gd name="T12" fmla="*/ 142 w 283"/>
                <a:gd name="T13" fmla="*/ 0 h 330"/>
                <a:gd name="T14" fmla="*/ 240 w 283"/>
                <a:gd name="T15" fmla="*/ 40 h 330"/>
                <a:gd name="T16" fmla="*/ 283 w 283"/>
                <a:gd name="T17" fmla="*/ 132 h 330"/>
                <a:gd name="T18" fmla="*/ 240 w 283"/>
                <a:gd name="T19" fmla="*/ 229 h 330"/>
                <a:gd name="T20" fmla="*/ 197 w 283"/>
                <a:gd name="T21" fmla="*/ 322 h 330"/>
                <a:gd name="T22" fmla="*/ 199 w 283"/>
                <a:gd name="T23" fmla="*/ 325 h 330"/>
                <a:gd name="T24" fmla="*/ 194 w 283"/>
                <a:gd name="T25" fmla="*/ 330 h 330"/>
                <a:gd name="T26" fmla="*/ 95 w 283"/>
                <a:gd name="T27" fmla="*/ 320 h 330"/>
                <a:gd name="T28" fmla="*/ 188 w 283"/>
                <a:gd name="T29" fmla="*/ 320 h 330"/>
                <a:gd name="T30" fmla="*/ 232 w 283"/>
                <a:gd name="T31" fmla="*/ 224 h 330"/>
                <a:gd name="T32" fmla="*/ 274 w 283"/>
                <a:gd name="T33" fmla="*/ 132 h 330"/>
                <a:gd name="T34" fmla="*/ 142 w 283"/>
                <a:gd name="T35" fmla="*/ 9 h 330"/>
                <a:gd name="T36" fmla="*/ 9 w 283"/>
                <a:gd name="T37" fmla="*/ 132 h 330"/>
                <a:gd name="T38" fmla="*/ 51 w 283"/>
                <a:gd name="T39" fmla="*/ 224 h 330"/>
                <a:gd name="T40" fmla="*/ 95 w 283"/>
                <a:gd name="T41" fmla="*/ 32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330">
                  <a:moveTo>
                    <a:pt x="194" y="330"/>
                  </a:moveTo>
                  <a:cubicBezTo>
                    <a:pt x="89" y="330"/>
                    <a:pt x="89" y="330"/>
                    <a:pt x="89" y="330"/>
                  </a:cubicBezTo>
                  <a:cubicBezTo>
                    <a:pt x="87" y="330"/>
                    <a:pt x="85" y="328"/>
                    <a:pt x="85" y="325"/>
                  </a:cubicBezTo>
                  <a:cubicBezTo>
                    <a:pt x="85" y="324"/>
                    <a:pt x="85" y="323"/>
                    <a:pt x="86" y="322"/>
                  </a:cubicBezTo>
                  <a:cubicBezTo>
                    <a:pt x="85" y="287"/>
                    <a:pt x="64" y="258"/>
                    <a:pt x="43" y="229"/>
                  </a:cubicBezTo>
                  <a:cubicBezTo>
                    <a:pt x="22" y="200"/>
                    <a:pt x="0" y="169"/>
                    <a:pt x="0" y="132"/>
                  </a:cubicBezTo>
                  <a:cubicBezTo>
                    <a:pt x="0" y="68"/>
                    <a:pt x="54" y="0"/>
                    <a:pt x="142" y="0"/>
                  </a:cubicBezTo>
                  <a:cubicBezTo>
                    <a:pt x="177" y="0"/>
                    <a:pt x="213" y="14"/>
                    <a:pt x="240" y="40"/>
                  </a:cubicBezTo>
                  <a:cubicBezTo>
                    <a:pt x="267" y="65"/>
                    <a:pt x="283" y="99"/>
                    <a:pt x="283" y="132"/>
                  </a:cubicBezTo>
                  <a:cubicBezTo>
                    <a:pt x="283" y="169"/>
                    <a:pt x="261" y="200"/>
                    <a:pt x="240" y="229"/>
                  </a:cubicBezTo>
                  <a:cubicBezTo>
                    <a:pt x="219" y="258"/>
                    <a:pt x="199" y="287"/>
                    <a:pt x="197" y="322"/>
                  </a:cubicBezTo>
                  <a:cubicBezTo>
                    <a:pt x="198" y="323"/>
                    <a:pt x="199" y="324"/>
                    <a:pt x="199" y="325"/>
                  </a:cubicBezTo>
                  <a:cubicBezTo>
                    <a:pt x="199" y="328"/>
                    <a:pt x="197" y="330"/>
                    <a:pt x="194" y="330"/>
                  </a:cubicBezTo>
                  <a:close/>
                  <a:moveTo>
                    <a:pt x="95" y="320"/>
                  </a:moveTo>
                  <a:cubicBezTo>
                    <a:pt x="188" y="320"/>
                    <a:pt x="188" y="320"/>
                    <a:pt x="188" y="320"/>
                  </a:cubicBezTo>
                  <a:cubicBezTo>
                    <a:pt x="190" y="283"/>
                    <a:pt x="212" y="253"/>
                    <a:pt x="232" y="224"/>
                  </a:cubicBezTo>
                  <a:cubicBezTo>
                    <a:pt x="254" y="194"/>
                    <a:pt x="274" y="166"/>
                    <a:pt x="274" y="132"/>
                  </a:cubicBezTo>
                  <a:cubicBezTo>
                    <a:pt x="274" y="67"/>
                    <a:pt x="211" y="9"/>
                    <a:pt x="142" y="9"/>
                  </a:cubicBezTo>
                  <a:cubicBezTo>
                    <a:pt x="60" y="9"/>
                    <a:pt x="9" y="73"/>
                    <a:pt x="9" y="132"/>
                  </a:cubicBezTo>
                  <a:cubicBezTo>
                    <a:pt x="9" y="166"/>
                    <a:pt x="30" y="194"/>
                    <a:pt x="51" y="224"/>
                  </a:cubicBezTo>
                  <a:cubicBezTo>
                    <a:pt x="72" y="253"/>
                    <a:pt x="93" y="283"/>
                    <a:pt x="95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auto">
            <a:xfrm>
              <a:off x="8242301" y="3836988"/>
              <a:ext cx="257175" cy="96838"/>
            </a:xfrm>
            <a:custGeom>
              <a:avLst/>
              <a:gdLst>
                <a:gd name="T0" fmla="*/ 111 w 116"/>
                <a:gd name="T1" fmla="*/ 44 h 44"/>
                <a:gd name="T2" fmla="*/ 4 w 116"/>
                <a:gd name="T3" fmla="*/ 44 h 44"/>
                <a:gd name="T4" fmla="*/ 0 w 116"/>
                <a:gd name="T5" fmla="*/ 40 h 44"/>
                <a:gd name="T6" fmla="*/ 3 w 116"/>
                <a:gd name="T7" fmla="*/ 35 h 44"/>
                <a:gd name="T8" fmla="*/ 82 w 116"/>
                <a:gd name="T9" fmla="*/ 9 h 44"/>
                <a:gd name="T10" fmla="*/ 4 w 116"/>
                <a:gd name="T11" fmla="*/ 9 h 44"/>
                <a:gd name="T12" fmla="*/ 0 w 116"/>
                <a:gd name="T13" fmla="*/ 4 h 44"/>
                <a:gd name="T14" fmla="*/ 4 w 116"/>
                <a:gd name="T15" fmla="*/ 0 h 44"/>
                <a:gd name="T16" fmla="*/ 111 w 116"/>
                <a:gd name="T17" fmla="*/ 0 h 44"/>
                <a:gd name="T18" fmla="*/ 115 w 116"/>
                <a:gd name="T19" fmla="*/ 4 h 44"/>
                <a:gd name="T20" fmla="*/ 112 w 116"/>
                <a:gd name="T21" fmla="*/ 9 h 44"/>
                <a:gd name="T22" fmla="*/ 33 w 116"/>
                <a:gd name="T23" fmla="*/ 35 h 44"/>
                <a:gd name="T24" fmla="*/ 111 w 116"/>
                <a:gd name="T25" fmla="*/ 35 h 44"/>
                <a:gd name="T26" fmla="*/ 115 w 116"/>
                <a:gd name="T27" fmla="*/ 39 h 44"/>
                <a:gd name="T28" fmla="*/ 111 w 116"/>
                <a:gd name="T2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44">
                  <a:moveTo>
                    <a:pt x="111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1" y="36"/>
                    <a:pt x="3" y="35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1"/>
                    <a:pt x="115" y="4"/>
                  </a:cubicBezTo>
                  <a:cubicBezTo>
                    <a:pt x="116" y="6"/>
                    <a:pt x="114" y="8"/>
                    <a:pt x="112" y="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5" y="37"/>
                    <a:pt x="115" y="39"/>
                  </a:cubicBezTo>
                  <a:cubicBezTo>
                    <a:pt x="115" y="42"/>
                    <a:pt x="113" y="44"/>
                    <a:pt x="111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auto">
            <a:xfrm>
              <a:off x="8242301" y="3960813"/>
              <a:ext cx="254000" cy="19050"/>
            </a:xfrm>
            <a:custGeom>
              <a:avLst/>
              <a:gdLst>
                <a:gd name="T0" fmla="*/ 111 w 115"/>
                <a:gd name="T1" fmla="*/ 9 h 9"/>
                <a:gd name="T2" fmla="*/ 4 w 115"/>
                <a:gd name="T3" fmla="*/ 9 h 9"/>
                <a:gd name="T4" fmla="*/ 0 w 115"/>
                <a:gd name="T5" fmla="*/ 4 h 9"/>
                <a:gd name="T6" fmla="*/ 4 w 115"/>
                <a:gd name="T7" fmla="*/ 0 h 9"/>
                <a:gd name="T8" fmla="*/ 111 w 115"/>
                <a:gd name="T9" fmla="*/ 0 h 9"/>
                <a:gd name="T10" fmla="*/ 115 w 115"/>
                <a:gd name="T11" fmla="*/ 4 h 9"/>
                <a:gd name="T12" fmla="*/ 111 w 1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">
                  <a:moveTo>
                    <a:pt x="1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2"/>
                    <a:pt x="115" y="4"/>
                  </a:cubicBezTo>
                  <a:cubicBezTo>
                    <a:pt x="115" y="7"/>
                    <a:pt x="113" y="9"/>
                    <a:pt x="11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"/>
            <p:cNvSpPr>
              <a:spLocks noEditPoints="1"/>
            </p:cNvSpPr>
            <p:nvPr/>
          </p:nvSpPr>
          <p:spPr bwMode="auto">
            <a:xfrm>
              <a:off x="8399463" y="3402013"/>
              <a:ext cx="147638" cy="112713"/>
            </a:xfrm>
            <a:custGeom>
              <a:avLst/>
              <a:gdLst>
                <a:gd name="T0" fmla="*/ 40 w 67"/>
                <a:gd name="T1" fmla="*/ 51 h 51"/>
                <a:gd name="T2" fmla="*/ 5 w 67"/>
                <a:gd name="T3" fmla="*/ 51 h 51"/>
                <a:gd name="T4" fmla="*/ 1 w 67"/>
                <a:gd name="T5" fmla="*/ 50 h 51"/>
                <a:gd name="T6" fmla="*/ 0 w 67"/>
                <a:gd name="T7" fmla="*/ 46 h 51"/>
                <a:gd name="T8" fmla="*/ 32 w 67"/>
                <a:gd name="T9" fmla="*/ 0 h 51"/>
                <a:gd name="T10" fmla="*/ 48 w 67"/>
                <a:gd name="T11" fmla="*/ 4 h 51"/>
                <a:gd name="T12" fmla="*/ 64 w 67"/>
                <a:gd name="T13" fmla="*/ 34 h 51"/>
                <a:gd name="T14" fmla="*/ 40 w 67"/>
                <a:gd name="T15" fmla="*/ 51 h 51"/>
                <a:gd name="T16" fmla="*/ 10 w 67"/>
                <a:gd name="T17" fmla="*/ 42 h 51"/>
                <a:gd name="T18" fmla="*/ 40 w 67"/>
                <a:gd name="T19" fmla="*/ 42 h 51"/>
                <a:gd name="T20" fmla="*/ 55 w 67"/>
                <a:gd name="T21" fmla="*/ 32 h 51"/>
                <a:gd name="T22" fmla="*/ 44 w 67"/>
                <a:gd name="T23" fmla="*/ 12 h 51"/>
                <a:gd name="T24" fmla="*/ 32 w 67"/>
                <a:gd name="T25" fmla="*/ 9 h 51"/>
                <a:gd name="T26" fmla="*/ 10 w 67"/>
                <a:gd name="T2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51">
                  <a:moveTo>
                    <a:pt x="40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2" y="51"/>
                    <a:pt x="1" y="50"/>
                  </a:cubicBezTo>
                  <a:cubicBezTo>
                    <a:pt x="1" y="49"/>
                    <a:pt x="0" y="47"/>
                    <a:pt x="0" y="46"/>
                  </a:cubicBezTo>
                  <a:cubicBezTo>
                    <a:pt x="6" y="8"/>
                    <a:pt x="21" y="0"/>
                    <a:pt x="32" y="0"/>
                  </a:cubicBezTo>
                  <a:cubicBezTo>
                    <a:pt x="37" y="0"/>
                    <a:pt x="42" y="1"/>
                    <a:pt x="48" y="4"/>
                  </a:cubicBezTo>
                  <a:cubicBezTo>
                    <a:pt x="60" y="11"/>
                    <a:pt x="67" y="23"/>
                    <a:pt x="64" y="34"/>
                  </a:cubicBezTo>
                  <a:cubicBezTo>
                    <a:pt x="61" y="44"/>
                    <a:pt x="52" y="51"/>
                    <a:pt x="40" y="51"/>
                  </a:cubicBezTo>
                  <a:close/>
                  <a:moveTo>
                    <a:pt x="10" y="42"/>
                  </a:moveTo>
                  <a:cubicBezTo>
                    <a:pt x="40" y="42"/>
                    <a:pt x="40" y="42"/>
                    <a:pt x="40" y="42"/>
                  </a:cubicBezTo>
                  <a:cubicBezTo>
                    <a:pt x="48" y="42"/>
                    <a:pt x="53" y="38"/>
                    <a:pt x="55" y="32"/>
                  </a:cubicBezTo>
                  <a:cubicBezTo>
                    <a:pt x="56" y="26"/>
                    <a:pt x="54" y="18"/>
                    <a:pt x="44" y="12"/>
                  </a:cubicBezTo>
                  <a:cubicBezTo>
                    <a:pt x="39" y="10"/>
                    <a:pt x="35" y="9"/>
                    <a:pt x="32" y="9"/>
                  </a:cubicBezTo>
                  <a:cubicBezTo>
                    <a:pt x="19" y="9"/>
                    <a:pt x="13" y="28"/>
                    <a:pt x="1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"/>
            <p:cNvSpPr>
              <a:spLocks noEditPoints="1"/>
            </p:cNvSpPr>
            <p:nvPr/>
          </p:nvSpPr>
          <p:spPr bwMode="auto">
            <a:xfrm>
              <a:off x="8193088" y="3402013"/>
              <a:ext cx="146050" cy="112713"/>
            </a:xfrm>
            <a:custGeom>
              <a:avLst/>
              <a:gdLst>
                <a:gd name="T0" fmla="*/ 61 w 66"/>
                <a:gd name="T1" fmla="*/ 51 h 51"/>
                <a:gd name="T2" fmla="*/ 26 w 66"/>
                <a:gd name="T3" fmla="*/ 51 h 51"/>
                <a:gd name="T4" fmla="*/ 3 w 66"/>
                <a:gd name="T5" fmla="*/ 34 h 51"/>
                <a:gd name="T6" fmla="*/ 18 w 66"/>
                <a:gd name="T7" fmla="*/ 4 h 51"/>
                <a:gd name="T8" fmla="*/ 34 w 66"/>
                <a:gd name="T9" fmla="*/ 0 h 51"/>
                <a:gd name="T10" fmla="*/ 66 w 66"/>
                <a:gd name="T11" fmla="*/ 46 h 51"/>
                <a:gd name="T12" fmla="*/ 65 w 66"/>
                <a:gd name="T13" fmla="*/ 50 h 51"/>
                <a:gd name="T14" fmla="*/ 61 w 66"/>
                <a:gd name="T15" fmla="*/ 51 h 51"/>
                <a:gd name="T16" fmla="*/ 34 w 66"/>
                <a:gd name="T17" fmla="*/ 9 h 51"/>
                <a:gd name="T18" fmla="*/ 22 w 66"/>
                <a:gd name="T19" fmla="*/ 12 h 51"/>
                <a:gd name="T20" fmla="*/ 11 w 66"/>
                <a:gd name="T21" fmla="*/ 32 h 51"/>
                <a:gd name="T22" fmla="*/ 26 w 66"/>
                <a:gd name="T23" fmla="*/ 42 h 51"/>
                <a:gd name="T24" fmla="*/ 56 w 66"/>
                <a:gd name="T25" fmla="*/ 42 h 51"/>
                <a:gd name="T26" fmla="*/ 34 w 6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51">
                  <a:moveTo>
                    <a:pt x="61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5" y="51"/>
                    <a:pt x="5" y="44"/>
                    <a:pt x="3" y="34"/>
                  </a:cubicBezTo>
                  <a:cubicBezTo>
                    <a:pt x="0" y="23"/>
                    <a:pt x="6" y="11"/>
                    <a:pt x="18" y="4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6" y="0"/>
                    <a:pt x="60" y="8"/>
                    <a:pt x="66" y="46"/>
                  </a:cubicBezTo>
                  <a:cubicBezTo>
                    <a:pt x="66" y="47"/>
                    <a:pt x="66" y="49"/>
                    <a:pt x="65" y="50"/>
                  </a:cubicBezTo>
                  <a:cubicBezTo>
                    <a:pt x="64" y="51"/>
                    <a:pt x="63" y="51"/>
                    <a:pt x="61" y="51"/>
                  </a:cubicBezTo>
                  <a:close/>
                  <a:moveTo>
                    <a:pt x="34" y="9"/>
                  </a:moveTo>
                  <a:cubicBezTo>
                    <a:pt x="31" y="9"/>
                    <a:pt x="27" y="10"/>
                    <a:pt x="22" y="12"/>
                  </a:cubicBezTo>
                  <a:cubicBezTo>
                    <a:pt x="12" y="18"/>
                    <a:pt x="10" y="26"/>
                    <a:pt x="11" y="32"/>
                  </a:cubicBezTo>
                  <a:cubicBezTo>
                    <a:pt x="13" y="38"/>
                    <a:pt x="19" y="42"/>
                    <a:pt x="2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3" y="28"/>
                    <a:pt x="47" y="9"/>
                    <a:pt x="34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EditPoints="1"/>
            </p:cNvSpPr>
            <p:nvPr/>
          </p:nvSpPr>
          <p:spPr bwMode="auto">
            <a:xfrm>
              <a:off x="8320088" y="3495675"/>
              <a:ext cx="101600" cy="314325"/>
            </a:xfrm>
            <a:custGeom>
              <a:avLst/>
              <a:gdLst>
                <a:gd name="T0" fmla="*/ 39 w 46"/>
                <a:gd name="T1" fmla="*/ 142 h 142"/>
                <a:gd name="T2" fmla="*/ 6 w 46"/>
                <a:gd name="T3" fmla="*/ 142 h 142"/>
                <a:gd name="T4" fmla="*/ 2 w 46"/>
                <a:gd name="T5" fmla="*/ 137 h 142"/>
                <a:gd name="T6" fmla="*/ 2 w 46"/>
                <a:gd name="T7" fmla="*/ 30 h 142"/>
                <a:gd name="T8" fmla="*/ 0 w 46"/>
                <a:gd name="T9" fmla="*/ 5 h 142"/>
                <a:gd name="T10" fmla="*/ 1 w 46"/>
                <a:gd name="T11" fmla="*/ 2 h 142"/>
                <a:gd name="T12" fmla="*/ 4 w 46"/>
                <a:gd name="T13" fmla="*/ 0 h 142"/>
                <a:gd name="T14" fmla="*/ 41 w 46"/>
                <a:gd name="T15" fmla="*/ 0 h 142"/>
                <a:gd name="T16" fmla="*/ 44 w 46"/>
                <a:gd name="T17" fmla="*/ 2 h 142"/>
                <a:gd name="T18" fmla="*/ 45 w 46"/>
                <a:gd name="T19" fmla="*/ 5 h 142"/>
                <a:gd name="T20" fmla="*/ 44 w 46"/>
                <a:gd name="T21" fmla="*/ 30 h 142"/>
                <a:gd name="T22" fmla="*/ 44 w 46"/>
                <a:gd name="T23" fmla="*/ 137 h 142"/>
                <a:gd name="T24" fmla="*/ 39 w 46"/>
                <a:gd name="T25" fmla="*/ 142 h 142"/>
                <a:gd name="T26" fmla="*/ 11 w 46"/>
                <a:gd name="T27" fmla="*/ 133 h 142"/>
                <a:gd name="T28" fmla="*/ 35 w 46"/>
                <a:gd name="T29" fmla="*/ 133 h 142"/>
                <a:gd name="T30" fmla="*/ 35 w 46"/>
                <a:gd name="T31" fmla="*/ 30 h 142"/>
                <a:gd name="T32" fmla="*/ 36 w 46"/>
                <a:gd name="T33" fmla="*/ 9 h 142"/>
                <a:gd name="T34" fmla="*/ 10 w 46"/>
                <a:gd name="T35" fmla="*/ 9 h 142"/>
                <a:gd name="T36" fmla="*/ 11 w 46"/>
                <a:gd name="T37" fmla="*/ 31 h 142"/>
                <a:gd name="T38" fmla="*/ 11 w 46"/>
                <a:gd name="T39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2">
                  <a:moveTo>
                    <a:pt x="39" y="142"/>
                  </a:moveTo>
                  <a:cubicBezTo>
                    <a:pt x="6" y="142"/>
                    <a:pt x="6" y="142"/>
                    <a:pt x="6" y="142"/>
                  </a:cubicBezTo>
                  <a:cubicBezTo>
                    <a:pt x="4" y="142"/>
                    <a:pt x="2" y="140"/>
                    <a:pt x="2" y="137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19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45" y="3"/>
                    <a:pt x="46" y="4"/>
                    <a:pt x="45" y="5"/>
                  </a:cubicBezTo>
                  <a:cubicBezTo>
                    <a:pt x="43" y="19"/>
                    <a:pt x="44" y="30"/>
                    <a:pt x="44" y="30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40"/>
                    <a:pt x="42" y="142"/>
                    <a:pt x="39" y="142"/>
                  </a:cubicBezTo>
                  <a:close/>
                  <a:moveTo>
                    <a:pt x="11" y="133"/>
                  </a:moveTo>
                  <a:cubicBezTo>
                    <a:pt x="35" y="133"/>
                    <a:pt x="35" y="133"/>
                    <a:pt x="35" y="1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4" y="21"/>
                    <a:pt x="3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21"/>
                    <a:pt x="11" y="30"/>
                    <a:pt x="11" y="31"/>
                  </a:cubicBezTo>
                  <a:lnTo>
                    <a:pt x="11" y="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5411788" y="3960813"/>
              <a:ext cx="2959100" cy="2897188"/>
            </a:xfrm>
            <a:custGeom>
              <a:avLst/>
              <a:gdLst>
                <a:gd name="T0" fmla="*/ 1335 w 1335"/>
                <a:gd name="T1" fmla="*/ 0 h 1309"/>
                <a:gd name="T2" fmla="*/ 1335 w 1335"/>
                <a:gd name="T3" fmla="*/ 578 h 1309"/>
                <a:gd name="T4" fmla="*/ 1215 w 1335"/>
                <a:gd name="T5" fmla="*/ 697 h 1309"/>
                <a:gd name="T6" fmla="*/ 119 w 1335"/>
                <a:gd name="T7" fmla="*/ 697 h 1309"/>
                <a:gd name="T8" fmla="*/ 0 w 1335"/>
                <a:gd name="T9" fmla="*/ 817 h 1309"/>
                <a:gd name="T10" fmla="*/ 0 w 1335"/>
                <a:gd name="T11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5" h="1309">
                  <a:moveTo>
                    <a:pt x="1335" y="0"/>
                  </a:moveTo>
                  <a:cubicBezTo>
                    <a:pt x="1335" y="578"/>
                    <a:pt x="1335" y="578"/>
                    <a:pt x="1335" y="578"/>
                  </a:cubicBezTo>
                  <a:cubicBezTo>
                    <a:pt x="1335" y="644"/>
                    <a:pt x="1281" y="697"/>
                    <a:pt x="1215" y="697"/>
                  </a:cubicBezTo>
                  <a:cubicBezTo>
                    <a:pt x="119" y="697"/>
                    <a:pt x="119" y="697"/>
                    <a:pt x="119" y="697"/>
                  </a:cubicBezTo>
                  <a:cubicBezTo>
                    <a:pt x="53" y="697"/>
                    <a:pt x="0" y="751"/>
                    <a:pt x="0" y="817"/>
                  </a:cubicBezTo>
                  <a:cubicBezTo>
                    <a:pt x="0" y="1309"/>
                    <a:pt x="0" y="1309"/>
                    <a:pt x="0" y="1309"/>
                  </a:cubicBezTo>
                </a:path>
              </a:pathLst>
            </a:custGeom>
            <a:noFill/>
            <a:ln w="349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6429376" y="2733675"/>
              <a:ext cx="1182688" cy="4124325"/>
            </a:xfrm>
            <a:custGeom>
              <a:avLst/>
              <a:gdLst>
                <a:gd name="T0" fmla="*/ 534 w 534"/>
                <a:gd name="T1" fmla="*/ 0 h 1863"/>
                <a:gd name="T2" fmla="*/ 534 w 534"/>
                <a:gd name="T3" fmla="*/ 275 h 1863"/>
                <a:gd name="T4" fmla="*/ 413 w 534"/>
                <a:gd name="T5" fmla="*/ 395 h 1863"/>
                <a:gd name="T6" fmla="*/ 134 w 534"/>
                <a:gd name="T7" fmla="*/ 395 h 1863"/>
                <a:gd name="T8" fmla="*/ 0 w 534"/>
                <a:gd name="T9" fmla="*/ 530 h 1863"/>
                <a:gd name="T10" fmla="*/ 0 w 534"/>
                <a:gd name="T11" fmla="*/ 1863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4" h="1863">
                  <a:moveTo>
                    <a:pt x="534" y="0"/>
                  </a:moveTo>
                  <a:cubicBezTo>
                    <a:pt x="534" y="275"/>
                    <a:pt x="534" y="275"/>
                    <a:pt x="534" y="275"/>
                  </a:cubicBezTo>
                  <a:cubicBezTo>
                    <a:pt x="534" y="341"/>
                    <a:pt x="480" y="395"/>
                    <a:pt x="413" y="395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60" y="395"/>
                    <a:pt x="0" y="455"/>
                    <a:pt x="0" y="530"/>
                  </a:cubicBezTo>
                  <a:cubicBezTo>
                    <a:pt x="0" y="1863"/>
                    <a:pt x="0" y="1863"/>
                    <a:pt x="0" y="1863"/>
                  </a:cubicBezTo>
                </a:path>
              </a:pathLst>
            </a:custGeom>
            <a:noFill/>
            <a:ln w="61913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EditPoints="1"/>
            </p:cNvSpPr>
            <p:nvPr/>
          </p:nvSpPr>
          <p:spPr bwMode="auto">
            <a:xfrm>
              <a:off x="7477126" y="2546350"/>
              <a:ext cx="260350" cy="157163"/>
            </a:xfrm>
            <a:custGeom>
              <a:avLst/>
              <a:gdLst>
                <a:gd name="T0" fmla="*/ 107 w 117"/>
                <a:gd name="T1" fmla="*/ 0 h 71"/>
                <a:gd name="T2" fmla="*/ 10 w 117"/>
                <a:gd name="T3" fmla="*/ 0 h 71"/>
                <a:gd name="T4" fmla="*/ 0 w 117"/>
                <a:gd name="T5" fmla="*/ 10 h 71"/>
                <a:gd name="T6" fmla="*/ 0 w 117"/>
                <a:gd name="T7" fmla="*/ 61 h 71"/>
                <a:gd name="T8" fmla="*/ 10 w 117"/>
                <a:gd name="T9" fmla="*/ 71 h 71"/>
                <a:gd name="T10" fmla="*/ 107 w 117"/>
                <a:gd name="T11" fmla="*/ 71 h 71"/>
                <a:gd name="T12" fmla="*/ 117 w 117"/>
                <a:gd name="T13" fmla="*/ 61 h 71"/>
                <a:gd name="T14" fmla="*/ 117 w 117"/>
                <a:gd name="T15" fmla="*/ 10 h 71"/>
                <a:gd name="T16" fmla="*/ 107 w 117"/>
                <a:gd name="T17" fmla="*/ 0 h 71"/>
                <a:gd name="T18" fmla="*/ 102 w 117"/>
                <a:gd name="T19" fmla="*/ 49 h 71"/>
                <a:gd name="T20" fmla="*/ 105 w 117"/>
                <a:gd name="T21" fmla="*/ 55 h 71"/>
                <a:gd name="T22" fmla="*/ 100 w 117"/>
                <a:gd name="T23" fmla="*/ 59 h 71"/>
                <a:gd name="T24" fmla="*/ 17 w 117"/>
                <a:gd name="T25" fmla="*/ 59 h 71"/>
                <a:gd name="T26" fmla="*/ 12 w 117"/>
                <a:gd name="T27" fmla="*/ 54 h 71"/>
                <a:gd name="T28" fmla="*/ 17 w 117"/>
                <a:gd name="T29" fmla="*/ 49 h 71"/>
                <a:gd name="T30" fmla="*/ 74 w 117"/>
                <a:gd name="T31" fmla="*/ 49 h 71"/>
                <a:gd name="T32" fmla="*/ 15 w 117"/>
                <a:gd name="T33" fmla="*/ 24 h 71"/>
                <a:gd name="T34" fmla="*/ 12 w 117"/>
                <a:gd name="T35" fmla="*/ 18 h 71"/>
                <a:gd name="T36" fmla="*/ 17 w 117"/>
                <a:gd name="T37" fmla="*/ 14 h 71"/>
                <a:gd name="T38" fmla="*/ 100 w 117"/>
                <a:gd name="T39" fmla="*/ 14 h 71"/>
                <a:gd name="T40" fmla="*/ 105 w 117"/>
                <a:gd name="T41" fmla="*/ 19 h 71"/>
                <a:gd name="T42" fmla="*/ 100 w 117"/>
                <a:gd name="T43" fmla="*/ 24 h 71"/>
                <a:gd name="T44" fmla="*/ 43 w 117"/>
                <a:gd name="T45" fmla="*/ 24 h 71"/>
                <a:gd name="T46" fmla="*/ 102 w 117"/>
                <a:gd name="T47" fmla="*/ 4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71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5" y="71"/>
                    <a:pt x="10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2" y="71"/>
                    <a:pt x="117" y="67"/>
                    <a:pt x="117" y="61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7" y="5"/>
                    <a:pt x="112" y="0"/>
                    <a:pt x="107" y="0"/>
                  </a:cubicBezTo>
                  <a:close/>
                  <a:moveTo>
                    <a:pt x="102" y="49"/>
                  </a:moveTo>
                  <a:cubicBezTo>
                    <a:pt x="104" y="50"/>
                    <a:pt x="106" y="53"/>
                    <a:pt x="105" y="55"/>
                  </a:cubicBezTo>
                  <a:cubicBezTo>
                    <a:pt x="105" y="58"/>
                    <a:pt x="102" y="59"/>
                    <a:pt x="100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9"/>
                    <a:pt x="12" y="57"/>
                    <a:pt x="12" y="54"/>
                  </a:cubicBezTo>
                  <a:cubicBezTo>
                    <a:pt x="12" y="51"/>
                    <a:pt x="14" y="49"/>
                    <a:pt x="1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3"/>
                    <a:pt x="11" y="20"/>
                    <a:pt x="12" y="18"/>
                  </a:cubicBezTo>
                  <a:cubicBezTo>
                    <a:pt x="12" y="16"/>
                    <a:pt x="15" y="14"/>
                    <a:pt x="17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3" y="14"/>
                    <a:pt x="105" y="16"/>
                    <a:pt x="105" y="19"/>
                  </a:cubicBezTo>
                  <a:cubicBezTo>
                    <a:pt x="105" y="22"/>
                    <a:pt x="103" y="24"/>
                    <a:pt x="100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102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7543801" y="2722563"/>
              <a:ext cx="127000" cy="28575"/>
            </a:xfrm>
            <a:custGeom>
              <a:avLst/>
              <a:gdLst>
                <a:gd name="T0" fmla="*/ 0 w 57"/>
                <a:gd name="T1" fmla="*/ 0 h 13"/>
                <a:gd name="T2" fmla="*/ 29 w 57"/>
                <a:gd name="T3" fmla="*/ 13 h 13"/>
                <a:gd name="T4" fmla="*/ 57 w 57"/>
                <a:gd name="T5" fmla="*/ 0 h 13"/>
                <a:gd name="T6" fmla="*/ 0 w 5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">
                  <a:moveTo>
                    <a:pt x="0" y="0"/>
                  </a:moveTo>
                  <a:cubicBezTo>
                    <a:pt x="7" y="8"/>
                    <a:pt x="17" y="13"/>
                    <a:pt x="29" y="13"/>
                  </a:cubicBezTo>
                  <a:cubicBezTo>
                    <a:pt x="40" y="13"/>
                    <a:pt x="50" y="8"/>
                    <a:pt x="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EditPoints="1"/>
            </p:cNvSpPr>
            <p:nvPr/>
          </p:nvSpPr>
          <p:spPr bwMode="auto">
            <a:xfrm>
              <a:off x="7258051" y="1735138"/>
              <a:ext cx="698500" cy="788988"/>
            </a:xfrm>
            <a:custGeom>
              <a:avLst/>
              <a:gdLst>
                <a:gd name="T0" fmla="*/ 158 w 315"/>
                <a:gd name="T1" fmla="*/ 0 h 356"/>
                <a:gd name="T2" fmla="*/ 0 w 315"/>
                <a:gd name="T3" fmla="*/ 158 h 356"/>
                <a:gd name="T4" fmla="*/ 99 w 315"/>
                <a:gd name="T5" fmla="*/ 305 h 356"/>
                <a:gd name="T6" fmla="*/ 99 w 315"/>
                <a:gd name="T7" fmla="*/ 346 h 356"/>
                <a:gd name="T8" fmla="*/ 109 w 315"/>
                <a:gd name="T9" fmla="*/ 356 h 356"/>
                <a:gd name="T10" fmla="*/ 206 w 315"/>
                <a:gd name="T11" fmla="*/ 356 h 356"/>
                <a:gd name="T12" fmla="*/ 216 w 315"/>
                <a:gd name="T13" fmla="*/ 346 h 356"/>
                <a:gd name="T14" fmla="*/ 216 w 315"/>
                <a:gd name="T15" fmla="*/ 305 h 356"/>
                <a:gd name="T16" fmla="*/ 315 w 315"/>
                <a:gd name="T17" fmla="*/ 158 h 356"/>
                <a:gd name="T18" fmla="*/ 158 w 315"/>
                <a:gd name="T19" fmla="*/ 0 h 356"/>
                <a:gd name="T20" fmla="*/ 149 w 315"/>
                <a:gd name="T21" fmla="*/ 250 h 356"/>
                <a:gd name="T22" fmla="*/ 149 w 315"/>
                <a:gd name="T23" fmla="*/ 182 h 356"/>
                <a:gd name="T24" fmla="*/ 128 w 315"/>
                <a:gd name="T25" fmla="*/ 182 h 356"/>
                <a:gd name="T26" fmla="*/ 166 w 315"/>
                <a:gd name="T27" fmla="*/ 91 h 356"/>
                <a:gd name="T28" fmla="*/ 166 w 315"/>
                <a:gd name="T29" fmla="*/ 159 h 356"/>
                <a:gd name="T30" fmla="*/ 187 w 315"/>
                <a:gd name="T31" fmla="*/ 159 h 356"/>
                <a:gd name="T32" fmla="*/ 149 w 315"/>
                <a:gd name="T33" fmla="*/ 2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56">
                  <a:moveTo>
                    <a:pt x="158" y="0"/>
                  </a:moveTo>
                  <a:cubicBezTo>
                    <a:pt x="70" y="0"/>
                    <a:pt x="0" y="70"/>
                    <a:pt x="0" y="158"/>
                  </a:cubicBezTo>
                  <a:cubicBezTo>
                    <a:pt x="0" y="224"/>
                    <a:pt x="41" y="281"/>
                    <a:pt x="99" y="305"/>
                  </a:cubicBezTo>
                  <a:cubicBezTo>
                    <a:pt x="99" y="346"/>
                    <a:pt x="99" y="346"/>
                    <a:pt x="99" y="346"/>
                  </a:cubicBezTo>
                  <a:cubicBezTo>
                    <a:pt x="99" y="352"/>
                    <a:pt x="104" y="356"/>
                    <a:pt x="109" y="356"/>
                  </a:cubicBezTo>
                  <a:cubicBezTo>
                    <a:pt x="206" y="356"/>
                    <a:pt x="206" y="356"/>
                    <a:pt x="206" y="356"/>
                  </a:cubicBezTo>
                  <a:cubicBezTo>
                    <a:pt x="212" y="356"/>
                    <a:pt x="216" y="352"/>
                    <a:pt x="216" y="346"/>
                  </a:cubicBezTo>
                  <a:cubicBezTo>
                    <a:pt x="216" y="305"/>
                    <a:pt x="216" y="305"/>
                    <a:pt x="216" y="305"/>
                  </a:cubicBezTo>
                  <a:cubicBezTo>
                    <a:pt x="274" y="281"/>
                    <a:pt x="315" y="224"/>
                    <a:pt x="315" y="158"/>
                  </a:cubicBezTo>
                  <a:cubicBezTo>
                    <a:pt x="315" y="70"/>
                    <a:pt x="245" y="0"/>
                    <a:pt x="158" y="0"/>
                  </a:cubicBezTo>
                  <a:close/>
                  <a:moveTo>
                    <a:pt x="149" y="250"/>
                  </a:moveTo>
                  <a:cubicBezTo>
                    <a:pt x="149" y="182"/>
                    <a:pt x="149" y="182"/>
                    <a:pt x="149" y="182"/>
                  </a:cubicBezTo>
                  <a:cubicBezTo>
                    <a:pt x="128" y="182"/>
                    <a:pt x="128" y="182"/>
                    <a:pt x="128" y="1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159"/>
                    <a:pt x="166" y="159"/>
                    <a:pt x="166" y="159"/>
                  </a:cubicBezTo>
                  <a:cubicBezTo>
                    <a:pt x="187" y="159"/>
                    <a:pt x="187" y="159"/>
                    <a:pt x="187" y="159"/>
                  </a:cubicBezTo>
                  <a:lnTo>
                    <a:pt x="149" y="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21"/>
            <p:cNvSpPr>
              <a:spLocks noChangeShapeType="1"/>
            </p:cNvSpPr>
            <p:nvPr/>
          </p:nvSpPr>
          <p:spPr bwMode="auto">
            <a:xfrm>
              <a:off x="6724651" y="6858000"/>
              <a:ext cx="0" cy="0"/>
            </a:xfrm>
            <a:prstGeom prst="line">
              <a:avLst/>
            </a:prstGeom>
            <a:noFill/>
            <a:ln w="46038" cap="flat">
              <a:solidFill>
                <a:srgbClr val="00BC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3665538" y="3743325"/>
              <a:ext cx="228600" cy="31750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3703638" y="3786188"/>
              <a:ext cx="153988" cy="28575"/>
            </a:xfrm>
            <a:custGeom>
              <a:avLst/>
              <a:gdLst>
                <a:gd name="T0" fmla="*/ 63 w 69"/>
                <a:gd name="T1" fmla="*/ 13 h 13"/>
                <a:gd name="T2" fmla="*/ 6 w 69"/>
                <a:gd name="T3" fmla="*/ 13 h 13"/>
                <a:gd name="T4" fmla="*/ 0 w 69"/>
                <a:gd name="T5" fmla="*/ 8 h 13"/>
                <a:gd name="T6" fmla="*/ 0 w 69"/>
                <a:gd name="T7" fmla="*/ 5 h 13"/>
                <a:gd name="T8" fmla="*/ 6 w 69"/>
                <a:gd name="T9" fmla="*/ 0 h 13"/>
                <a:gd name="T10" fmla="*/ 63 w 69"/>
                <a:gd name="T11" fmla="*/ 0 h 13"/>
                <a:gd name="T12" fmla="*/ 69 w 69"/>
                <a:gd name="T13" fmla="*/ 5 h 13"/>
                <a:gd name="T14" fmla="*/ 69 w 69"/>
                <a:gd name="T15" fmla="*/ 8 h 13"/>
                <a:gd name="T16" fmla="*/ 63 w 6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3">
                  <a:moveTo>
                    <a:pt x="6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69" y="2"/>
                    <a:pt x="69" y="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7" y="13"/>
                    <a:pt x="63" y="1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665538" y="3702050"/>
              <a:ext cx="228600" cy="30163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92526" y="3433763"/>
              <a:ext cx="177800" cy="247650"/>
            </a:xfrm>
            <a:custGeom>
              <a:avLst/>
              <a:gdLst>
                <a:gd name="T0" fmla="*/ 50 w 80"/>
                <a:gd name="T1" fmla="*/ 112 h 112"/>
                <a:gd name="T2" fmla="*/ 46 w 80"/>
                <a:gd name="T3" fmla="*/ 108 h 112"/>
                <a:gd name="T4" fmla="*/ 46 w 80"/>
                <a:gd name="T5" fmla="*/ 53 h 112"/>
                <a:gd name="T6" fmla="*/ 46 w 80"/>
                <a:gd name="T7" fmla="*/ 51 h 112"/>
                <a:gd name="T8" fmla="*/ 69 w 80"/>
                <a:gd name="T9" fmla="*/ 8 h 112"/>
                <a:gd name="T10" fmla="*/ 11 w 80"/>
                <a:gd name="T11" fmla="*/ 8 h 112"/>
                <a:gd name="T12" fmla="*/ 33 w 80"/>
                <a:gd name="T13" fmla="*/ 51 h 112"/>
                <a:gd name="T14" fmla="*/ 34 w 80"/>
                <a:gd name="T15" fmla="*/ 53 h 112"/>
                <a:gd name="T16" fmla="*/ 34 w 80"/>
                <a:gd name="T17" fmla="*/ 108 h 112"/>
                <a:gd name="T18" fmla="*/ 29 w 80"/>
                <a:gd name="T19" fmla="*/ 112 h 112"/>
                <a:gd name="T20" fmla="*/ 25 w 80"/>
                <a:gd name="T21" fmla="*/ 108 h 112"/>
                <a:gd name="T22" fmla="*/ 25 w 80"/>
                <a:gd name="T23" fmla="*/ 54 h 112"/>
                <a:gd name="T24" fmla="*/ 0 w 80"/>
                <a:gd name="T25" fmla="*/ 6 h 112"/>
                <a:gd name="T26" fmla="*/ 0 w 80"/>
                <a:gd name="T27" fmla="*/ 2 h 112"/>
                <a:gd name="T28" fmla="*/ 4 w 80"/>
                <a:gd name="T29" fmla="*/ 0 h 112"/>
                <a:gd name="T30" fmla="*/ 75 w 80"/>
                <a:gd name="T31" fmla="*/ 0 h 112"/>
                <a:gd name="T32" fmla="*/ 79 w 80"/>
                <a:gd name="T33" fmla="*/ 2 h 112"/>
                <a:gd name="T34" fmla="*/ 79 w 80"/>
                <a:gd name="T35" fmla="*/ 6 h 112"/>
                <a:gd name="T36" fmla="*/ 54 w 80"/>
                <a:gd name="T37" fmla="*/ 54 h 112"/>
                <a:gd name="T38" fmla="*/ 54 w 80"/>
                <a:gd name="T39" fmla="*/ 108 h 112"/>
                <a:gd name="T40" fmla="*/ 50 w 80"/>
                <a:gd name="T4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12">
                  <a:moveTo>
                    <a:pt x="50" y="112"/>
                  </a:moveTo>
                  <a:cubicBezTo>
                    <a:pt x="48" y="112"/>
                    <a:pt x="46" y="110"/>
                    <a:pt x="46" y="10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2"/>
                    <a:pt x="34" y="53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10"/>
                    <a:pt x="32" y="112"/>
                    <a:pt x="29" y="112"/>
                  </a:cubicBezTo>
                  <a:cubicBezTo>
                    <a:pt x="27" y="112"/>
                    <a:pt x="25" y="110"/>
                    <a:pt x="25" y="108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9" y="2"/>
                  </a:cubicBezTo>
                  <a:cubicBezTo>
                    <a:pt x="80" y="3"/>
                    <a:pt x="80" y="5"/>
                    <a:pt x="79" y="6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0"/>
                    <a:pt x="52" y="112"/>
                    <a:pt x="50" y="11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6"/>
            <p:cNvSpPr>
              <a:spLocks noEditPoints="1"/>
            </p:cNvSpPr>
            <p:nvPr/>
          </p:nvSpPr>
          <p:spPr bwMode="auto">
            <a:xfrm>
              <a:off x="3506788" y="3014663"/>
              <a:ext cx="547688" cy="666750"/>
            </a:xfrm>
            <a:custGeom>
              <a:avLst/>
              <a:gdLst>
                <a:gd name="T0" fmla="*/ 166 w 247"/>
                <a:gd name="T1" fmla="*/ 301 h 301"/>
                <a:gd name="T2" fmla="*/ 81 w 247"/>
                <a:gd name="T3" fmla="*/ 301 h 301"/>
                <a:gd name="T4" fmla="*/ 70 w 247"/>
                <a:gd name="T5" fmla="*/ 290 h 301"/>
                <a:gd name="T6" fmla="*/ 35 w 247"/>
                <a:gd name="T7" fmla="*/ 205 h 301"/>
                <a:gd name="T8" fmla="*/ 0 w 247"/>
                <a:gd name="T9" fmla="*/ 112 h 301"/>
                <a:gd name="T10" fmla="*/ 124 w 247"/>
                <a:gd name="T11" fmla="*/ 0 h 301"/>
                <a:gd name="T12" fmla="*/ 247 w 247"/>
                <a:gd name="T13" fmla="*/ 112 h 301"/>
                <a:gd name="T14" fmla="*/ 212 w 247"/>
                <a:gd name="T15" fmla="*/ 205 h 301"/>
                <a:gd name="T16" fmla="*/ 178 w 247"/>
                <a:gd name="T17" fmla="*/ 290 h 301"/>
                <a:gd name="T18" fmla="*/ 166 w 247"/>
                <a:gd name="T19" fmla="*/ 301 h 301"/>
                <a:gd name="T20" fmla="*/ 124 w 247"/>
                <a:gd name="T21" fmla="*/ 8 h 301"/>
                <a:gd name="T22" fmla="*/ 9 w 247"/>
                <a:gd name="T23" fmla="*/ 112 h 301"/>
                <a:gd name="T24" fmla="*/ 42 w 247"/>
                <a:gd name="T25" fmla="*/ 201 h 301"/>
                <a:gd name="T26" fmla="*/ 78 w 247"/>
                <a:gd name="T27" fmla="*/ 290 h 301"/>
                <a:gd name="T28" fmla="*/ 81 w 247"/>
                <a:gd name="T29" fmla="*/ 293 h 301"/>
                <a:gd name="T30" fmla="*/ 166 w 247"/>
                <a:gd name="T31" fmla="*/ 293 h 301"/>
                <a:gd name="T32" fmla="*/ 170 w 247"/>
                <a:gd name="T33" fmla="*/ 290 h 301"/>
                <a:gd name="T34" fmla="*/ 205 w 247"/>
                <a:gd name="T35" fmla="*/ 201 h 301"/>
                <a:gd name="T36" fmla="*/ 239 w 247"/>
                <a:gd name="T37" fmla="*/ 112 h 301"/>
                <a:gd name="T38" fmla="*/ 124 w 247"/>
                <a:gd name="T39" fmla="*/ 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7" h="301">
                  <a:moveTo>
                    <a:pt x="166" y="301"/>
                  </a:moveTo>
                  <a:cubicBezTo>
                    <a:pt x="81" y="301"/>
                    <a:pt x="81" y="301"/>
                    <a:pt x="81" y="301"/>
                  </a:cubicBezTo>
                  <a:cubicBezTo>
                    <a:pt x="75" y="301"/>
                    <a:pt x="70" y="296"/>
                    <a:pt x="70" y="290"/>
                  </a:cubicBezTo>
                  <a:cubicBezTo>
                    <a:pt x="68" y="258"/>
                    <a:pt x="51" y="231"/>
                    <a:pt x="35" y="205"/>
                  </a:cubicBezTo>
                  <a:cubicBezTo>
                    <a:pt x="18" y="177"/>
                    <a:pt x="0" y="148"/>
                    <a:pt x="0" y="112"/>
                  </a:cubicBezTo>
                  <a:cubicBezTo>
                    <a:pt x="0" y="58"/>
                    <a:pt x="43" y="0"/>
                    <a:pt x="124" y="0"/>
                  </a:cubicBezTo>
                  <a:cubicBezTo>
                    <a:pt x="194" y="0"/>
                    <a:pt x="247" y="59"/>
                    <a:pt x="247" y="112"/>
                  </a:cubicBezTo>
                  <a:cubicBezTo>
                    <a:pt x="247" y="148"/>
                    <a:pt x="230" y="177"/>
                    <a:pt x="212" y="205"/>
                  </a:cubicBezTo>
                  <a:cubicBezTo>
                    <a:pt x="196" y="231"/>
                    <a:pt x="180" y="258"/>
                    <a:pt x="178" y="290"/>
                  </a:cubicBezTo>
                  <a:cubicBezTo>
                    <a:pt x="177" y="296"/>
                    <a:pt x="172" y="301"/>
                    <a:pt x="166" y="301"/>
                  </a:cubicBezTo>
                  <a:close/>
                  <a:moveTo>
                    <a:pt x="124" y="8"/>
                  </a:moveTo>
                  <a:cubicBezTo>
                    <a:pt x="49" y="8"/>
                    <a:pt x="9" y="62"/>
                    <a:pt x="9" y="112"/>
                  </a:cubicBezTo>
                  <a:cubicBezTo>
                    <a:pt x="9" y="145"/>
                    <a:pt x="25" y="172"/>
                    <a:pt x="42" y="201"/>
                  </a:cubicBezTo>
                  <a:cubicBezTo>
                    <a:pt x="59" y="228"/>
                    <a:pt x="76" y="256"/>
                    <a:pt x="78" y="290"/>
                  </a:cubicBezTo>
                  <a:cubicBezTo>
                    <a:pt x="78" y="292"/>
                    <a:pt x="80" y="293"/>
                    <a:pt x="81" y="293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9" y="292"/>
                    <a:pt x="170" y="290"/>
                  </a:cubicBezTo>
                  <a:cubicBezTo>
                    <a:pt x="172" y="256"/>
                    <a:pt x="189" y="228"/>
                    <a:pt x="205" y="201"/>
                  </a:cubicBezTo>
                  <a:cubicBezTo>
                    <a:pt x="223" y="172"/>
                    <a:pt x="239" y="145"/>
                    <a:pt x="239" y="112"/>
                  </a:cubicBezTo>
                  <a:cubicBezTo>
                    <a:pt x="239" y="63"/>
                    <a:pt x="190" y="8"/>
                    <a:pt x="124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3781426" y="3803650"/>
              <a:ext cx="2071688" cy="3054350"/>
            </a:xfrm>
            <a:custGeom>
              <a:avLst/>
              <a:gdLst>
                <a:gd name="T0" fmla="*/ 0 w 935"/>
                <a:gd name="T1" fmla="*/ 0 h 1380"/>
                <a:gd name="T2" fmla="*/ 0 w 935"/>
                <a:gd name="T3" fmla="*/ 104 h 1380"/>
                <a:gd name="T4" fmla="*/ 80 w 935"/>
                <a:gd name="T5" fmla="*/ 183 h 1380"/>
                <a:gd name="T6" fmla="*/ 855 w 935"/>
                <a:gd name="T7" fmla="*/ 183 h 1380"/>
                <a:gd name="T8" fmla="*/ 935 w 935"/>
                <a:gd name="T9" fmla="*/ 263 h 1380"/>
                <a:gd name="T10" fmla="*/ 935 w 935"/>
                <a:gd name="T11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1380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48"/>
                    <a:pt x="35" y="183"/>
                    <a:pt x="80" y="183"/>
                  </a:cubicBezTo>
                  <a:cubicBezTo>
                    <a:pt x="855" y="183"/>
                    <a:pt x="855" y="183"/>
                    <a:pt x="855" y="183"/>
                  </a:cubicBezTo>
                  <a:cubicBezTo>
                    <a:pt x="899" y="183"/>
                    <a:pt x="935" y="219"/>
                    <a:pt x="935" y="263"/>
                  </a:cubicBezTo>
                  <a:cubicBezTo>
                    <a:pt x="935" y="1380"/>
                    <a:pt x="935" y="1380"/>
                    <a:pt x="935" y="1380"/>
                  </a:cubicBezTo>
                </a:path>
              </a:pathLst>
            </a:custGeom>
            <a:noFill/>
            <a:ln w="349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5218113" y="3910013"/>
              <a:ext cx="219075" cy="44450"/>
            </a:xfrm>
            <a:custGeom>
              <a:avLst/>
              <a:gdLst>
                <a:gd name="T0" fmla="*/ 99 w 99"/>
                <a:gd name="T1" fmla="*/ 20 h 20"/>
                <a:gd name="T2" fmla="*/ 99 w 99"/>
                <a:gd name="T3" fmla="*/ 8 h 20"/>
                <a:gd name="T4" fmla="*/ 91 w 99"/>
                <a:gd name="T5" fmla="*/ 0 h 20"/>
                <a:gd name="T6" fmla="*/ 8 w 99"/>
                <a:gd name="T7" fmla="*/ 0 h 20"/>
                <a:gd name="T8" fmla="*/ 0 w 99"/>
                <a:gd name="T9" fmla="*/ 8 h 20"/>
                <a:gd name="T10" fmla="*/ 0 w 99"/>
                <a:gd name="T11" fmla="*/ 20 h 20"/>
                <a:gd name="T12" fmla="*/ 99 w 9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99" y="20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99" y="4"/>
                    <a:pt x="95" y="0"/>
                    <a:pt x="9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99" y="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29"/>
            <p:cNvSpPr>
              <a:spLocks noChangeArrowheads="1"/>
            </p:cNvSpPr>
            <p:nvPr/>
          </p:nvSpPr>
          <p:spPr bwMode="auto">
            <a:xfrm>
              <a:off x="5218113" y="3973513"/>
              <a:ext cx="219075" cy="285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0"/>
            <p:cNvSpPr>
              <a:spLocks/>
            </p:cNvSpPr>
            <p:nvPr/>
          </p:nvSpPr>
          <p:spPr bwMode="auto">
            <a:xfrm>
              <a:off x="5218113" y="4022725"/>
              <a:ext cx="219075" cy="44450"/>
            </a:xfrm>
            <a:custGeom>
              <a:avLst/>
              <a:gdLst>
                <a:gd name="T0" fmla="*/ 0 w 99"/>
                <a:gd name="T1" fmla="*/ 0 h 20"/>
                <a:gd name="T2" fmla="*/ 0 w 99"/>
                <a:gd name="T3" fmla="*/ 12 h 20"/>
                <a:gd name="T4" fmla="*/ 8 w 99"/>
                <a:gd name="T5" fmla="*/ 20 h 20"/>
                <a:gd name="T6" fmla="*/ 91 w 99"/>
                <a:gd name="T7" fmla="*/ 20 h 20"/>
                <a:gd name="T8" fmla="*/ 99 w 99"/>
                <a:gd name="T9" fmla="*/ 12 h 20"/>
                <a:gd name="T10" fmla="*/ 99 w 99"/>
                <a:gd name="T11" fmla="*/ 0 h 20"/>
                <a:gd name="T12" fmla="*/ 0 w 9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20"/>
                    <a:pt x="8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9" y="16"/>
                    <a:pt x="99" y="1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1"/>
            <p:cNvSpPr>
              <a:spLocks noEditPoints="1"/>
            </p:cNvSpPr>
            <p:nvPr/>
          </p:nvSpPr>
          <p:spPr bwMode="auto">
            <a:xfrm>
              <a:off x="5046663" y="3181350"/>
              <a:ext cx="560388" cy="700088"/>
            </a:xfrm>
            <a:custGeom>
              <a:avLst/>
              <a:gdLst>
                <a:gd name="T0" fmla="*/ 126 w 253"/>
                <a:gd name="T1" fmla="*/ 0 h 316"/>
                <a:gd name="T2" fmla="*/ 0 w 253"/>
                <a:gd name="T3" fmla="*/ 111 h 316"/>
                <a:gd name="T4" fmla="*/ 70 w 253"/>
                <a:gd name="T5" fmla="*/ 305 h 316"/>
                <a:gd name="T6" fmla="*/ 83 w 253"/>
                <a:gd name="T7" fmla="*/ 316 h 316"/>
                <a:gd name="T8" fmla="*/ 169 w 253"/>
                <a:gd name="T9" fmla="*/ 316 h 316"/>
                <a:gd name="T10" fmla="*/ 182 w 253"/>
                <a:gd name="T11" fmla="*/ 305 h 316"/>
                <a:gd name="T12" fmla="*/ 253 w 253"/>
                <a:gd name="T13" fmla="*/ 111 h 316"/>
                <a:gd name="T14" fmla="*/ 126 w 253"/>
                <a:gd name="T15" fmla="*/ 0 h 316"/>
                <a:gd name="T16" fmla="*/ 113 w 253"/>
                <a:gd name="T17" fmla="*/ 285 h 316"/>
                <a:gd name="T18" fmla="*/ 111 w 253"/>
                <a:gd name="T19" fmla="*/ 285 h 316"/>
                <a:gd name="T20" fmla="*/ 107 w 253"/>
                <a:gd name="T21" fmla="*/ 283 h 316"/>
                <a:gd name="T22" fmla="*/ 66 w 253"/>
                <a:gd name="T23" fmla="*/ 176 h 316"/>
                <a:gd name="T24" fmla="*/ 65 w 253"/>
                <a:gd name="T25" fmla="*/ 176 h 316"/>
                <a:gd name="T26" fmla="*/ 49 w 253"/>
                <a:gd name="T27" fmla="*/ 160 h 316"/>
                <a:gd name="T28" fmla="*/ 65 w 253"/>
                <a:gd name="T29" fmla="*/ 144 h 316"/>
                <a:gd name="T30" fmla="*/ 80 w 253"/>
                <a:gd name="T31" fmla="*/ 160 h 316"/>
                <a:gd name="T32" fmla="*/ 74 w 253"/>
                <a:gd name="T33" fmla="*/ 173 h 316"/>
                <a:gd name="T34" fmla="*/ 115 w 253"/>
                <a:gd name="T35" fmla="*/ 279 h 316"/>
                <a:gd name="T36" fmla="*/ 113 w 253"/>
                <a:gd name="T37" fmla="*/ 285 h 316"/>
                <a:gd name="T38" fmla="*/ 188 w 253"/>
                <a:gd name="T39" fmla="*/ 176 h 316"/>
                <a:gd name="T40" fmla="*/ 187 w 253"/>
                <a:gd name="T41" fmla="*/ 176 h 316"/>
                <a:gd name="T42" fmla="*/ 145 w 253"/>
                <a:gd name="T43" fmla="*/ 283 h 316"/>
                <a:gd name="T44" fmla="*/ 141 w 253"/>
                <a:gd name="T45" fmla="*/ 285 h 316"/>
                <a:gd name="T46" fmla="*/ 140 w 253"/>
                <a:gd name="T47" fmla="*/ 285 h 316"/>
                <a:gd name="T48" fmla="*/ 137 w 253"/>
                <a:gd name="T49" fmla="*/ 279 h 316"/>
                <a:gd name="T50" fmla="*/ 178 w 253"/>
                <a:gd name="T51" fmla="*/ 173 h 316"/>
                <a:gd name="T52" fmla="*/ 172 w 253"/>
                <a:gd name="T53" fmla="*/ 160 h 316"/>
                <a:gd name="T54" fmla="*/ 188 w 253"/>
                <a:gd name="T55" fmla="*/ 144 h 316"/>
                <a:gd name="T56" fmla="*/ 204 w 253"/>
                <a:gd name="T57" fmla="*/ 160 h 316"/>
                <a:gd name="T58" fmla="*/ 188 w 253"/>
                <a:gd name="T59" fmla="*/ 17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3" h="316">
                  <a:moveTo>
                    <a:pt x="126" y="0"/>
                  </a:moveTo>
                  <a:cubicBezTo>
                    <a:pt x="41" y="0"/>
                    <a:pt x="0" y="51"/>
                    <a:pt x="0" y="111"/>
                  </a:cubicBezTo>
                  <a:cubicBezTo>
                    <a:pt x="0" y="184"/>
                    <a:pt x="55" y="235"/>
                    <a:pt x="70" y="305"/>
                  </a:cubicBezTo>
                  <a:cubicBezTo>
                    <a:pt x="71" y="311"/>
                    <a:pt x="77" y="316"/>
                    <a:pt x="83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76" y="316"/>
                    <a:pt x="181" y="311"/>
                    <a:pt x="182" y="305"/>
                  </a:cubicBezTo>
                  <a:cubicBezTo>
                    <a:pt x="197" y="235"/>
                    <a:pt x="253" y="184"/>
                    <a:pt x="253" y="111"/>
                  </a:cubicBezTo>
                  <a:cubicBezTo>
                    <a:pt x="253" y="51"/>
                    <a:pt x="201" y="0"/>
                    <a:pt x="126" y="0"/>
                  </a:cubicBezTo>
                  <a:close/>
                  <a:moveTo>
                    <a:pt x="113" y="285"/>
                  </a:moveTo>
                  <a:cubicBezTo>
                    <a:pt x="112" y="285"/>
                    <a:pt x="112" y="285"/>
                    <a:pt x="111" y="285"/>
                  </a:cubicBezTo>
                  <a:cubicBezTo>
                    <a:pt x="109" y="285"/>
                    <a:pt x="108" y="284"/>
                    <a:pt x="107" y="283"/>
                  </a:cubicBezTo>
                  <a:cubicBezTo>
                    <a:pt x="66" y="176"/>
                    <a:pt x="66" y="176"/>
                    <a:pt x="66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56" y="176"/>
                    <a:pt x="49" y="169"/>
                    <a:pt x="49" y="160"/>
                  </a:cubicBezTo>
                  <a:cubicBezTo>
                    <a:pt x="49" y="151"/>
                    <a:pt x="56" y="144"/>
                    <a:pt x="65" y="144"/>
                  </a:cubicBezTo>
                  <a:cubicBezTo>
                    <a:pt x="73" y="144"/>
                    <a:pt x="80" y="151"/>
                    <a:pt x="80" y="160"/>
                  </a:cubicBezTo>
                  <a:cubicBezTo>
                    <a:pt x="80" y="165"/>
                    <a:pt x="78" y="170"/>
                    <a:pt x="74" y="173"/>
                  </a:cubicBezTo>
                  <a:cubicBezTo>
                    <a:pt x="115" y="279"/>
                    <a:pt x="115" y="279"/>
                    <a:pt x="115" y="279"/>
                  </a:cubicBezTo>
                  <a:cubicBezTo>
                    <a:pt x="116" y="282"/>
                    <a:pt x="115" y="284"/>
                    <a:pt x="113" y="285"/>
                  </a:cubicBezTo>
                  <a:close/>
                  <a:moveTo>
                    <a:pt x="188" y="176"/>
                  </a:moveTo>
                  <a:cubicBezTo>
                    <a:pt x="187" y="176"/>
                    <a:pt x="187" y="176"/>
                    <a:pt x="187" y="176"/>
                  </a:cubicBezTo>
                  <a:cubicBezTo>
                    <a:pt x="145" y="283"/>
                    <a:pt x="145" y="283"/>
                    <a:pt x="145" y="283"/>
                  </a:cubicBezTo>
                  <a:cubicBezTo>
                    <a:pt x="145" y="284"/>
                    <a:pt x="143" y="285"/>
                    <a:pt x="141" y="285"/>
                  </a:cubicBezTo>
                  <a:cubicBezTo>
                    <a:pt x="141" y="285"/>
                    <a:pt x="140" y="285"/>
                    <a:pt x="140" y="285"/>
                  </a:cubicBezTo>
                  <a:cubicBezTo>
                    <a:pt x="137" y="284"/>
                    <a:pt x="136" y="282"/>
                    <a:pt x="137" y="279"/>
                  </a:cubicBezTo>
                  <a:cubicBezTo>
                    <a:pt x="178" y="173"/>
                    <a:pt x="178" y="173"/>
                    <a:pt x="178" y="173"/>
                  </a:cubicBezTo>
                  <a:cubicBezTo>
                    <a:pt x="174" y="170"/>
                    <a:pt x="172" y="165"/>
                    <a:pt x="172" y="160"/>
                  </a:cubicBezTo>
                  <a:cubicBezTo>
                    <a:pt x="172" y="151"/>
                    <a:pt x="179" y="144"/>
                    <a:pt x="188" y="144"/>
                  </a:cubicBezTo>
                  <a:cubicBezTo>
                    <a:pt x="197" y="144"/>
                    <a:pt x="204" y="151"/>
                    <a:pt x="204" y="160"/>
                  </a:cubicBezTo>
                  <a:cubicBezTo>
                    <a:pt x="204" y="169"/>
                    <a:pt x="197" y="176"/>
                    <a:pt x="188" y="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2"/>
            <p:cNvSpPr>
              <a:spLocks/>
            </p:cNvSpPr>
            <p:nvPr/>
          </p:nvSpPr>
          <p:spPr bwMode="auto">
            <a:xfrm>
              <a:off x="5327651" y="4040188"/>
              <a:ext cx="230188" cy="2817813"/>
            </a:xfrm>
            <a:custGeom>
              <a:avLst/>
              <a:gdLst>
                <a:gd name="T0" fmla="*/ 0 w 104"/>
                <a:gd name="T1" fmla="*/ 0 h 1273"/>
                <a:gd name="T2" fmla="*/ 0 w 104"/>
                <a:gd name="T3" fmla="*/ 408 h 1273"/>
                <a:gd name="T4" fmla="*/ 52 w 104"/>
                <a:gd name="T5" fmla="*/ 460 h 1273"/>
                <a:gd name="T6" fmla="*/ 52 w 104"/>
                <a:gd name="T7" fmla="*/ 460 h 1273"/>
                <a:gd name="T8" fmla="*/ 104 w 104"/>
                <a:gd name="T9" fmla="*/ 512 h 1273"/>
                <a:gd name="T10" fmla="*/ 104 w 104"/>
                <a:gd name="T11" fmla="*/ 12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273">
                  <a:moveTo>
                    <a:pt x="0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37"/>
                    <a:pt x="23" y="460"/>
                    <a:pt x="52" y="460"/>
                  </a:cubicBezTo>
                  <a:cubicBezTo>
                    <a:pt x="52" y="460"/>
                    <a:pt x="52" y="460"/>
                    <a:pt x="52" y="460"/>
                  </a:cubicBezTo>
                  <a:cubicBezTo>
                    <a:pt x="81" y="460"/>
                    <a:pt x="104" y="483"/>
                    <a:pt x="104" y="512"/>
                  </a:cubicBezTo>
                  <a:cubicBezTo>
                    <a:pt x="104" y="1273"/>
                    <a:pt x="104" y="1273"/>
                    <a:pt x="104" y="1273"/>
                  </a:cubicBezTo>
                </a:path>
              </a:pathLst>
            </a:custGeom>
            <a:noFill/>
            <a:ln w="1063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"/>
            <p:cNvSpPr>
              <a:spLocks/>
            </p:cNvSpPr>
            <p:nvPr/>
          </p:nvSpPr>
          <p:spPr bwMode="auto">
            <a:xfrm>
              <a:off x="4681538" y="3109913"/>
              <a:ext cx="2043113" cy="3748088"/>
            </a:xfrm>
            <a:custGeom>
              <a:avLst/>
              <a:gdLst>
                <a:gd name="T0" fmla="*/ 0 w 922"/>
                <a:gd name="T1" fmla="*/ 0 h 1693"/>
                <a:gd name="T2" fmla="*/ 0 w 922"/>
                <a:gd name="T3" fmla="*/ 587 h 1693"/>
                <a:gd name="T4" fmla="*/ 77 w 922"/>
                <a:gd name="T5" fmla="*/ 663 h 1693"/>
                <a:gd name="T6" fmla="*/ 845 w 922"/>
                <a:gd name="T7" fmla="*/ 663 h 1693"/>
                <a:gd name="T8" fmla="*/ 922 w 922"/>
                <a:gd name="T9" fmla="*/ 740 h 1693"/>
                <a:gd name="T10" fmla="*/ 922 w 922"/>
                <a:gd name="T11" fmla="*/ 1693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2" h="1693">
                  <a:moveTo>
                    <a:pt x="0" y="0"/>
                  </a:moveTo>
                  <a:cubicBezTo>
                    <a:pt x="0" y="587"/>
                    <a:pt x="0" y="587"/>
                    <a:pt x="0" y="587"/>
                  </a:cubicBezTo>
                  <a:cubicBezTo>
                    <a:pt x="0" y="629"/>
                    <a:pt x="35" y="663"/>
                    <a:pt x="77" y="663"/>
                  </a:cubicBezTo>
                  <a:cubicBezTo>
                    <a:pt x="845" y="663"/>
                    <a:pt x="845" y="663"/>
                    <a:pt x="845" y="663"/>
                  </a:cubicBezTo>
                  <a:cubicBezTo>
                    <a:pt x="887" y="663"/>
                    <a:pt x="922" y="698"/>
                    <a:pt x="922" y="740"/>
                  </a:cubicBezTo>
                  <a:cubicBezTo>
                    <a:pt x="922" y="1693"/>
                    <a:pt x="922" y="1693"/>
                    <a:pt x="922" y="1693"/>
                  </a:cubicBezTo>
                </a:path>
              </a:pathLst>
            </a:custGeom>
            <a:noFill/>
            <a:ln w="46038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4"/>
            <p:cNvSpPr>
              <a:spLocks noEditPoints="1"/>
            </p:cNvSpPr>
            <p:nvPr/>
          </p:nvSpPr>
          <p:spPr bwMode="auto">
            <a:xfrm>
              <a:off x="4437063" y="2339975"/>
              <a:ext cx="492125" cy="606425"/>
            </a:xfrm>
            <a:custGeom>
              <a:avLst/>
              <a:gdLst>
                <a:gd name="T0" fmla="*/ 147 w 222"/>
                <a:gd name="T1" fmla="*/ 274 h 274"/>
                <a:gd name="T2" fmla="*/ 74 w 222"/>
                <a:gd name="T3" fmla="*/ 274 h 274"/>
                <a:gd name="T4" fmla="*/ 60 w 222"/>
                <a:gd name="T5" fmla="*/ 262 h 274"/>
                <a:gd name="T6" fmla="*/ 31 w 222"/>
                <a:gd name="T7" fmla="*/ 193 h 274"/>
                <a:gd name="T8" fmla="*/ 0 w 222"/>
                <a:gd name="T9" fmla="*/ 97 h 274"/>
                <a:gd name="T10" fmla="*/ 111 w 222"/>
                <a:gd name="T11" fmla="*/ 0 h 274"/>
                <a:gd name="T12" fmla="*/ 222 w 222"/>
                <a:gd name="T13" fmla="*/ 97 h 274"/>
                <a:gd name="T14" fmla="*/ 191 w 222"/>
                <a:gd name="T15" fmla="*/ 193 h 274"/>
                <a:gd name="T16" fmla="*/ 162 w 222"/>
                <a:gd name="T17" fmla="*/ 262 h 274"/>
                <a:gd name="T18" fmla="*/ 147 w 222"/>
                <a:gd name="T19" fmla="*/ 274 h 274"/>
                <a:gd name="T20" fmla="*/ 111 w 222"/>
                <a:gd name="T21" fmla="*/ 8 h 274"/>
                <a:gd name="T22" fmla="*/ 8 w 222"/>
                <a:gd name="T23" fmla="*/ 97 h 274"/>
                <a:gd name="T24" fmla="*/ 38 w 222"/>
                <a:gd name="T25" fmla="*/ 189 h 274"/>
                <a:gd name="T26" fmla="*/ 67 w 222"/>
                <a:gd name="T27" fmla="*/ 260 h 274"/>
                <a:gd name="T28" fmla="*/ 74 w 222"/>
                <a:gd name="T29" fmla="*/ 266 h 274"/>
                <a:gd name="T30" fmla="*/ 147 w 222"/>
                <a:gd name="T31" fmla="*/ 266 h 274"/>
                <a:gd name="T32" fmla="*/ 154 w 222"/>
                <a:gd name="T33" fmla="*/ 260 h 274"/>
                <a:gd name="T34" fmla="*/ 184 w 222"/>
                <a:gd name="T35" fmla="*/ 189 h 274"/>
                <a:gd name="T36" fmla="*/ 214 w 222"/>
                <a:gd name="T37" fmla="*/ 97 h 274"/>
                <a:gd name="T38" fmla="*/ 111 w 222"/>
                <a:gd name="T39" fmla="*/ 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2" h="274">
                  <a:moveTo>
                    <a:pt x="147" y="274"/>
                  </a:moveTo>
                  <a:cubicBezTo>
                    <a:pt x="74" y="274"/>
                    <a:pt x="74" y="274"/>
                    <a:pt x="74" y="274"/>
                  </a:cubicBezTo>
                  <a:cubicBezTo>
                    <a:pt x="67" y="274"/>
                    <a:pt x="61" y="269"/>
                    <a:pt x="60" y="262"/>
                  </a:cubicBezTo>
                  <a:cubicBezTo>
                    <a:pt x="54" y="237"/>
                    <a:pt x="43" y="215"/>
                    <a:pt x="31" y="193"/>
                  </a:cubicBezTo>
                  <a:cubicBezTo>
                    <a:pt x="16" y="164"/>
                    <a:pt x="0" y="133"/>
                    <a:pt x="0" y="97"/>
                  </a:cubicBezTo>
                  <a:cubicBezTo>
                    <a:pt x="0" y="38"/>
                    <a:pt x="44" y="0"/>
                    <a:pt x="111" y="0"/>
                  </a:cubicBezTo>
                  <a:cubicBezTo>
                    <a:pt x="174" y="0"/>
                    <a:pt x="222" y="41"/>
                    <a:pt x="222" y="97"/>
                  </a:cubicBezTo>
                  <a:cubicBezTo>
                    <a:pt x="222" y="133"/>
                    <a:pt x="206" y="164"/>
                    <a:pt x="191" y="193"/>
                  </a:cubicBezTo>
                  <a:cubicBezTo>
                    <a:pt x="179" y="215"/>
                    <a:pt x="167" y="237"/>
                    <a:pt x="162" y="262"/>
                  </a:cubicBezTo>
                  <a:cubicBezTo>
                    <a:pt x="161" y="269"/>
                    <a:pt x="155" y="274"/>
                    <a:pt x="147" y="274"/>
                  </a:cubicBezTo>
                  <a:close/>
                  <a:moveTo>
                    <a:pt x="111" y="8"/>
                  </a:moveTo>
                  <a:cubicBezTo>
                    <a:pt x="35" y="8"/>
                    <a:pt x="8" y="54"/>
                    <a:pt x="8" y="97"/>
                  </a:cubicBezTo>
                  <a:cubicBezTo>
                    <a:pt x="8" y="131"/>
                    <a:pt x="23" y="159"/>
                    <a:pt x="38" y="189"/>
                  </a:cubicBezTo>
                  <a:cubicBezTo>
                    <a:pt x="50" y="211"/>
                    <a:pt x="62" y="234"/>
                    <a:pt x="67" y="260"/>
                  </a:cubicBezTo>
                  <a:cubicBezTo>
                    <a:pt x="68" y="264"/>
                    <a:pt x="71" y="266"/>
                    <a:pt x="74" y="266"/>
                  </a:cubicBezTo>
                  <a:cubicBezTo>
                    <a:pt x="147" y="266"/>
                    <a:pt x="147" y="266"/>
                    <a:pt x="147" y="266"/>
                  </a:cubicBezTo>
                  <a:cubicBezTo>
                    <a:pt x="151" y="266"/>
                    <a:pt x="154" y="264"/>
                    <a:pt x="154" y="260"/>
                  </a:cubicBezTo>
                  <a:cubicBezTo>
                    <a:pt x="160" y="234"/>
                    <a:pt x="172" y="211"/>
                    <a:pt x="184" y="189"/>
                  </a:cubicBezTo>
                  <a:cubicBezTo>
                    <a:pt x="199" y="159"/>
                    <a:pt x="214" y="131"/>
                    <a:pt x="214" y="97"/>
                  </a:cubicBezTo>
                  <a:cubicBezTo>
                    <a:pt x="214" y="46"/>
                    <a:pt x="170" y="8"/>
                    <a:pt x="111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5"/>
            <p:cNvSpPr>
              <a:spLocks/>
            </p:cNvSpPr>
            <p:nvPr/>
          </p:nvSpPr>
          <p:spPr bwMode="auto">
            <a:xfrm>
              <a:off x="4581526" y="2967038"/>
              <a:ext cx="203200" cy="61913"/>
            </a:xfrm>
            <a:custGeom>
              <a:avLst/>
              <a:gdLst>
                <a:gd name="T0" fmla="*/ 88 w 92"/>
                <a:gd name="T1" fmla="*/ 28 h 28"/>
                <a:gd name="T2" fmla="*/ 84 w 92"/>
                <a:gd name="T3" fmla="*/ 24 h 28"/>
                <a:gd name="T4" fmla="*/ 84 w 92"/>
                <a:gd name="T5" fmla="*/ 13 h 28"/>
                <a:gd name="T6" fmla="*/ 78 w 92"/>
                <a:gd name="T7" fmla="*/ 8 h 28"/>
                <a:gd name="T8" fmla="*/ 14 w 92"/>
                <a:gd name="T9" fmla="*/ 8 h 28"/>
                <a:gd name="T10" fmla="*/ 8 w 92"/>
                <a:gd name="T11" fmla="*/ 13 h 28"/>
                <a:gd name="T12" fmla="*/ 8 w 92"/>
                <a:gd name="T13" fmla="*/ 24 h 28"/>
                <a:gd name="T14" fmla="*/ 4 w 92"/>
                <a:gd name="T15" fmla="*/ 28 h 28"/>
                <a:gd name="T16" fmla="*/ 0 w 92"/>
                <a:gd name="T17" fmla="*/ 24 h 28"/>
                <a:gd name="T18" fmla="*/ 0 w 92"/>
                <a:gd name="T19" fmla="*/ 13 h 28"/>
                <a:gd name="T20" fmla="*/ 14 w 92"/>
                <a:gd name="T21" fmla="*/ 0 h 28"/>
                <a:gd name="T22" fmla="*/ 78 w 92"/>
                <a:gd name="T23" fmla="*/ 0 h 28"/>
                <a:gd name="T24" fmla="*/ 92 w 92"/>
                <a:gd name="T25" fmla="*/ 13 h 28"/>
                <a:gd name="T26" fmla="*/ 92 w 92"/>
                <a:gd name="T27" fmla="*/ 24 h 28"/>
                <a:gd name="T28" fmla="*/ 88 w 92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28">
                  <a:moveTo>
                    <a:pt x="88" y="28"/>
                  </a:moveTo>
                  <a:cubicBezTo>
                    <a:pt x="86" y="28"/>
                    <a:pt x="84" y="26"/>
                    <a:pt x="84" y="2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0"/>
                    <a:pt x="81" y="8"/>
                    <a:pt x="7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2" y="6"/>
                    <a:pt x="92" y="1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6"/>
                    <a:pt x="90" y="28"/>
                    <a:pt x="88" y="2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6"/>
            <p:cNvSpPr>
              <a:spLocks noEditPoints="1"/>
            </p:cNvSpPr>
            <p:nvPr/>
          </p:nvSpPr>
          <p:spPr bwMode="auto">
            <a:xfrm>
              <a:off x="4581526" y="3011488"/>
              <a:ext cx="203200" cy="103188"/>
            </a:xfrm>
            <a:custGeom>
              <a:avLst/>
              <a:gdLst>
                <a:gd name="T0" fmla="*/ 79 w 92"/>
                <a:gd name="T1" fmla="*/ 47 h 47"/>
                <a:gd name="T2" fmla="*/ 12 w 92"/>
                <a:gd name="T3" fmla="*/ 47 h 47"/>
                <a:gd name="T4" fmla="*/ 0 w 92"/>
                <a:gd name="T5" fmla="*/ 35 h 47"/>
                <a:gd name="T6" fmla="*/ 0 w 92"/>
                <a:gd name="T7" fmla="*/ 4 h 47"/>
                <a:gd name="T8" fmla="*/ 4 w 92"/>
                <a:gd name="T9" fmla="*/ 0 h 47"/>
                <a:gd name="T10" fmla="*/ 88 w 92"/>
                <a:gd name="T11" fmla="*/ 0 h 47"/>
                <a:gd name="T12" fmla="*/ 92 w 92"/>
                <a:gd name="T13" fmla="*/ 4 h 47"/>
                <a:gd name="T14" fmla="*/ 92 w 92"/>
                <a:gd name="T15" fmla="*/ 35 h 47"/>
                <a:gd name="T16" fmla="*/ 79 w 92"/>
                <a:gd name="T17" fmla="*/ 47 h 47"/>
                <a:gd name="T18" fmla="*/ 8 w 92"/>
                <a:gd name="T19" fmla="*/ 8 h 47"/>
                <a:gd name="T20" fmla="*/ 8 w 92"/>
                <a:gd name="T21" fmla="*/ 35 h 47"/>
                <a:gd name="T22" fmla="*/ 12 w 92"/>
                <a:gd name="T23" fmla="*/ 39 h 47"/>
                <a:gd name="T24" fmla="*/ 79 w 92"/>
                <a:gd name="T25" fmla="*/ 39 h 47"/>
                <a:gd name="T26" fmla="*/ 84 w 92"/>
                <a:gd name="T27" fmla="*/ 35 h 47"/>
                <a:gd name="T28" fmla="*/ 84 w 92"/>
                <a:gd name="T29" fmla="*/ 8 h 47"/>
                <a:gd name="T30" fmla="*/ 8 w 92"/>
                <a:gd name="T31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47">
                  <a:moveTo>
                    <a:pt x="79" y="47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6" y="47"/>
                    <a:pt x="0" y="41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1"/>
                    <a:pt x="92" y="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41"/>
                    <a:pt x="86" y="47"/>
                    <a:pt x="79" y="47"/>
                  </a:cubicBezTo>
                  <a:close/>
                  <a:moveTo>
                    <a:pt x="8" y="8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10" y="39"/>
                    <a:pt x="12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2" y="39"/>
                    <a:pt x="84" y="37"/>
                    <a:pt x="84" y="35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4586288" y="3051175"/>
              <a:ext cx="195263" cy="17463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4700588" y="2636838"/>
              <a:ext cx="106363" cy="246063"/>
            </a:xfrm>
            <a:custGeom>
              <a:avLst/>
              <a:gdLst>
                <a:gd name="T0" fmla="*/ 5 w 48"/>
                <a:gd name="T1" fmla="*/ 111 h 111"/>
                <a:gd name="T2" fmla="*/ 3 w 48"/>
                <a:gd name="T3" fmla="*/ 110 h 111"/>
                <a:gd name="T4" fmla="*/ 1 w 48"/>
                <a:gd name="T5" fmla="*/ 105 h 111"/>
                <a:gd name="T6" fmla="*/ 40 w 48"/>
                <a:gd name="T7" fmla="*/ 3 h 111"/>
                <a:gd name="T8" fmla="*/ 45 w 48"/>
                <a:gd name="T9" fmla="*/ 1 h 111"/>
                <a:gd name="T10" fmla="*/ 48 w 48"/>
                <a:gd name="T11" fmla="*/ 6 h 111"/>
                <a:gd name="T12" fmla="*/ 8 w 48"/>
                <a:gd name="T13" fmla="*/ 108 h 111"/>
                <a:gd name="T14" fmla="*/ 5 w 48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1">
                  <a:moveTo>
                    <a:pt x="5" y="111"/>
                  </a:moveTo>
                  <a:cubicBezTo>
                    <a:pt x="4" y="111"/>
                    <a:pt x="4" y="111"/>
                    <a:pt x="3" y="110"/>
                  </a:cubicBezTo>
                  <a:cubicBezTo>
                    <a:pt x="1" y="110"/>
                    <a:pt x="0" y="107"/>
                    <a:pt x="1" y="10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1"/>
                    <a:pt x="43" y="0"/>
                    <a:pt x="45" y="1"/>
                  </a:cubicBezTo>
                  <a:cubicBezTo>
                    <a:pt x="47" y="2"/>
                    <a:pt x="48" y="4"/>
                    <a:pt x="48" y="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1"/>
                    <a:pt x="5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"/>
            <p:cNvSpPr>
              <a:spLocks/>
            </p:cNvSpPr>
            <p:nvPr/>
          </p:nvSpPr>
          <p:spPr bwMode="auto">
            <a:xfrm>
              <a:off x="4557713" y="2636838"/>
              <a:ext cx="107950" cy="246063"/>
            </a:xfrm>
            <a:custGeom>
              <a:avLst/>
              <a:gdLst>
                <a:gd name="T0" fmla="*/ 44 w 49"/>
                <a:gd name="T1" fmla="*/ 111 h 111"/>
                <a:gd name="T2" fmla="*/ 41 w 49"/>
                <a:gd name="T3" fmla="*/ 108 h 111"/>
                <a:gd name="T4" fmla="*/ 1 w 49"/>
                <a:gd name="T5" fmla="*/ 6 h 111"/>
                <a:gd name="T6" fmla="*/ 3 w 49"/>
                <a:gd name="T7" fmla="*/ 1 h 111"/>
                <a:gd name="T8" fmla="*/ 9 w 49"/>
                <a:gd name="T9" fmla="*/ 3 h 111"/>
                <a:gd name="T10" fmla="*/ 48 w 49"/>
                <a:gd name="T11" fmla="*/ 105 h 111"/>
                <a:gd name="T12" fmla="*/ 46 w 49"/>
                <a:gd name="T13" fmla="*/ 110 h 111"/>
                <a:gd name="T14" fmla="*/ 44 w 49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11">
                  <a:moveTo>
                    <a:pt x="44" y="111"/>
                  </a:moveTo>
                  <a:cubicBezTo>
                    <a:pt x="43" y="111"/>
                    <a:pt x="41" y="110"/>
                    <a:pt x="41" y="10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7"/>
                    <a:pt x="48" y="110"/>
                    <a:pt x="46" y="110"/>
                  </a:cubicBezTo>
                  <a:cubicBezTo>
                    <a:pt x="45" y="111"/>
                    <a:pt x="45" y="111"/>
                    <a:pt x="44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40"/>
            <p:cNvSpPr>
              <a:spLocks noChangeArrowheads="1"/>
            </p:cNvSpPr>
            <p:nvPr/>
          </p:nvSpPr>
          <p:spPr bwMode="auto">
            <a:xfrm>
              <a:off x="4770438" y="2616200"/>
              <a:ext cx="57150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41"/>
            <p:cNvSpPr>
              <a:spLocks noChangeArrowheads="1"/>
            </p:cNvSpPr>
            <p:nvPr/>
          </p:nvSpPr>
          <p:spPr bwMode="auto">
            <a:xfrm>
              <a:off x="4537076" y="2616200"/>
              <a:ext cx="60325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2"/>
            <p:cNvSpPr>
              <a:spLocks/>
            </p:cNvSpPr>
            <p:nvPr/>
          </p:nvSpPr>
          <p:spPr bwMode="auto">
            <a:xfrm>
              <a:off x="7542213" y="5167313"/>
              <a:ext cx="365125" cy="47625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3"/>
            <p:cNvSpPr>
              <a:spLocks/>
            </p:cNvSpPr>
            <p:nvPr/>
          </p:nvSpPr>
          <p:spPr bwMode="auto">
            <a:xfrm>
              <a:off x="7600951" y="5235575"/>
              <a:ext cx="246063" cy="49213"/>
            </a:xfrm>
            <a:custGeom>
              <a:avLst/>
              <a:gdLst>
                <a:gd name="T0" fmla="*/ 102 w 111"/>
                <a:gd name="T1" fmla="*/ 22 h 22"/>
                <a:gd name="T2" fmla="*/ 9 w 111"/>
                <a:gd name="T3" fmla="*/ 22 h 22"/>
                <a:gd name="T4" fmla="*/ 0 w 111"/>
                <a:gd name="T5" fmla="*/ 13 h 22"/>
                <a:gd name="T6" fmla="*/ 0 w 111"/>
                <a:gd name="T7" fmla="*/ 9 h 22"/>
                <a:gd name="T8" fmla="*/ 9 w 111"/>
                <a:gd name="T9" fmla="*/ 0 h 22"/>
                <a:gd name="T10" fmla="*/ 102 w 111"/>
                <a:gd name="T11" fmla="*/ 0 h 22"/>
                <a:gd name="T12" fmla="*/ 111 w 111"/>
                <a:gd name="T13" fmla="*/ 9 h 22"/>
                <a:gd name="T14" fmla="*/ 111 w 111"/>
                <a:gd name="T15" fmla="*/ 13 h 22"/>
                <a:gd name="T16" fmla="*/ 102 w 111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2">
                  <a:moveTo>
                    <a:pt x="102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18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1" y="4"/>
                    <a:pt x="111" y="9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8"/>
                    <a:pt x="107" y="22"/>
                    <a:pt x="102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4"/>
            <p:cNvSpPr>
              <a:spLocks/>
            </p:cNvSpPr>
            <p:nvPr/>
          </p:nvSpPr>
          <p:spPr bwMode="auto">
            <a:xfrm>
              <a:off x="7542213" y="5100638"/>
              <a:ext cx="365125" cy="49213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5"/>
            <p:cNvSpPr>
              <a:spLocks noEditPoints="1"/>
            </p:cNvSpPr>
            <p:nvPr/>
          </p:nvSpPr>
          <p:spPr bwMode="auto">
            <a:xfrm>
              <a:off x="7300913" y="3971925"/>
              <a:ext cx="847725" cy="1108075"/>
            </a:xfrm>
            <a:custGeom>
              <a:avLst/>
              <a:gdLst>
                <a:gd name="T0" fmla="*/ 273 w 383"/>
                <a:gd name="T1" fmla="*/ 479 h 501"/>
                <a:gd name="T2" fmla="*/ 271 w 383"/>
                <a:gd name="T3" fmla="*/ 479 h 501"/>
                <a:gd name="T4" fmla="*/ 383 w 383"/>
                <a:gd name="T5" fmla="*/ 177 h 501"/>
                <a:gd name="T6" fmla="*/ 192 w 383"/>
                <a:gd name="T7" fmla="*/ 0 h 501"/>
                <a:gd name="T8" fmla="*/ 0 w 383"/>
                <a:gd name="T9" fmla="*/ 177 h 501"/>
                <a:gd name="T10" fmla="*/ 112 w 383"/>
                <a:gd name="T11" fmla="*/ 479 h 501"/>
                <a:gd name="T12" fmla="*/ 110 w 383"/>
                <a:gd name="T13" fmla="*/ 479 h 501"/>
                <a:gd name="T14" fmla="*/ 97 w 383"/>
                <a:gd name="T15" fmla="*/ 490 h 501"/>
                <a:gd name="T16" fmla="*/ 110 w 383"/>
                <a:gd name="T17" fmla="*/ 501 h 501"/>
                <a:gd name="T18" fmla="*/ 273 w 383"/>
                <a:gd name="T19" fmla="*/ 501 h 501"/>
                <a:gd name="T20" fmla="*/ 286 w 383"/>
                <a:gd name="T21" fmla="*/ 490 h 501"/>
                <a:gd name="T22" fmla="*/ 273 w 383"/>
                <a:gd name="T23" fmla="*/ 479 h 501"/>
                <a:gd name="T24" fmla="*/ 255 w 383"/>
                <a:gd name="T25" fmla="*/ 303 h 501"/>
                <a:gd name="T26" fmla="*/ 215 w 383"/>
                <a:gd name="T27" fmla="*/ 381 h 501"/>
                <a:gd name="T28" fmla="*/ 215 w 383"/>
                <a:gd name="T29" fmla="*/ 470 h 501"/>
                <a:gd name="T30" fmla="*/ 208 w 383"/>
                <a:gd name="T31" fmla="*/ 476 h 501"/>
                <a:gd name="T32" fmla="*/ 201 w 383"/>
                <a:gd name="T33" fmla="*/ 470 h 501"/>
                <a:gd name="T34" fmla="*/ 201 w 383"/>
                <a:gd name="T35" fmla="*/ 380 h 501"/>
                <a:gd name="T36" fmla="*/ 202 w 383"/>
                <a:gd name="T37" fmla="*/ 377 h 501"/>
                <a:gd name="T38" fmla="*/ 238 w 383"/>
                <a:gd name="T39" fmla="*/ 307 h 501"/>
                <a:gd name="T40" fmla="*/ 145 w 383"/>
                <a:gd name="T41" fmla="*/ 307 h 501"/>
                <a:gd name="T42" fmla="*/ 181 w 383"/>
                <a:gd name="T43" fmla="*/ 377 h 501"/>
                <a:gd name="T44" fmla="*/ 182 w 383"/>
                <a:gd name="T45" fmla="*/ 380 h 501"/>
                <a:gd name="T46" fmla="*/ 182 w 383"/>
                <a:gd name="T47" fmla="*/ 470 h 501"/>
                <a:gd name="T48" fmla="*/ 175 w 383"/>
                <a:gd name="T49" fmla="*/ 476 h 501"/>
                <a:gd name="T50" fmla="*/ 168 w 383"/>
                <a:gd name="T51" fmla="*/ 470 h 501"/>
                <a:gd name="T52" fmla="*/ 168 w 383"/>
                <a:gd name="T53" fmla="*/ 381 h 501"/>
                <a:gd name="T54" fmla="*/ 128 w 383"/>
                <a:gd name="T55" fmla="*/ 303 h 501"/>
                <a:gd name="T56" fmla="*/ 128 w 383"/>
                <a:gd name="T57" fmla="*/ 297 h 501"/>
                <a:gd name="T58" fmla="*/ 134 w 383"/>
                <a:gd name="T59" fmla="*/ 294 h 501"/>
                <a:gd name="T60" fmla="*/ 249 w 383"/>
                <a:gd name="T61" fmla="*/ 294 h 501"/>
                <a:gd name="T62" fmla="*/ 255 w 383"/>
                <a:gd name="T63" fmla="*/ 297 h 501"/>
                <a:gd name="T64" fmla="*/ 255 w 383"/>
                <a:gd name="T65" fmla="*/ 30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3" h="501">
                  <a:moveTo>
                    <a:pt x="273" y="479"/>
                  </a:moveTo>
                  <a:cubicBezTo>
                    <a:pt x="271" y="479"/>
                    <a:pt x="271" y="479"/>
                    <a:pt x="271" y="479"/>
                  </a:cubicBezTo>
                  <a:cubicBezTo>
                    <a:pt x="271" y="363"/>
                    <a:pt x="383" y="290"/>
                    <a:pt x="383" y="177"/>
                  </a:cubicBezTo>
                  <a:cubicBezTo>
                    <a:pt x="383" y="97"/>
                    <a:pt x="305" y="0"/>
                    <a:pt x="192" y="0"/>
                  </a:cubicBezTo>
                  <a:cubicBezTo>
                    <a:pt x="62" y="0"/>
                    <a:pt x="0" y="97"/>
                    <a:pt x="0" y="177"/>
                  </a:cubicBezTo>
                  <a:cubicBezTo>
                    <a:pt x="0" y="290"/>
                    <a:pt x="112" y="363"/>
                    <a:pt x="112" y="479"/>
                  </a:cubicBezTo>
                  <a:cubicBezTo>
                    <a:pt x="110" y="479"/>
                    <a:pt x="110" y="479"/>
                    <a:pt x="110" y="479"/>
                  </a:cubicBezTo>
                  <a:cubicBezTo>
                    <a:pt x="103" y="479"/>
                    <a:pt x="97" y="484"/>
                    <a:pt x="97" y="490"/>
                  </a:cubicBezTo>
                  <a:cubicBezTo>
                    <a:pt x="97" y="496"/>
                    <a:pt x="103" y="501"/>
                    <a:pt x="110" y="501"/>
                  </a:cubicBezTo>
                  <a:cubicBezTo>
                    <a:pt x="273" y="501"/>
                    <a:pt x="273" y="501"/>
                    <a:pt x="273" y="501"/>
                  </a:cubicBezTo>
                  <a:cubicBezTo>
                    <a:pt x="280" y="501"/>
                    <a:pt x="286" y="496"/>
                    <a:pt x="286" y="490"/>
                  </a:cubicBezTo>
                  <a:cubicBezTo>
                    <a:pt x="286" y="484"/>
                    <a:pt x="280" y="479"/>
                    <a:pt x="273" y="479"/>
                  </a:cubicBezTo>
                  <a:close/>
                  <a:moveTo>
                    <a:pt x="255" y="303"/>
                  </a:moveTo>
                  <a:cubicBezTo>
                    <a:pt x="215" y="381"/>
                    <a:pt x="215" y="381"/>
                    <a:pt x="215" y="381"/>
                  </a:cubicBezTo>
                  <a:cubicBezTo>
                    <a:pt x="215" y="470"/>
                    <a:pt x="215" y="470"/>
                    <a:pt x="215" y="470"/>
                  </a:cubicBezTo>
                  <a:cubicBezTo>
                    <a:pt x="215" y="473"/>
                    <a:pt x="212" y="476"/>
                    <a:pt x="208" y="476"/>
                  </a:cubicBezTo>
                  <a:cubicBezTo>
                    <a:pt x="204" y="476"/>
                    <a:pt x="201" y="473"/>
                    <a:pt x="201" y="470"/>
                  </a:cubicBezTo>
                  <a:cubicBezTo>
                    <a:pt x="201" y="380"/>
                    <a:pt x="201" y="380"/>
                    <a:pt x="201" y="380"/>
                  </a:cubicBezTo>
                  <a:cubicBezTo>
                    <a:pt x="201" y="379"/>
                    <a:pt x="202" y="377"/>
                    <a:pt x="202" y="377"/>
                  </a:cubicBezTo>
                  <a:cubicBezTo>
                    <a:pt x="238" y="307"/>
                    <a:pt x="238" y="307"/>
                    <a:pt x="238" y="307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81" y="377"/>
                    <a:pt x="181" y="377"/>
                    <a:pt x="181" y="377"/>
                  </a:cubicBezTo>
                  <a:cubicBezTo>
                    <a:pt x="181" y="377"/>
                    <a:pt x="182" y="379"/>
                    <a:pt x="182" y="380"/>
                  </a:cubicBezTo>
                  <a:cubicBezTo>
                    <a:pt x="182" y="470"/>
                    <a:pt x="182" y="470"/>
                    <a:pt x="182" y="470"/>
                  </a:cubicBezTo>
                  <a:cubicBezTo>
                    <a:pt x="182" y="473"/>
                    <a:pt x="179" y="476"/>
                    <a:pt x="175" y="476"/>
                  </a:cubicBezTo>
                  <a:cubicBezTo>
                    <a:pt x="171" y="476"/>
                    <a:pt x="168" y="473"/>
                    <a:pt x="168" y="470"/>
                  </a:cubicBezTo>
                  <a:cubicBezTo>
                    <a:pt x="168" y="381"/>
                    <a:pt x="168" y="381"/>
                    <a:pt x="168" y="381"/>
                  </a:cubicBezTo>
                  <a:cubicBezTo>
                    <a:pt x="128" y="303"/>
                    <a:pt x="128" y="303"/>
                    <a:pt x="128" y="303"/>
                  </a:cubicBezTo>
                  <a:cubicBezTo>
                    <a:pt x="127" y="301"/>
                    <a:pt x="127" y="299"/>
                    <a:pt x="128" y="297"/>
                  </a:cubicBezTo>
                  <a:cubicBezTo>
                    <a:pt x="130" y="295"/>
                    <a:pt x="132" y="294"/>
                    <a:pt x="134" y="294"/>
                  </a:cubicBezTo>
                  <a:cubicBezTo>
                    <a:pt x="249" y="294"/>
                    <a:pt x="249" y="294"/>
                    <a:pt x="249" y="294"/>
                  </a:cubicBezTo>
                  <a:cubicBezTo>
                    <a:pt x="251" y="294"/>
                    <a:pt x="253" y="295"/>
                    <a:pt x="255" y="297"/>
                  </a:cubicBezTo>
                  <a:cubicBezTo>
                    <a:pt x="256" y="299"/>
                    <a:pt x="256" y="301"/>
                    <a:pt x="255" y="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6"/>
            <p:cNvSpPr>
              <a:spLocks/>
            </p:cNvSpPr>
            <p:nvPr/>
          </p:nvSpPr>
          <p:spPr bwMode="auto">
            <a:xfrm>
              <a:off x="6278563" y="5275263"/>
              <a:ext cx="1447800" cy="1582738"/>
            </a:xfrm>
            <a:custGeom>
              <a:avLst/>
              <a:gdLst>
                <a:gd name="T0" fmla="*/ 653 w 653"/>
                <a:gd name="T1" fmla="*/ 0 h 715"/>
                <a:gd name="T2" fmla="*/ 653 w 653"/>
                <a:gd name="T3" fmla="*/ 180 h 715"/>
                <a:gd name="T4" fmla="*/ 512 w 653"/>
                <a:gd name="T5" fmla="*/ 320 h 715"/>
                <a:gd name="T6" fmla="*/ 141 w 653"/>
                <a:gd name="T7" fmla="*/ 320 h 715"/>
                <a:gd name="T8" fmla="*/ 0 w 653"/>
                <a:gd name="T9" fmla="*/ 460 h 715"/>
                <a:gd name="T10" fmla="*/ 0 w 653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715">
                  <a:moveTo>
                    <a:pt x="653" y="0"/>
                  </a:moveTo>
                  <a:cubicBezTo>
                    <a:pt x="653" y="180"/>
                    <a:pt x="653" y="180"/>
                    <a:pt x="653" y="180"/>
                  </a:cubicBezTo>
                  <a:cubicBezTo>
                    <a:pt x="653" y="257"/>
                    <a:pt x="590" y="320"/>
                    <a:pt x="512" y="320"/>
                  </a:cubicBezTo>
                  <a:cubicBezTo>
                    <a:pt x="141" y="320"/>
                    <a:pt x="141" y="320"/>
                    <a:pt x="141" y="320"/>
                  </a:cubicBezTo>
                  <a:cubicBezTo>
                    <a:pt x="63" y="320"/>
                    <a:pt x="0" y="383"/>
                    <a:pt x="0" y="460"/>
                  </a:cubicBezTo>
                  <a:cubicBezTo>
                    <a:pt x="0" y="715"/>
                    <a:pt x="0" y="715"/>
                    <a:pt x="0" y="715"/>
                  </a:cubicBezTo>
                </a:path>
              </a:pathLst>
            </a:custGeom>
            <a:noFill/>
            <a:ln w="889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7"/>
            <p:cNvSpPr>
              <a:spLocks/>
            </p:cNvSpPr>
            <p:nvPr/>
          </p:nvSpPr>
          <p:spPr bwMode="auto">
            <a:xfrm>
              <a:off x="6910388" y="4354513"/>
              <a:ext cx="196850" cy="38100"/>
            </a:xfrm>
            <a:custGeom>
              <a:avLst/>
              <a:gdLst>
                <a:gd name="T0" fmla="*/ 0 w 89"/>
                <a:gd name="T1" fmla="*/ 17 h 17"/>
                <a:gd name="T2" fmla="*/ 89 w 89"/>
                <a:gd name="T3" fmla="*/ 17 h 17"/>
                <a:gd name="T4" fmla="*/ 89 w 89"/>
                <a:gd name="T5" fmla="*/ 17 h 17"/>
                <a:gd name="T6" fmla="*/ 89 w 89"/>
                <a:gd name="T7" fmla="*/ 10 h 17"/>
                <a:gd name="T8" fmla="*/ 79 w 89"/>
                <a:gd name="T9" fmla="*/ 0 h 17"/>
                <a:gd name="T10" fmla="*/ 10 w 89"/>
                <a:gd name="T11" fmla="*/ 0 h 17"/>
                <a:gd name="T12" fmla="*/ 0 w 89"/>
                <a:gd name="T13" fmla="*/ 10 h 17"/>
                <a:gd name="T14" fmla="*/ 0 w 8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7">
                  <a:moveTo>
                    <a:pt x="0" y="17"/>
                  </a:move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4"/>
                    <a:pt x="84" y="0"/>
                    <a:pt x="7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"/>
            <p:cNvSpPr>
              <a:spLocks/>
            </p:cNvSpPr>
            <p:nvPr/>
          </p:nvSpPr>
          <p:spPr bwMode="auto">
            <a:xfrm>
              <a:off x="6911976" y="4410075"/>
              <a:ext cx="193675" cy="26988"/>
            </a:xfrm>
            <a:custGeom>
              <a:avLst/>
              <a:gdLst>
                <a:gd name="T0" fmla="*/ 87 w 87"/>
                <a:gd name="T1" fmla="*/ 0 h 12"/>
                <a:gd name="T2" fmla="*/ 0 w 87"/>
                <a:gd name="T3" fmla="*/ 0 h 12"/>
                <a:gd name="T4" fmla="*/ 2 w 87"/>
                <a:gd name="T5" fmla="*/ 12 h 12"/>
                <a:gd name="T6" fmla="*/ 85 w 87"/>
                <a:gd name="T7" fmla="*/ 12 h 12"/>
                <a:gd name="T8" fmla="*/ 87 w 8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">
                  <a:moveTo>
                    <a:pt x="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8"/>
                    <a:pt x="87" y="4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9"/>
            <p:cNvSpPr>
              <a:spLocks/>
            </p:cNvSpPr>
            <p:nvPr/>
          </p:nvSpPr>
          <p:spPr bwMode="auto">
            <a:xfrm>
              <a:off x="6926263" y="4451350"/>
              <a:ext cx="165100" cy="47625"/>
            </a:xfrm>
            <a:custGeom>
              <a:avLst/>
              <a:gdLst>
                <a:gd name="T0" fmla="*/ 0 w 75"/>
                <a:gd name="T1" fmla="*/ 0 h 21"/>
                <a:gd name="T2" fmla="*/ 38 w 75"/>
                <a:gd name="T3" fmla="*/ 21 h 21"/>
                <a:gd name="T4" fmla="*/ 38 w 75"/>
                <a:gd name="T5" fmla="*/ 21 h 21"/>
                <a:gd name="T6" fmla="*/ 75 w 75"/>
                <a:gd name="T7" fmla="*/ 0 h 21"/>
                <a:gd name="T8" fmla="*/ 0 w 7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">
                  <a:moveTo>
                    <a:pt x="0" y="0"/>
                  </a:moveTo>
                  <a:cubicBezTo>
                    <a:pt x="8" y="13"/>
                    <a:pt x="22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53" y="21"/>
                    <a:pt x="67" y="13"/>
                    <a:pt x="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50"/>
            <p:cNvSpPr>
              <a:spLocks noEditPoints="1"/>
            </p:cNvSpPr>
            <p:nvPr/>
          </p:nvSpPr>
          <p:spPr bwMode="auto">
            <a:xfrm>
              <a:off x="6791326" y="3783013"/>
              <a:ext cx="438150" cy="550863"/>
            </a:xfrm>
            <a:custGeom>
              <a:avLst/>
              <a:gdLst>
                <a:gd name="T0" fmla="*/ 99 w 198"/>
                <a:gd name="T1" fmla="*/ 0 h 249"/>
                <a:gd name="T2" fmla="*/ 0 w 198"/>
                <a:gd name="T3" fmla="*/ 87 h 249"/>
                <a:gd name="T4" fmla="*/ 54 w 198"/>
                <a:gd name="T5" fmla="*/ 239 h 249"/>
                <a:gd name="T6" fmla="*/ 67 w 198"/>
                <a:gd name="T7" fmla="*/ 249 h 249"/>
                <a:gd name="T8" fmla="*/ 130 w 198"/>
                <a:gd name="T9" fmla="*/ 249 h 249"/>
                <a:gd name="T10" fmla="*/ 143 w 198"/>
                <a:gd name="T11" fmla="*/ 239 h 249"/>
                <a:gd name="T12" fmla="*/ 198 w 198"/>
                <a:gd name="T13" fmla="*/ 87 h 249"/>
                <a:gd name="T14" fmla="*/ 99 w 198"/>
                <a:gd name="T15" fmla="*/ 0 h 249"/>
                <a:gd name="T16" fmla="*/ 83 w 198"/>
                <a:gd name="T17" fmla="*/ 225 h 249"/>
                <a:gd name="T18" fmla="*/ 82 w 198"/>
                <a:gd name="T19" fmla="*/ 225 h 249"/>
                <a:gd name="T20" fmla="*/ 78 w 198"/>
                <a:gd name="T21" fmla="*/ 222 h 249"/>
                <a:gd name="T22" fmla="*/ 42 w 198"/>
                <a:gd name="T23" fmla="*/ 127 h 249"/>
                <a:gd name="T24" fmla="*/ 44 w 198"/>
                <a:gd name="T25" fmla="*/ 123 h 249"/>
                <a:gd name="T26" fmla="*/ 49 w 198"/>
                <a:gd name="T27" fmla="*/ 125 h 249"/>
                <a:gd name="T28" fmla="*/ 85 w 198"/>
                <a:gd name="T29" fmla="*/ 220 h 249"/>
                <a:gd name="T30" fmla="*/ 83 w 198"/>
                <a:gd name="T31" fmla="*/ 225 h 249"/>
                <a:gd name="T32" fmla="*/ 108 w 198"/>
                <a:gd name="T33" fmla="*/ 131 h 249"/>
                <a:gd name="T34" fmla="*/ 105 w 198"/>
                <a:gd name="T35" fmla="*/ 130 h 249"/>
                <a:gd name="T36" fmla="*/ 98 w 198"/>
                <a:gd name="T37" fmla="*/ 123 h 249"/>
                <a:gd name="T38" fmla="*/ 92 w 198"/>
                <a:gd name="T39" fmla="*/ 130 h 249"/>
                <a:gd name="T40" fmla="*/ 87 w 198"/>
                <a:gd name="T41" fmla="*/ 130 h 249"/>
                <a:gd name="T42" fmla="*/ 80 w 198"/>
                <a:gd name="T43" fmla="*/ 123 h 249"/>
                <a:gd name="T44" fmla="*/ 73 w 198"/>
                <a:gd name="T45" fmla="*/ 130 h 249"/>
                <a:gd name="T46" fmla="*/ 68 w 198"/>
                <a:gd name="T47" fmla="*/ 130 h 249"/>
                <a:gd name="T48" fmla="*/ 59 w 198"/>
                <a:gd name="T49" fmla="*/ 121 h 249"/>
                <a:gd name="T50" fmla="*/ 59 w 198"/>
                <a:gd name="T51" fmla="*/ 116 h 249"/>
                <a:gd name="T52" fmla="*/ 64 w 198"/>
                <a:gd name="T53" fmla="*/ 116 h 249"/>
                <a:gd name="T54" fmla="*/ 71 w 198"/>
                <a:gd name="T55" fmla="*/ 122 h 249"/>
                <a:gd name="T56" fmla="*/ 77 w 198"/>
                <a:gd name="T57" fmla="*/ 116 h 249"/>
                <a:gd name="T58" fmla="*/ 83 w 198"/>
                <a:gd name="T59" fmla="*/ 116 h 249"/>
                <a:gd name="T60" fmla="*/ 89 w 198"/>
                <a:gd name="T61" fmla="*/ 122 h 249"/>
                <a:gd name="T62" fmla="*/ 96 w 198"/>
                <a:gd name="T63" fmla="*/ 116 h 249"/>
                <a:gd name="T64" fmla="*/ 101 w 198"/>
                <a:gd name="T65" fmla="*/ 116 h 249"/>
                <a:gd name="T66" fmla="*/ 108 w 198"/>
                <a:gd name="T67" fmla="*/ 122 h 249"/>
                <a:gd name="T68" fmla="*/ 114 w 198"/>
                <a:gd name="T69" fmla="*/ 116 h 249"/>
                <a:gd name="T70" fmla="*/ 120 w 198"/>
                <a:gd name="T71" fmla="*/ 116 h 249"/>
                <a:gd name="T72" fmla="*/ 126 w 198"/>
                <a:gd name="T73" fmla="*/ 122 h 249"/>
                <a:gd name="T74" fmla="*/ 133 w 198"/>
                <a:gd name="T75" fmla="*/ 116 h 249"/>
                <a:gd name="T76" fmla="*/ 138 w 198"/>
                <a:gd name="T77" fmla="*/ 116 h 249"/>
                <a:gd name="T78" fmla="*/ 138 w 198"/>
                <a:gd name="T79" fmla="*/ 121 h 249"/>
                <a:gd name="T80" fmla="*/ 129 w 198"/>
                <a:gd name="T81" fmla="*/ 130 h 249"/>
                <a:gd name="T82" fmla="*/ 124 w 198"/>
                <a:gd name="T83" fmla="*/ 130 h 249"/>
                <a:gd name="T84" fmla="*/ 117 w 198"/>
                <a:gd name="T85" fmla="*/ 123 h 249"/>
                <a:gd name="T86" fmla="*/ 110 w 198"/>
                <a:gd name="T87" fmla="*/ 130 h 249"/>
                <a:gd name="T88" fmla="*/ 108 w 198"/>
                <a:gd name="T89" fmla="*/ 131 h 249"/>
                <a:gd name="T90" fmla="*/ 155 w 198"/>
                <a:gd name="T91" fmla="*/ 127 h 249"/>
                <a:gd name="T92" fmla="*/ 119 w 198"/>
                <a:gd name="T93" fmla="*/ 222 h 249"/>
                <a:gd name="T94" fmla="*/ 115 w 198"/>
                <a:gd name="T95" fmla="*/ 225 h 249"/>
                <a:gd name="T96" fmla="*/ 114 w 198"/>
                <a:gd name="T97" fmla="*/ 225 h 249"/>
                <a:gd name="T98" fmla="*/ 112 w 198"/>
                <a:gd name="T99" fmla="*/ 220 h 249"/>
                <a:gd name="T100" fmla="*/ 148 w 198"/>
                <a:gd name="T101" fmla="*/ 125 h 249"/>
                <a:gd name="T102" fmla="*/ 153 w 198"/>
                <a:gd name="T103" fmla="*/ 123 h 249"/>
                <a:gd name="T104" fmla="*/ 155 w 198"/>
                <a:gd name="T105" fmla="*/ 12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249">
                  <a:moveTo>
                    <a:pt x="99" y="0"/>
                  </a:moveTo>
                  <a:cubicBezTo>
                    <a:pt x="32" y="0"/>
                    <a:pt x="0" y="40"/>
                    <a:pt x="0" y="87"/>
                  </a:cubicBezTo>
                  <a:cubicBezTo>
                    <a:pt x="0" y="145"/>
                    <a:pt x="42" y="185"/>
                    <a:pt x="54" y="239"/>
                  </a:cubicBezTo>
                  <a:cubicBezTo>
                    <a:pt x="56" y="245"/>
                    <a:pt x="61" y="249"/>
                    <a:pt x="67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6" y="249"/>
                    <a:pt x="141" y="245"/>
                    <a:pt x="143" y="239"/>
                  </a:cubicBezTo>
                  <a:cubicBezTo>
                    <a:pt x="155" y="185"/>
                    <a:pt x="198" y="145"/>
                    <a:pt x="198" y="87"/>
                  </a:cubicBezTo>
                  <a:cubicBezTo>
                    <a:pt x="198" y="40"/>
                    <a:pt x="157" y="0"/>
                    <a:pt x="99" y="0"/>
                  </a:cubicBezTo>
                  <a:close/>
                  <a:moveTo>
                    <a:pt x="83" y="225"/>
                  </a:moveTo>
                  <a:cubicBezTo>
                    <a:pt x="83" y="225"/>
                    <a:pt x="82" y="225"/>
                    <a:pt x="82" y="225"/>
                  </a:cubicBezTo>
                  <a:cubicBezTo>
                    <a:pt x="80" y="225"/>
                    <a:pt x="79" y="224"/>
                    <a:pt x="78" y="222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1" y="125"/>
                    <a:pt x="42" y="123"/>
                    <a:pt x="44" y="123"/>
                  </a:cubicBezTo>
                  <a:cubicBezTo>
                    <a:pt x="46" y="122"/>
                    <a:pt x="48" y="123"/>
                    <a:pt x="49" y="125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6" y="222"/>
                    <a:pt x="85" y="224"/>
                    <a:pt x="83" y="225"/>
                  </a:cubicBezTo>
                  <a:close/>
                  <a:moveTo>
                    <a:pt x="108" y="131"/>
                  </a:moveTo>
                  <a:cubicBezTo>
                    <a:pt x="107" y="131"/>
                    <a:pt x="106" y="131"/>
                    <a:pt x="105" y="130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0" y="131"/>
                    <a:pt x="88" y="131"/>
                    <a:pt x="87" y="130"/>
                  </a:cubicBezTo>
                  <a:cubicBezTo>
                    <a:pt x="80" y="123"/>
                    <a:pt x="80" y="123"/>
                    <a:pt x="80" y="123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2" y="131"/>
                    <a:pt x="70" y="131"/>
                    <a:pt x="68" y="13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8" y="119"/>
                    <a:pt x="58" y="117"/>
                    <a:pt x="59" y="116"/>
                  </a:cubicBezTo>
                  <a:cubicBezTo>
                    <a:pt x="60" y="114"/>
                    <a:pt x="63" y="114"/>
                    <a:pt x="64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4"/>
                    <a:pt x="81" y="114"/>
                    <a:pt x="83" y="116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7" y="114"/>
                    <a:pt x="100" y="114"/>
                    <a:pt x="101" y="116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6" y="114"/>
                    <a:pt x="118" y="114"/>
                    <a:pt x="120" y="116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4"/>
                    <a:pt x="137" y="114"/>
                    <a:pt x="138" y="116"/>
                  </a:cubicBezTo>
                  <a:cubicBezTo>
                    <a:pt x="139" y="117"/>
                    <a:pt x="139" y="119"/>
                    <a:pt x="138" y="12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7" y="131"/>
                    <a:pt x="125" y="131"/>
                    <a:pt x="124" y="130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10" y="131"/>
                    <a:pt x="109" y="131"/>
                    <a:pt x="108" y="131"/>
                  </a:cubicBezTo>
                  <a:close/>
                  <a:moveTo>
                    <a:pt x="155" y="127"/>
                  </a:moveTo>
                  <a:cubicBezTo>
                    <a:pt x="119" y="222"/>
                    <a:pt x="119" y="222"/>
                    <a:pt x="119" y="222"/>
                  </a:cubicBezTo>
                  <a:cubicBezTo>
                    <a:pt x="118" y="224"/>
                    <a:pt x="117" y="225"/>
                    <a:pt x="115" y="225"/>
                  </a:cubicBezTo>
                  <a:cubicBezTo>
                    <a:pt x="115" y="225"/>
                    <a:pt x="114" y="225"/>
                    <a:pt x="114" y="225"/>
                  </a:cubicBezTo>
                  <a:cubicBezTo>
                    <a:pt x="112" y="224"/>
                    <a:pt x="111" y="222"/>
                    <a:pt x="112" y="220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3"/>
                    <a:pt x="151" y="122"/>
                    <a:pt x="153" y="123"/>
                  </a:cubicBezTo>
                  <a:cubicBezTo>
                    <a:pt x="155" y="123"/>
                    <a:pt x="156" y="125"/>
                    <a:pt x="155" y="1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51"/>
            <p:cNvSpPr>
              <a:spLocks/>
            </p:cNvSpPr>
            <p:nvPr/>
          </p:nvSpPr>
          <p:spPr bwMode="auto">
            <a:xfrm>
              <a:off x="6575426" y="4479925"/>
              <a:ext cx="434975" cy="2378075"/>
            </a:xfrm>
            <a:custGeom>
              <a:avLst/>
              <a:gdLst>
                <a:gd name="T0" fmla="*/ 196 w 196"/>
                <a:gd name="T1" fmla="*/ 0 h 1074"/>
                <a:gd name="T2" fmla="*/ 196 w 196"/>
                <a:gd name="T3" fmla="*/ 211 h 1074"/>
                <a:gd name="T4" fmla="*/ 139 w 196"/>
                <a:gd name="T5" fmla="*/ 268 h 1074"/>
                <a:gd name="T6" fmla="*/ 57 w 196"/>
                <a:gd name="T7" fmla="*/ 268 h 1074"/>
                <a:gd name="T8" fmla="*/ 0 w 196"/>
                <a:gd name="T9" fmla="*/ 324 h 1074"/>
                <a:gd name="T10" fmla="*/ 0 w 196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074">
                  <a:moveTo>
                    <a:pt x="196" y="0"/>
                  </a:moveTo>
                  <a:cubicBezTo>
                    <a:pt x="196" y="211"/>
                    <a:pt x="196" y="211"/>
                    <a:pt x="196" y="211"/>
                  </a:cubicBezTo>
                  <a:cubicBezTo>
                    <a:pt x="196" y="243"/>
                    <a:pt x="170" y="268"/>
                    <a:pt x="139" y="268"/>
                  </a:cubicBezTo>
                  <a:cubicBezTo>
                    <a:pt x="57" y="268"/>
                    <a:pt x="57" y="268"/>
                    <a:pt x="57" y="268"/>
                  </a:cubicBezTo>
                  <a:cubicBezTo>
                    <a:pt x="25" y="268"/>
                    <a:pt x="0" y="293"/>
                    <a:pt x="0" y="324"/>
                  </a:cubicBezTo>
                  <a:cubicBezTo>
                    <a:pt x="0" y="1074"/>
                    <a:pt x="0" y="1074"/>
                    <a:pt x="0" y="1074"/>
                  </a:cubicBezTo>
                </a:path>
              </a:pathLst>
            </a:custGeom>
            <a:noFill/>
            <a:ln w="3810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52"/>
            <p:cNvSpPr>
              <a:spLocks/>
            </p:cNvSpPr>
            <p:nvPr/>
          </p:nvSpPr>
          <p:spPr bwMode="auto">
            <a:xfrm>
              <a:off x="4891088" y="5578475"/>
              <a:ext cx="1085850" cy="1279525"/>
            </a:xfrm>
            <a:custGeom>
              <a:avLst/>
              <a:gdLst>
                <a:gd name="T0" fmla="*/ 0 w 490"/>
                <a:gd name="T1" fmla="*/ 0 h 578"/>
                <a:gd name="T2" fmla="*/ 0 w 490"/>
                <a:gd name="T3" fmla="*/ 59 h 578"/>
                <a:gd name="T4" fmla="*/ 70 w 490"/>
                <a:gd name="T5" fmla="*/ 130 h 578"/>
                <a:gd name="T6" fmla="*/ 419 w 490"/>
                <a:gd name="T7" fmla="*/ 128 h 578"/>
                <a:gd name="T8" fmla="*/ 490 w 490"/>
                <a:gd name="T9" fmla="*/ 199 h 578"/>
                <a:gd name="T10" fmla="*/ 490 w 490"/>
                <a:gd name="T11" fmla="*/ 57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78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98"/>
                    <a:pt x="31" y="130"/>
                    <a:pt x="70" y="130"/>
                  </a:cubicBezTo>
                  <a:cubicBezTo>
                    <a:pt x="419" y="128"/>
                    <a:pt x="419" y="128"/>
                    <a:pt x="419" y="128"/>
                  </a:cubicBezTo>
                  <a:cubicBezTo>
                    <a:pt x="458" y="128"/>
                    <a:pt x="490" y="160"/>
                    <a:pt x="490" y="199"/>
                  </a:cubicBezTo>
                  <a:cubicBezTo>
                    <a:pt x="490" y="578"/>
                    <a:pt x="490" y="578"/>
                    <a:pt x="490" y="578"/>
                  </a:cubicBezTo>
                </a:path>
              </a:pathLst>
            </a:custGeom>
            <a:noFill/>
            <a:ln w="174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53"/>
            <p:cNvSpPr>
              <a:spLocks noEditPoints="1"/>
            </p:cNvSpPr>
            <p:nvPr/>
          </p:nvSpPr>
          <p:spPr bwMode="auto">
            <a:xfrm>
              <a:off x="4681538" y="4919663"/>
              <a:ext cx="420688" cy="519113"/>
            </a:xfrm>
            <a:custGeom>
              <a:avLst/>
              <a:gdLst>
                <a:gd name="T0" fmla="*/ 134 w 190"/>
                <a:gd name="T1" fmla="*/ 235 h 235"/>
                <a:gd name="T2" fmla="*/ 56 w 190"/>
                <a:gd name="T3" fmla="*/ 235 h 235"/>
                <a:gd name="T4" fmla="*/ 52 w 190"/>
                <a:gd name="T5" fmla="*/ 232 h 235"/>
                <a:gd name="T6" fmla="*/ 27 w 190"/>
                <a:gd name="T7" fmla="*/ 165 h 235"/>
                <a:gd name="T8" fmla="*/ 0 w 190"/>
                <a:gd name="T9" fmla="*/ 83 h 235"/>
                <a:gd name="T10" fmla="*/ 95 w 190"/>
                <a:gd name="T11" fmla="*/ 0 h 235"/>
                <a:gd name="T12" fmla="*/ 190 w 190"/>
                <a:gd name="T13" fmla="*/ 83 h 235"/>
                <a:gd name="T14" fmla="*/ 163 w 190"/>
                <a:gd name="T15" fmla="*/ 165 h 235"/>
                <a:gd name="T16" fmla="*/ 137 w 190"/>
                <a:gd name="T17" fmla="*/ 232 h 235"/>
                <a:gd name="T18" fmla="*/ 134 w 190"/>
                <a:gd name="T19" fmla="*/ 235 h 235"/>
                <a:gd name="T20" fmla="*/ 58 w 190"/>
                <a:gd name="T21" fmla="*/ 228 h 235"/>
                <a:gd name="T22" fmla="*/ 131 w 190"/>
                <a:gd name="T23" fmla="*/ 228 h 235"/>
                <a:gd name="T24" fmla="*/ 157 w 190"/>
                <a:gd name="T25" fmla="*/ 162 h 235"/>
                <a:gd name="T26" fmla="*/ 183 w 190"/>
                <a:gd name="T27" fmla="*/ 83 h 235"/>
                <a:gd name="T28" fmla="*/ 95 w 190"/>
                <a:gd name="T29" fmla="*/ 7 h 235"/>
                <a:gd name="T30" fmla="*/ 7 w 190"/>
                <a:gd name="T31" fmla="*/ 83 h 235"/>
                <a:gd name="T32" fmla="*/ 33 w 190"/>
                <a:gd name="T33" fmla="*/ 162 h 235"/>
                <a:gd name="T34" fmla="*/ 58 w 190"/>
                <a:gd name="T35" fmla="*/ 2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35">
                  <a:moveTo>
                    <a:pt x="134" y="235"/>
                  </a:moveTo>
                  <a:cubicBezTo>
                    <a:pt x="56" y="235"/>
                    <a:pt x="56" y="235"/>
                    <a:pt x="56" y="235"/>
                  </a:cubicBezTo>
                  <a:cubicBezTo>
                    <a:pt x="54" y="235"/>
                    <a:pt x="52" y="233"/>
                    <a:pt x="52" y="232"/>
                  </a:cubicBezTo>
                  <a:cubicBezTo>
                    <a:pt x="49" y="207"/>
                    <a:pt x="37" y="186"/>
                    <a:pt x="27" y="165"/>
                  </a:cubicBezTo>
                  <a:cubicBezTo>
                    <a:pt x="13" y="140"/>
                    <a:pt x="0" y="114"/>
                    <a:pt x="0" y="83"/>
                  </a:cubicBezTo>
                  <a:cubicBezTo>
                    <a:pt x="0" y="32"/>
                    <a:pt x="37" y="0"/>
                    <a:pt x="95" y="0"/>
                  </a:cubicBezTo>
                  <a:cubicBezTo>
                    <a:pt x="149" y="0"/>
                    <a:pt x="190" y="36"/>
                    <a:pt x="190" y="83"/>
                  </a:cubicBezTo>
                  <a:cubicBezTo>
                    <a:pt x="190" y="114"/>
                    <a:pt x="176" y="140"/>
                    <a:pt x="163" y="165"/>
                  </a:cubicBezTo>
                  <a:cubicBezTo>
                    <a:pt x="152" y="186"/>
                    <a:pt x="141" y="207"/>
                    <a:pt x="137" y="232"/>
                  </a:cubicBezTo>
                  <a:cubicBezTo>
                    <a:pt x="137" y="233"/>
                    <a:pt x="136" y="235"/>
                    <a:pt x="134" y="235"/>
                  </a:cubicBezTo>
                  <a:close/>
                  <a:moveTo>
                    <a:pt x="58" y="228"/>
                  </a:moveTo>
                  <a:cubicBezTo>
                    <a:pt x="131" y="228"/>
                    <a:pt x="131" y="228"/>
                    <a:pt x="131" y="228"/>
                  </a:cubicBezTo>
                  <a:cubicBezTo>
                    <a:pt x="135" y="203"/>
                    <a:pt x="146" y="182"/>
                    <a:pt x="157" y="162"/>
                  </a:cubicBezTo>
                  <a:cubicBezTo>
                    <a:pt x="170" y="136"/>
                    <a:pt x="183" y="112"/>
                    <a:pt x="183" y="83"/>
                  </a:cubicBezTo>
                  <a:cubicBezTo>
                    <a:pt x="183" y="40"/>
                    <a:pt x="145" y="7"/>
                    <a:pt x="95" y="7"/>
                  </a:cubicBezTo>
                  <a:cubicBezTo>
                    <a:pt x="30" y="7"/>
                    <a:pt x="7" y="46"/>
                    <a:pt x="7" y="83"/>
                  </a:cubicBezTo>
                  <a:cubicBezTo>
                    <a:pt x="7" y="112"/>
                    <a:pt x="19" y="136"/>
                    <a:pt x="33" y="162"/>
                  </a:cubicBezTo>
                  <a:cubicBezTo>
                    <a:pt x="43" y="182"/>
                    <a:pt x="54" y="203"/>
                    <a:pt x="58" y="22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54"/>
            <p:cNvSpPr>
              <a:spLocks noEditPoints="1"/>
            </p:cNvSpPr>
            <p:nvPr/>
          </p:nvSpPr>
          <p:spPr bwMode="auto">
            <a:xfrm>
              <a:off x="4783138" y="5422900"/>
              <a:ext cx="217488" cy="165100"/>
            </a:xfrm>
            <a:custGeom>
              <a:avLst/>
              <a:gdLst>
                <a:gd name="T0" fmla="*/ 49 w 98"/>
                <a:gd name="T1" fmla="*/ 74 h 74"/>
                <a:gd name="T2" fmla="*/ 0 w 98"/>
                <a:gd name="T3" fmla="*/ 25 h 74"/>
                <a:gd name="T4" fmla="*/ 0 w 98"/>
                <a:gd name="T5" fmla="*/ 13 h 74"/>
                <a:gd name="T6" fmla="*/ 14 w 98"/>
                <a:gd name="T7" fmla="*/ 0 h 74"/>
                <a:gd name="T8" fmla="*/ 84 w 98"/>
                <a:gd name="T9" fmla="*/ 0 h 74"/>
                <a:gd name="T10" fmla="*/ 98 w 98"/>
                <a:gd name="T11" fmla="*/ 13 h 74"/>
                <a:gd name="T12" fmla="*/ 98 w 98"/>
                <a:gd name="T13" fmla="*/ 25 h 74"/>
                <a:gd name="T14" fmla="*/ 49 w 98"/>
                <a:gd name="T15" fmla="*/ 74 h 74"/>
                <a:gd name="T16" fmla="*/ 14 w 98"/>
                <a:gd name="T17" fmla="*/ 7 h 74"/>
                <a:gd name="T18" fmla="*/ 7 w 98"/>
                <a:gd name="T19" fmla="*/ 13 h 74"/>
                <a:gd name="T20" fmla="*/ 7 w 98"/>
                <a:gd name="T21" fmla="*/ 25 h 74"/>
                <a:gd name="T22" fmla="*/ 49 w 98"/>
                <a:gd name="T23" fmla="*/ 67 h 74"/>
                <a:gd name="T24" fmla="*/ 91 w 98"/>
                <a:gd name="T25" fmla="*/ 25 h 74"/>
                <a:gd name="T26" fmla="*/ 91 w 98"/>
                <a:gd name="T27" fmla="*/ 13 h 74"/>
                <a:gd name="T28" fmla="*/ 84 w 98"/>
                <a:gd name="T29" fmla="*/ 7 h 74"/>
                <a:gd name="T30" fmla="*/ 14 w 98"/>
                <a:gd name="T3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74">
                  <a:moveTo>
                    <a:pt x="49" y="74"/>
                  </a:moveTo>
                  <a:cubicBezTo>
                    <a:pt x="22" y="74"/>
                    <a:pt x="0" y="52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0"/>
                    <a:pt x="98" y="6"/>
                    <a:pt x="98" y="13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52"/>
                    <a:pt x="76" y="74"/>
                    <a:pt x="49" y="74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48"/>
                    <a:pt x="26" y="67"/>
                    <a:pt x="49" y="67"/>
                  </a:cubicBezTo>
                  <a:cubicBezTo>
                    <a:pt x="72" y="67"/>
                    <a:pt x="91" y="48"/>
                    <a:pt x="91" y="25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0"/>
                    <a:pt x="88" y="7"/>
                    <a:pt x="84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5"/>
            <p:cNvSpPr>
              <a:spLocks/>
            </p:cNvSpPr>
            <p:nvPr/>
          </p:nvSpPr>
          <p:spPr bwMode="auto">
            <a:xfrm>
              <a:off x="4789488" y="5470525"/>
              <a:ext cx="204788" cy="14288"/>
            </a:xfrm>
            <a:custGeom>
              <a:avLst/>
              <a:gdLst>
                <a:gd name="T0" fmla="*/ 88 w 92"/>
                <a:gd name="T1" fmla="*/ 7 h 7"/>
                <a:gd name="T2" fmla="*/ 3 w 92"/>
                <a:gd name="T3" fmla="*/ 7 h 7"/>
                <a:gd name="T4" fmla="*/ 0 w 92"/>
                <a:gd name="T5" fmla="*/ 4 h 7"/>
                <a:gd name="T6" fmla="*/ 3 w 92"/>
                <a:gd name="T7" fmla="*/ 0 h 7"/>
                <a:gd name="T8" fmla="*/ 88 w 92"/>
                <a:gd name="T9" fmla="*/ 0 h 7"/>
                <a:gd name="T10" fmla="*/ 92 w 92"/>
                <a:gd name="T11" fmla="*/ 4 h 7"/>
                <a:gd name="T12" fmla="*/ 88 w 9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">
                  <a:moveTo>
                    <a:pt x="8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4"/>
                  </a:cubicBezTo>
                  <a:cubicBezTo>
                    <a:pt x="92" y="6"/>
                    <a:pt x="90" y="7"/>
                    <a:pt x="88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56"/>
            <p:cNvSpPr>
              <a:spLocks/>
            </p:cNvSpPr>
            <p:nvPr/>
          </p:nvSpPr>
          <p:spPr bwMode="auto">
            <a:xfrm>
              <a:off x="4799013" y="5516563"/>
              <a:ext cx="184150" cy="15875"/>
            </a:xfrm>
            <a:custGeom>
              <a:avLst/>
              <a:gdLst>
                <a:gd name="T0" fmla="*/ 80 w 83"/>
                <a:gd name="T1" fmla="*/ 7 h 7"/>
                <a:gd name="T2" fmla="*/ 3 w 83"/>
                <a:gd name="T3" fmla="*/ 7 h 7"/>
                <a:gd name="T4" fmla="*/ 0 w 83"/>
                <a:gd name="T5" fmla="*/ 3 h 7"/>
                <a:gd name="T6" fmla="*/ 3 w 83"/>
                <a:gd name="T7" fmla="*/ 0 h 7"/>
                <a:gd name="T8" fmla="*/ 80 w 83"/>
                <a:gd name="T9" fmla="*/ 0 h 7"/>
                <a:gd name="T10" fmla="*/ 83 w 83"/>
                <a:gd name="T11" fmla="*/ 3 h 7"/>
                <a:gd name="T12" fmla="*/ 80 w 8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">
                  <a:moveTo>
                    <a:pt x="8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3" y="5"/>
                    <a:pt x="82" y="7"/>
                    <a:pt x="80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57"/>
            <p:cNvSpPr>
              <a:spLocks/>
            </p:cNvSpPr>
            <p:nvPr/>
          </p:nvSpPr>
          <p:spPr bwMode="auto">
            <a:xfrm>
              <a:off x="4916488" y="5173663"/>
              <a:ext cx="92075" cy="207963"/>
            </a:xfrm>
            <a:custGeom>
              <a:avLst/>
              <a:gdLst>
                <a:gd name="T0" fmla="*/ 4 w 42"/>
                <a:gd name="T1" fmla="*/ 94 h 94"/>
                <a:gd name="T2" fmla="*/ 3 w 42"/>
                <a:gd name="T3" fmla="*/ 94 h 94"/>
                <a:gd name="T4" fmla="*/ 1 w 42"/>
                <a:gd name="T5" fmla="*/ 90 h 94"/>
                <a:gd name="T6" fmla="*/ 35 w 42"/>
                <a:gd name="T7" fmla="*/ 2 h 94"/>
                <a:gd name="T8" fmla="*/ 39 w 42"/>
                <a:gd name="T9" fmla="*/ 1 h 94"/>
                <a:gd name="T10" fmla="*/ 41 w 42"/>
                <a:gd name="T11" fmla="*/ 5 h 94"/>
                <a:gd name="T12" fmla="*/ 8 w 42"/>
                <a:gd name="T13" fmla="*/ 92 h 94"/>
                <a:gd name="T14" fmla="*/ 4 w 42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94">
                  <a:moveTo>
                    <a:pt x="4" y="94"/>
                  </a:moveTo>
                  <a:cubicBezTo>
                    <a:pt x="4" y="94"/>
                    <a:pt x="3" y="94"/>
                    <a:pt x="3" y="94"/>
                  </a:cubicBezTo>
                  <a:cubicBezTo>
                    <a:pt x="1" y="93"/>
                    <a:pt x="0" y="91"/>
                    <a:pt x="1" y="9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41" y="1"/>
                    <a:pt x="42" y="3"/>
                    <a:pt x="4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7" y="93"/>
                    <a:pt x="6" y="94"/>
                    <a:pt x="4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8"/>
            <p:cNvSpPr>
              <a:spLocks/>
            </p:cNvSpPr>
            <p:nvPr/>
          </p:nvSpPr>
          <p:spPr bwMode="auto">
            <a:xfrm>
              <a:off x="4773613" y="5173663"/>
              <a:ext cx="92075" cy="207963"/>
            </a:xfrm>
            <a:custGeom>
              <a:avLst/>
              <a:gdLst>
                <a:gd name="T0" fmla="*/ 37 w 41"/>
                <a:gd name="T1" fmla="*/ 94 h 94"/>
                <a:gd name="T2" fmla="*/ 34 w 41"/>
                <a:gd name="T3" fmla="*/ 92 h 94"/>
                <a:gd name="T4" fmla="*/ 0 w 41"/>
                <a:gd name="T5" fmla="*/ 5 h 94"/>
                <a:gd name="T6" fmla="*/ 2 w 41"/>
                <a:gd name="T7" fmla="*/ 1 h 94"/>
                <a:gd name="T8" fmla="*/ 7 w 41"/>
                <a:gd name="T9" fmla="*/ 2 h 94"/>
                <a:gd name="T10" fmla="*/ 40 w 41"/>
                <a:gd name="T11" fmla="*/ 90 h 94"/>
                <a:gd name="T12" fmla="*/ 38 w 41"/>
                <a:gd name="T13" fmla="*/ 94 h 94"/>
                <a:gd name="T14" fmla="*/ 37 w 41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94">
                  <a:moveTo>
                    <a:pt x="37" y="94"/>
                  </a:moveTo>
                  <a:cubicBezTo>
                    <a:pt x="36" y="94"/>
                    <a:pt x="35" y="93"/>
                    <a:pt x="34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1"/>
                    <a:pt x="40" y="93"/>
                    <a:pt x="38" y="94"/>
                  </a:cubicBezTo>
                  <a:cubicBezTo>
                    <a:pt x="38" y="94"/>
                    <a:pt x="38" y="94"/>
                    <a:pt x="37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9"/>
            <p:cNvSpPr>
              <a:spLocks/>
            </p:cNvSpPr>
            <p:nvPr/>
          </p:nvSpPr>
          <p:spPr bwMode="auto">
            <a:xfrm>
              <a:off x="4806951" y="5157788"/>
              <a:ext cx="168275" cy="34925"/>
            </a:xfrm>
            <a:custGeom>
              <a:avLst/>
              <a:gdLst>
                <a:gd name="T0" fmla="*/ 12 w 76"/>
                <a:gd name="T1" fmla="*/ 15 h 16"/>
                <a:gd name="T2" fmla="*/ 10 w 76"/>
                <a:gd name="T3" fmla="*/ 14 h 16"/>
                <a:gd name="T4" fmla="*/ 1 w 76"/>
                <a:gd name="T5" fmla="*/ 6 h 16"/>
                <a:gd name="T6" fmla="*/ 1 w 76"/>
                <a:gd name="T7" fmla="*/ 1 h 16"/>
                <a:gd name="T8" fmla="*/ 6 w 76"/>
                <a:gd name="T9" fmla="*/ 1 h 16"/>
                <a:gd name="T10" fmla="*/ 12 w 76"/>
                <a:gd name="T11" fmla="*/ 7 h 16"/>
                <a:gd name="T12" fmla="*/ 18 w 76"/>
                <a:gd name="T13" fmla="*/ 1 h 16"/>
                <a:gd name="T14" fmla="*/ 23 w 76"/>
                <a:gd name="T15" fmla="*/ 1 h 16"/>
                <a:gd name="T16" fmla="*/ 29 w 76"/>
                <a:gd name="T17" fmla="*/ 7 h 16"/>
                <a:gd name="T18" fmla="*/ 35 w 76"/>
                <a:gd name="T19" fmla="*/ 1 h 16"/>
                <a:gd name="T20" fmla="*/ 40 w 76"/>
                <a:gd name="T21" fmla="*/ 1 h 16"/>
                <a:gd name="T22" fmla="*/ 46 w 76"/>
                <a:gd name="T23" fmla="*/ 7 h 16"/>
                <a:gd name="T24" fmla="*/ 52 w 76"/>
                <a:gd name="T25" fmla="*/ 1 h 16"/>
                <a:gd name="T26" fmla="*/ 57 w 76"/>
                <a:gd name="T27" fmla="*/ 1 h 16"/>
                <a:gd name="T28" fmla="*/ 63 w 76"/>
                <a:gd name="T29" fmla="*/ 7 h 16"/>
                <a:gd name="T30" fmla="*/ 69 w 76"/>
                <a:gd name="T31" fmla="*/ 1 h 16"/>
                <a:gd name="T32" fmla="*/ 74 w 76"/>
                <a:gd name="T33" fmla="*/ 1 h 16"/>
                <a:gd name="T34" fmla="*/ 74 w 76"/>
                <a:gd name="T35" fmla="*/ 6 h 16"/>
                <a:gd name="T36" fmla="*/ 66 w 76"/>
                <a:gd name="T37" fmla="*/ 14 h 16"/>
                <a:gd name="T38" fmla="*/ 61 w 76"/>
                <a:gd name="T39" fmla="*/ 14 h 16"/>
                <a:gd name="T40" fmla="*/ 55 w 76"/>
                <a:gd name="T41" fmla="*/ 8 h 16"/>
                <a:gd name="T42" fmla="*/ 49 w 76"/>
                <a:gd name="T43" fmla="*/ 14 h 16"/>
                <a:gd name="T44" fmla="*/ 44 w 76"/>
                <a:gd name="T45" fmla="*/ 14 h 16"/>
                <a:gd name="T46" fmla="*/ 38 w 76"/>
                <a:gd name="T47" fmla="*/ 8 h 16"/>
                <a:gd name="T48" fmla="*/ 32 w 76"/>
                <a:gd name="T49" fmla="*/ 14 h 16"/>
                <a:gd name="T50" fmla="*/ 27 w 76"/>
                <a:gd name="T51" fmla="*/ 14 h 16"/>
                <a:gd name="T52" fmla="*/ 21 w 76"/>
                <a:gd name="T53" fmla="*/ 8 h 16"/>
                <a:gd name="T54" fmla="*/ 15 w 76"/>
                <a:gd name="T55" fmla="*/ 14 h 16"/>
                <a:gd name="T56" fmla="*/ 12 w 76"/>
                <a:gd name="T5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16">
                  <a:moveTo>
                    <a:pt x="12" y="15"/>
                  </a:moveTo>
                  <a:cubicBezTo>
                    <a:pt x="11" y="15"/>
                    <a:pt x="10" y="15"/>
                    <a:pt x="10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39" y="0"/>
                    <a:pt x="40" y="1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4" y="1"/>
                  </a:cubicBezTo>
                  <a:cubicBezTo>
                    <a:pt x="76" y="2"/>
                    <a:pt x="76" y="5"/>
                    <a:pt x="74" y="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4" y="16"/>
                    <a:pt x="62" y="16"/>
                    <a:pt x="61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6"/>
                    <a:pt x="45" y="16"/>
                    <a:pt x="44" y="1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6"/>
                    <a:pt x="28" y="16"/>
                    <a:pt x="27" y="1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60"/>
            <p:cNvSpPr>
              <a:spLocks noChangeShapeType="1"/>
            </p:cNvSpPr>
            <p:nvPr/>
          </p:nvSpPr>
          <p:spPr bwMode="auto">
            <a:xfrm>
              <a:off x="6108701" y="3473450"/>
              <a:ext cx="0" cy="3384550"/>
            </a:xfrm>
            <a:prstGeom prst="line">
              <a:avLst/>
            </a:prstGeom>
            <a:noFill/>
            <a:ln w="1063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61"/>
            <p:cNvSpPr>
              <a:spLocks/>
            </p:cNvSpPr>
            <p:nvPr/>
          </p:nvSpPr>
          <p:spPr bwMode="auto">
            <a:xfrm>
              <a:off x="5851526" y="3351213"/>
              <a:ext cx="511175" cy="68263"/>
            </a:xfrm>
            <a:custGeom>
              <a:avLst/>
              <a:gdLst>
                <a:gd name="T0" fmla="*/ 216 w 231"/>
                <a:gd name="T1" fmla="*/ 31 h 31"/>
                <a:gd name="T2" fmla="*/ 15 w 231"/>
                <a:gd name="T3" fmla="*/ 31 h 31"/>
                <a:gd name="T4" fmla="*/ 0 w 231"/>
                <a:gd name="T5" fmla="*/ 16 h 31"/>
                <a:gd name="T6" fmla="*/ 0 w 231"/>
                <a:gd name="T7" fmla="*/ 16 h 31"/>
                <a:gd name="T8" fmla="*/ 15 w 231"/>
                <a:gd name="T9" fmla="*/ 0 h 31"/>
                <a:gd name="T10" fmla="*/ 216 w 231"/>
                <a:gd name="T11" fmla="*/ 0 h 31"/>
                <a:gd name="T12" fmla="*/ 231 w 231"/>
                <a:gd name="T13" fmla="*/ 16 h 31"/>
                <a:gd name="T14" fmla="*/ 231 w 231"/>
                <a:gd name="T15" fmla="*/ 16 h 31"/>
                <a:gd name="T16" fmla="*/ 216 w 231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">
                  <a:moveTo>
                    <a:pt x="216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24"/>
                    <a:pt x="224" y="31"/>
                    <a:pt x="216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2"/>
            <p:cNvSpPr>
              <a:spLocks/>
            </p:cNvSpPr>
            <p:nvPr/>
          </p:nvSpPr>
          <p:spPr bwMode="auto">
            <a:xfrm>
              <a:off x="5937251" y="3446463"/>
              <a:ext cx="339725" cy="68263"/>
            </a:xfrm>
            <a:custGeom>
              <a:avLst/>
              <a:gdLst>
                <a:gd name="T0" fmla="*/ 141 w 153"/>
                <a:gd name="T1" fmla="*/ 31 h 31"/>
                <a:gd name="T2" fmla="*/ 12 w 153"/>
                <a:gd name="T3" fmla="*/ 31 h 31"/>
                <a:gd name="T4" fmla="*/ 0 w 153"/>
                <a:gd name="T5" fmla="*/ 18 h 31"/>
                <a:gd name="T6" fmla="*/ 0 w 153"/>
                <a:gd name="T7" fmla="*/ 13 h 31"/>
                <a:gd name="T8" fmla="*/ 12 w 153"/>
                <a:gd name="T9" fmla="*/ 0 h 31"/>
                <a:gd name="T10" fmla="*/ 141 w 153"/>
                <a:gd name="T11" fmla="*/ 0 h 31"/>
                <a:gd name="T12" fmla="*/ 153 w 153"/>
                <a:gd name="T13" fmla="*/ 13 h 31"/>
                <a:gd name="T14" fmla="*/ 153 w 153"/>
                <a:gd name="T15" fmla="*/ 18 h 31"/>
                <a:gd name="T16" fmla="*/ 141 w 153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1">
                  <a:moveTo>
                    <a:pt x="141" y="31"/>
                  </a:move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25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6"/>
                    <a:pt x="153" y="13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25"/>
                    <a:pt x="148" y="31"/>
                    <a:pt x="14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3"/>
            <p:cNvSpPr>
              <a:spLocks/>
            </p:cNvSpPr>
            <p:nvPr/>
          </p:nvSpPr>
          <p:spPr bwMode="auto">
            <a:xfrm>
              <a:off x="5851526" y="3259138"/>
              <a:ext cx="511175" cy="66675"/>
            </a:xfrm>
            <a:custGeom>
              <a:avLst/>
              <a:gdLst>
                <a:gd name="T0" fmla="*/ 216 w 231"/>
                <a:gd name="T1" fmla="*/ 30 h 30"/>
                <a:gd name="T2" fmla="*/ 15 w 231"/>
                <a:gd name="T3" fmla="*/ 30 h 30"/>
                <a:gd name="T4" fmla="*/ 0 w 231"/>
                <a:gd name="T5" fmla="*/ 15 h 30"/>
                <a:gd name="T6" fmla="*/ 0 w 231"/>
                <a:gd name="T7" fmla="*/ 15 h 30"/>
                <a:gd name="T8" fmla="*/ 15 w 231"/>
                <a:gd name="T9" fmla="*/ 0 h 30"/>
                <a:gd name="T10" fmla="*/ 216 w 231"/>
                <a:gd name="T11" fmla="*/ 0 h 30"/>
                <a:gd name="T12" fmla="*/ 231 w 231"/>
                <a:gd name="T13" fmla="*/ 15 h 30"/>
                <a:gd name="T14" fmla="*/ 231 w 231"/>
                <a:gd name="T15" fmla="*/ 15 h 30"/>
                <a:gd name="T16" fmla="*/ 216 w 231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0">
                  <a:moveTo>
                    <a:pt x="2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5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31" y="23"/>
                    <a:pt x="224" y="30"/>
                    <a:pt x="2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64"/>
            <p:cNvSpPr>
              <a:spLocks noEditPoints="1"/>
            </p:cNvSpPr>
            <p:nvPr/>
          </p:nvSpPr>
          <p:spPr bwMode="auto">
            <a:xfrm>
              <a:off x="5514976" y="1682750"/>
              <a:ext cx="1184275" cy="1549400"/>
            </a:xfrm>
            <a:custGeom>
              <a:avLst/>
              <a:gdLst>
                <a:gd name="T0" fmla="*/ 382 w 535"/>
                <a:gd name="T1" fmla="*/ 669 h 700"/>
                <a:gd name="T2" fmla="*/ 379 w 535"/>
                <a:gd name="T3" fmla="*/ 669 h 700"/>
                <a:gd name="T4" fmla="*/ 535 w 535"/>
                <a:gd name="T5" fmla="*/ 248 h 700"/>
                <a:gd name="T6" fmla="*/ 268 w 535"/>
                <a:gd name="T7" fmla="*/ 0 h 700"/>
                <a:gd name="T8" fmla="*/ 0 w 535"/>
                <a:gd name="T9" fmla="*/ 248 h 700"/>
                <a:gd name="T10" fmla="*/ 156 w 535"/>
                <a:gd name="T11" fmla="*/ 669 h 700"/>
                <a:gd name="T12" fmla="*/ 154 w 535"/>
                <a:gd name="T13" fmla="*/ 669 h 700"/>
                <a:gd name="T14" fmla="*/ 136 w 535"/>
                <a:gd name="T15" fmla="*/ 684 h 700"/>
                <a:gd name="T16" fmla="*/ 154 w 535"/>
                <a:gd name="T17" fmla="*/ 700 h 700"/>
                <a:gd name="T18" fmla="*/ 382 w 535"/>
                <a:gd name="T19" fmla="*/ 700 h 700"/>
                <a:gd name="T20" fmla="*/ 399 w 535"/>
                <a:gd name="T21" fmla="*/ 684 h 700"/>
                <a:gd name="T22" fmla="*/ 382 w 535"/>
                <a:gd name="T23" fmla="*/ 669 h 700"/>
                <a:gd name="T24" fmla="*/ 254 w 535"/>
                <a:gd name="T25" fmla="*/ 656 h 700"/>
                <a:gd name="T26" fmla="*/ 245 w 535"/>
                <a:gd name="T27" fmla="*/ 665 h 700"/>
                <a:gd name="T28" fmla="*/ 235 w 535"/>
                <a:gd name="T29" fmla="*/ 656 h 700"/>
                <a:gd name="T30" fmla="*/ 235 w 535"/>
                <a:gd name="T31" fmla="*/ 556 h 700"/>
                <a:gd name="T32" fmla="*/ 180 w 535"/>
                <a:gd name="T33" fmla="*/ 467 h 700"/>
                <a:gd name="T34" fmla="*/ 183 w 535"/>
                <a:gd name="T35" fmla="*/ 454 h 700"/>
                <a:gd name="T36" fmla="*/ 196 w 535"/>
                <a:gd name="T37" fmla="*/ 457 h 700"/>
                <a:gd name="T38" fmla="*/ 252 w 535"/>
                <a:gd name="T39" fmla="*/ 548 h 700"/>
                <a:gd name="T40" fmla="*/ 254 w 535"/>
                <a:gd name="T41" fmla="*/ 553 h 700"/>
                <a:gd name="T42" fmla="*/ 254 w 535"/>
                <a:gd name="T43" fmla="*/ 656 h 700"/>
                <a:gd name="T44" fmla="*/ 355 w 535"/>
                <a:gd name="T45" fmla="*/ 467 h 700"/>
                <a:gd name="T46" fmla="*/ 300 w 535"/>
                <a:gd name="T47" fmla="*/ 556 h 700"/>
                <a:gd name="T48" fmla="*/ 300 w 535"/>
                <a:gd name="T49" fmla="*/ 656 h 700"/>
                <a:gd name="T50" fmla="*/ 291 w 535"/>
                <a:gd name="T51" fmla="*/ 665 h 700"/>
                <a:gd name="T52" fmla="*/ 281 w 535"/>
                <a:gd name="T53" fmla="*/ 656 h 700"/>
                <a:gd name="T54" fmla="*/ 281 w 535"/>
                <a:gd name="T55" fmla="*/ 553 h 700"/>
                <a:gd name="T56" fmla="*/ 283 w 535"/>
                <a:gd name="T57" fmla="*/ 548 h 700"/>
                <a:gd name="T58" fmla="*/ 340 w 535"/>
                <a:gd name="T59" fmla="*/ 457 h 700"/>
                <a:gd name="T60" fmla="*/ 353 w 535"/>
                <a:gd name="T61" fmla="*/ 454 h 700"/>
                <a:gd name="T62" fmla="*/ 355 w 535"/>
                <a:gd name="T63" fmla="*/ 467 h 700"/>
                <a:gd name="T64" fmla="*/ 348 w 535"/>
                <a:gd name="T65" fmla="*/ 426 h 700"/>
                <a:gd name="T66" fmla="*/ 188 w 535"/>
                <a:gd name="T67" fmla="*/ 426 h 700"/>
                <a:gd name="T68" fmla="*/ 178 w 535"/>
                <a:gd name="T69" fmla="*/ 417 h 700"/>
                <a:gd name="T70" fmla="*/ 188 w 535"/>
                <a:gd name="T71" fmla="*/ 407 h 700"/>
                <a:gd name="T72" fmla="*/ 348 w 535"/>
                <a:gd name="T73" fmla="*/ 407 h 700"/>
                <a:gd name="T74" fmla="*/ 357 w 535"/>
                <a:gd name="T75" fmla="*/ 417 h 700"/>
                <a:gd name="T76" fmla="*/ 348 w 535"/>
                <a:gd name="T77" fmla="*/ 426 h 700"/>
                <a:gd name="T78" fmla="*/ 348 w 535"/>
                <a:gd name="T79" fmla="*/ 385 h 700"/>
                <a:gd name="T80" fmla="*/ 188 w 535"/>
                <a:gd name="T81" fmla="*/ 385 h 700"/>
                <a:gd name="T82" fmla="*/ 178 w 535"/>
                <a:gd name="T83" fmla="*/ 375 h 700"/>
                <a:gd name="T84" fmla="*/ 188 w 535"/>
                <a:gd name="T85" fmla="*/ 366 h 700"/>
                <a:gd name="T86" fmla="*/ 348 w 535"/>
                <a:gd name="T87" fmla="*/ 366 h 700"/>
                <a:gd name="T88" fmla="*/ 357 w 535"/>
                <a:gd name="T89" fmla="*/ 375 h 700"/>
                <a:gd name="T90" fmla="*/ 348 w 535"/>
                <a:gd name="T91" fmla="*/ 385 h 700"/>
                <a:gd name="T92" fmla="*/ 348 w 535"/>
                <a:gd name="T93" fmla="*/ 344 h 700"/>
                <a:gd name="T94" fmla="*/ 188 w 535"/>
                <a:gd name="T95" fmla="*/ 344 h 700"/>
                <a:gd name="T96" fmla="*/ 178 w 535"/>
                <a:gd name="T97" fmla="*/ 334 h 700"/>
                <a:gd name="T98" fmla="*/ 188 w 535"/>
                <a:gd name="T99" fmla="*/ 325 h 700"/>
                <a:gd name="T100" fmla="*/ 348 w 535"/>
                <a:gd name="T101" fmla="*/ 325 h 700"/>
                <a:gd name="T102" fmla="*/ 357 w 535"/>
                <a:gd name="T103" fmla="*/ 334 h 700"/>
                <a:gd name="T104" fmla="*/ 348 w 535"/>
                <a:gd name="T105" fmla="*/ 34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5" h="700">
                  <a:moveTo>
                    <a:pt x="382" y="669"/>
                  </a:moveTo>
                  <a:cubicBezTo>
                    <a:pt x="379" y="669"/>
                    <a:pt x="379" y="669"/>
                    <a:pt x="379" y="669"/>
                  </a:cubicBezTo>
                  <a:cubicBezTo>
                    <a:pt x="379" y="506"/>
                    <a:pt x="535" y="405"/>
                    <a:pt x="535" y="248"/>
                  </a:cubicBezTo>
                  <a:cubicBezTo>
                    <a:pt x="535" y="137"/>
                    <a:pt x="426" y="0"/>
                    <a:pt x="268" y="0"/>
                  </a:cubicBezTo>
                  <a:cubicBezTo>
                    <a:pt x="88" y="0"/>
                    <a:pt x="0" y="137"/>
                    <a:pt x="0" y="248"/>
                  </a:cubicBezTo>
                  <a:cubicBezTo>
                    <a:pt x="0" y="405"/>
                    <a:pt x="156" y="506"/>
                    <a:pt x="156" y="669"/>
                  </a:cubicBezTo>
                  <a:cubicBezTo>
                    <a:pt x="154" y="669"/>
                    <a:pt x="154" y="669"/>
                    <a:pt x="154" y="669"/>
                  </a:cubicBezTo>
                  <a:cubicBezTo>
                    <a:pt x="144" y="669"/>
                    <a:pt x="136" y="676"/>
                    <a:pt x="136" y="684"/>
                  </a:cubicBezTo>
                  <a:cubicBezTo>
                    <a:pt x="136" y="693"/>
                    <a:pt x="144" y="700"/>
                    <a:pt x="154" y="700"/>
                  </a:cubicBezTo>
                  <a:cubicBezTo>
                    <a:pt x="382" y="700"/>
                    <a:pt x="382" y="700"/>
                    <a:pt x="382" y="700"/>
                  </a:cubicBezTo>
                  <a:cubicBezTo>
                    <a:pt x="391" y="700"/>
                    <a:pt x="399" y="693"/>
                    <a:pt x="399" y="684"/>
                  </a:cubicBezTo>
                  <a:cubicBezTo>
                    <a:pt x="399" y="676"/>
                    <a:pt x="391" y="669"/>
                    <a:pt x="382" y="669"/>
                  </a:cubicBezTo>
                  <a:close/>
                  <a:moveTo>
                    <a:pt x="254" y="656"/>
                  </a:moveTo>
                  <a:cubicBezTo>
                    <a:pt x="254" y="661"/>
                    <a:pt x="250" y="665"/>
                    <a:pt x="245" y="665"/>
                  </a:cubicBezTo>
                  <a:cubicBezTo>
                    <a:pt x="239" y="665"/>
                    <a:pt x="235" y="661"/>
                    <a:pt x="235" y="656"/>
                  </a:cubicBezTo>
                  <a:cubicBezTo>
                    <a:pt x="235" y="556"/>
                    <a:pt x="235" y="556"/>
                    <a:pt x="235" y="556"/>
                  </a:cubicBezTo>
                  <a:cubicBezTo>
                    <a:pt x="180" y="467"/>
                    <a:pt x="180" y="467"/>
                    <a:pt x="180" y="467"/>
                  </a:cubicBezTo>
                  <a:cubicBezTo>
                    <a:pt x="177" y="463"/>
                    <a:pt x="178" y="457"/>
                    <a:pt x="183" y="454"/>
                  </a:cubicBezTo>
                  <a:cubicBezTo>
                    <a:pt x="187" y="452"/>
                    <a:pt x="193" y="453"/>
                    <a:pt x="196" y="457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53" y="549"/>
                    <a:pt x="254" y="551"/>
                    <a:pt x="254" y="553"/>
                  </a:cubicBezTo>
                  <a:lnTo>
                    <a:pt x="254" y="656"/>
                  </a:lnTo>
                  <a:close/>
                  <a:moveTo>
                    <a:pt x="355" y="467"/>
                  </a:moveTo>
                  <a:cubicBezTo>
                    <a:pt x="300" y="556"/>
                    <a:pt x="300" y="556"/>
                    <a:pt x="300" y="556"/>
                  </a:cubicBezTo>
                  <a:cubicBezTo>
                    <a:pt x="300" y="656"/>
                    <a:pt x="300" y="656"/>
                    <a:pt x="300" y="656"/>
                  </a:cubicBezTo>
                  <a:cubicBezTo>
                    <a:pt x="300" y="661"/>
                    <a:pt x="296" y="665"/>
                    <a:pt x="291" y="665"/>
                  </a:cubicBezTo>
                  <a:cubicBezTo>
                    <a:pt x="286" y="665"/>
                    <a:pt x="281" y="661"/>
                    <a:pt x="281" y="656"/>
                  </a:cubicBezTo>
                  <a:cubicBezTo>
                    <a:pt x="281" y="553"/>
                    <a:pt x="281" y="553"/>
                    <a:pt x="281" y="553"/>
                  </a:cubicBezTo>
                  <a:cubicBezTo>
                    <a:pt x="281" y="551"/>
                    <a:pt x="282" y="549"/>
                    <a:pt x="283" y="548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2" y="453"/>
                    <a:pt x="348" y="452"/>
                    <a:pt x="353" y="454"/>
                  </a:cubicBezTo>
                  <a:cubicBezTo>
                    <a:pt x="357" y="457"/>
                    <a:pt x="358" y="463"/>
                    <a:pt x="355" y="467"/>
                  </a:cubicBezTo>
                  <a:close/>
                  <a:moveTo>
                    <a:pt x="348" y="426"/>
                  </a:moveTo>
                  <a:cubicBezTo>
                    <a:pt x="188" y="426"/>
                    <a:pt x="188" y="426"/>
                    <a:pt x="188" y="426"/>
                  </a:cubicBezTo>
                  <a:cubicBezTo>
                    <a:pt x="183" y="426"/>
                    <a:pt x="178" y="422"/>
                    <a:pt x="178" y="417"/>
                  </a:cubicBezTo>
                  <a:cubicBezTo>
                    <a:pt x="178" y="411"/>
                    <a:pt x="183" y="407"/>
                    <a:pt x="188" y="407"/>
                  </a:cubicBezTo>
                  <a:cubicBezTo>
                    <a:pt x="348" y="407"/>
                    <a:pt x="348" y="407"/>
                    <a:pt x="348" y="407"/>
                  </a:cubicBezTo>
                  <a:cubicBezTo>
                    <a:pt x="353" y="407"/>
                    <a:pt x="357" y="411"/>
                    <a:pt x="357" y="417"/>
                  </a:cubicBezTo>
                  <a:cubicBezTo>
                    <a:pt x="357" y="422"/>
                    <a:pt x="353" y="426"/>
                    <a:pt x="348" y="426"/>
                  </a:cubicBezTo>
                  <a:close/>
                  <a:moveTo>
                    <a:pt x="348" y="385"/>
                  </a:moveTo>
                  <a:cubicBezTo>
                    <a:pt x="188" y="385"/>
                    <a:pt x="188" y="385"/>
                    <a:pt x="188" y="385"/>
                  </a:cubicBezTo>
                  <a:cubicBezTo>
                    <a:pt x="183" y="385"/>
                    <a:pt x="178" y="381"/>
                    <a:pt x="178" y="375"/>
                  </a:cubicBezTo>
                  <a:cubicBezTo>
                    <a:pt x="178" y="370"/>
                    <a:pt x="183" y="366"/>
                    <a:pt x="188" y="366"/>
                  </a:cubicBezTo>
                  <a:cubicBezTo>
                    <a:pt x="348" y="366"/>
                    <a:pt x="348" y="366"/>
                    <a:pt x="348" y="366"/>
                  </a:cubicBezTo>
                  <a:cubicBezTo>
                    <a:pt x="353" y="366"/>
                    <a:pt x="357" y="370"/>
                    <a:pt x="357" y="375"/>
                  </a:cubicBezTo>
                  <a:cubicBezTo>
                    <a:pt x="357" y="381"/>
                    <a:pt x="353" y="385"/>
                    <a:pt x="348" y="385"/>
                  </a:cubicBezTo>
                  <a:close/>
                  <a:moveTo>
                    <a:pt x="348" y="344"/>
                  </a:moveTo>
                  <a:cubicBezTo>
                    <a:pt x="188" y="344"/>
                    <a:pt x="188" y="344"/>
                    <a:pt x="188" y="344"/>
                  </a:cubicBezTo>
                  <a:cubicBezTo>
                    <a:pt x="183" y="344"/>
                    <a:pt x="178" y="339"/>
                    <a:pt x="178" y="334"/>
                  </a:cubicBezTo>
                  <a:cubicBezTo>
                    <a:pt x="178" y="329"/>
                    <a:pt x="183" y="325"/>
                    <a:pt x="188" y="325"/>
                  </a:cubicBezTo>
                  <a:cubicBezTo>
                    <a:pt x="348" y="325"/>
                    <a:pt x="348" y="325"/>
                    <a:pt x="348" y="325"/>
                  </a:cubicBezTo>
                  <a:cubicBezTo>
                    <a:pt x="353" y="325"/>
                    <a:pt x="357" y="329"/>
                    <a:pt x="357" y="334"/>
                  </a:cubicBezTo>
                  <a:cubicBezTo>
                    <a:pt x="357" y="339"/>
                    <a:pt x="353" y="344"/>
                    <a:pt x="348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65"/>
            <p:cNvSpPr>
              <a:spLocks/>
            </p:cNvSpPr>
            <p:nvPr/>
          </p:nvSpPr>
          <p:spPr bwMode="auto">
            <a:xfrm>
              <a:off x="6061076" y="1241425"/>
              <a:ext cx="69850" cy="1023938"/>
            </a:xfrm>
            <a:custGeom>
              <a:avLst/>
              <a:gdLst>
                <a:gd name="T0" fmla="*/ 31 w 31"/>
                <a:gd name="T1" fmla="*/ 17 h 462"/>
                <a:gd name="T2" fmla="*/ 21 w 31"/>
                <a:gd name="T3" fmla="*/ 462 h 462"/>
                <a:gd name="T4" fmla="*/ 0 w 31"/>
                <a:gd name="T5" fmla="*/ 17 h 462"/>
                <a:gd name="T6" fmla="*/ 15 w 31"/>
                <a:gd name="T7" fmla="*/ 1 h 462"/>
                <a:gd name="T8" fmla="*/ 31 w 31"/>
                <a:gd name="T9" fmla="*/ 16 h 462"/>
                <a:gd name="T10" fmla="*/ 31 w 31"/>
                <a:gd name="T11" fmla="*/ 1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2">
                  <a:moveTo>
                    <a:pt x="31" y="17"/>
                  </a:moveTo>
                  <a:cubicBezTo>
                    <a:pt x="21" y="462"/>
                    <a:pt x="21" y="462"/>
                    <a:pt x="21" y="46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16"/>
                    <a:pt x="31" y="16"/>
                    <a:pt x="31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66"/>
            <p:cNvSpPr>
              <a:spLocks/>
            </p:cNvSpPr>
            <p:nvPr/>
          </p:nvSpPr>
          <p:spPr bwMode="auto">
            <a:xfrm>
              <a:off x="5719763" y="1301750"/>
              <a:ext cx="388938" cy="963613"/>
            </a:xfrm>
            <a:custGeom>
              <a:avLst/>
              <a:gdLst>
                <a:gd name="T0" fmla="*/ 32 w 175"/>
                <a:gd name="T1" fmla="*/ 13 h 435"/>
                <a:gd name="T2" fmla="*/ 175 w 175"/>
                <a:gd name="T3" fmla="*/ 435 h 435"/>
                <a:gd name="T4" fmla="*/ 3 w 175"/>
                <a:gd name="T5" fmla="*/ 24 h 435"/>
                <a:gd name="T6" fmla="*/ 11 w 175"/>
                <a:gd name="T7" fmla="*/ 4 h 435"/>
                <a:gd name="T8" fmla="*/ 32 w 175"/>
                <a:gd name="T9" fmla="*/ 12 h 435"/>
                <a:gd name="T10" fmla="*/ 32 w 175"/>
                <a:gd name="T11" fmla="*/ 1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435">
                  <a:moveTo>
                    <a:pt x="32" y="13"/>
                  </a:moveTo>
                  <a:cubicBezTo>
                    <a:pt x="175" y="435"/>
                    <a:pt x="175" y="435"/>
                    <a:pt x="175" y="43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9" y="4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67"/>
            <p:cNvSpPr>
              <a:spLocks/>
            </p:cNvSpPr>
            <p:nvPr/>
          </p:nvSpPr>
          <p:spPr bwMode="auto">
            <a:xfrm>
              <a:off x="5426076" y="1479550"/>
              <a:ext cx="682625" cy="785813"/>
            </a:xfrm>
            <a:custGeom>
              <a:avLst/>
              <a:gdLst>
                <a:gd name="T0" fmla="*/ 29 w 308"/>
                <a:gd name="T1" fmla="*/ 7 h 355"/>
                <a:gd name="T2" fmla="*/ 308 w 308"/>
                <a:gd name="T3" fmla="*/ 355 h 355"/>
                <a:gd name="T4" fmla="*/ 6 w 308"/>
                <a:gd name="T5" fmla="*/ 28 h 355"/>
                <a:gd name="T6" fmla="*/ 7 w 308"/>
                <a:gd name="T7" fmla="*/ 5 h 355"/>
                <a:gd name="T8" fmla="*/ 29 w 308"/>
                <a:gd name="T9" fmla="*/ 6 h 355"/>
                <a:gd name="T10" fmla="*/ 29 w 308"/>
                <a:gd name="T11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355">
                  <a:moveTo>
                    <a:pt x="29" y="7"/>
                  </a:moveTo>
                  <a:cubicBezTo>
                    <a:pt x="308" y="355"/>
                    <a:pt x="308" y="355"/>
                    <a:pt x="308" y="35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1"/>
                    <a:pt x="0" y="11"/>
                    <a:pt x="7" y="5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29" y="7"/>
                    <a:pt x="29" y="7"/>
                    <a:pt x="2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68"/>
            <p:cNvSpPr>
              <a:spLocks/>
            </p:cNvSpPr>
            <p:nvPr/>
          </p:nvSpPr>
          <p:spPr bwMode="auto">
            <a:xfrm>
              <a:off x="5207001" y="1743075"/>
              <a:ext cx="901700" cy="522288"/>
            </a:xfrm>
            <a:custGeom>
              <a:avLst/>
              <a:gdLst>
                <a:gd name="T0" fmla="*/ 26 w 407"/>
                <a:gd name="T1" fmla="*/ 4 h 236"/>
                <a:gd name="T2" fmla="*/ 407 w 407"/>
                <a:gd name="T3" fmla="*/ 236 h 236"/>
                <a:gd name="T4" fmla="*/ 11 w 407"/>
                <a:gd name="T5" fmla="*/ 32 h 236"/>
                <a:gd name="T6" fmla="*/ 4 w 407"/>
                <a:gd name="T7" fmla="*/ 11 h 236"/>
                <a:gd name="T8" fmla="*/ 25 w 407"/>
                <a:gd name="T9" fmla="*/ 4 h 236"/>
                <a:gd name="T10" fmla="*/ 26 w 407"/>
                <a:gd name="T1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36">
                  <a:moveTo>
                    <a:pt x="26" y="4"/>
                  </a:moveTo>
                  <a:cubicBezTo>
                    <a:pt x="407" y="236"/>
                    <a:pt x="407" y="236"/>
                    <a:pt x="407" y="23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3" y="28"/>
                    <a:pt x="0" y="18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9"/>
            <p:cNvSpPr>
              <a:spLocks/>
            </p:cNvSpPr>
            <p:nvPr/>
          </p:nvSpPr>
          <p:spPr bwMode="auto">
            <a:xfrm>
              <a:off x="5095876" y="2066925"/>
              <a:ext cx="1012825" cy="198438"/>
            </a:xfrm>
            <a:custGeom>
              <a:avLst/>
              <a:gdLst>
                <a:gd name="T0" fmla="*/ 20 w 457"/>
                <a:gd name="T1" fmla="*/ 2 h 89"/>
                <a:gd name="T2" fmla="*/ 457 w 457"/>
                <a:gd name="T3" fmla="*/ 89 h 89"/>
                <a:gd name="T4" fmla="*/ 15 w 457"/>
                <a:gd name="T5" fmla="*/ 32 h 89"/>
                <a:gd name="T6" fmla="*/ 1 w 457"/>
                <a:gd name="T7" fmla="*/ 15 h 89"/>
                <a:gd name="T8" fmla="*/ 19 w 457"/>
                <a:gd name="T9" fmla="*/ 1 h 89"/>
                <a:gd name="T10" fmla="*/ 20 w 457"/>
                <a:gd name="T11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7" h="89">
                  <a:moveTo>
                    <a:pt x="20" y="2"/>
                  </a:moveTo>
                  <a:cubicBezTo>
                    <a:pt x="457" y="89"/>
                    <a:pt x="457" y="89"/>
                    <a:pt x="457" y="8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2" y="6"/>
                    <a:pt x="10" y="0"/>
                    <a:pt x="19" y="1"/>
                  </a:cubicBezTo>
                  <a:cubicBezTo>
                    <a:pt x="19" y="1"/>
                    <a:pt x="19" y="1"/>
                    <a:pt x="2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70"/>
            <p:cNvSpPr>
              <a:spLocks/>
            </p:cNvSpPr>
            <p:nvPr/>
          </p:nvSpPr>
          <p:spPr bwMode="auto">
            <a:xfrm>
              <a:off x="5097463" y="2265363"/>
              <a:ext cx="1011238" cy="220663"/>
            </a:xfrm>
            <a:custGeom>
              <a:avLst/>
              <a:gdLst>
                <a:gd name="T0" fmla="*/ 15 w 456"/>
                <a:gd name="T1" fmla="*/ 67 h 100"/>
                <a:gd name="T2" fmla="*/ 456 w 456"/>
                <a:gd name="T3" fmla="*/ 0 h 100"/>
                <a:gd name="T4" fmla="*/ 21 w 456"/>
                <a:gd name="T5" fmla="*/ 98 h 100"/>
                <a:gd name="T6" fmla="*/ 2 w 456"/>
                <a:gd name="T7" fmla="*/ 86 h 100"/>
                <a:gd name="T8" fmla="*/ 14 w 456"/>
                <a:gd name="T9" fmla="*/ 67 h 100"/>
                <a:gd name="T10" fmla="*/ 15 w 456"/>
                <a:gd name="T11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100">
                  <a:moveTo>
                    <a:pt x="15" y="67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2" y="100"/>
                    <a:pt x="4" y="95"/>
                    <a:pt x="2" y="86"/>
                  </a:cubicBezTo>
                  <a:cubicBezTo>
                    <a:pt x="0" y="78"/>
                    <a:pt x="5" y="69"/>
                    <a:pt x="14" y="67"/>
                  </a:cubicBezTo>
                  <a:cubicBezTo>
                    <a:pt x="14" y="67"/>
                    <a:pt x="15" y="67"/>
                    <a:pt x="1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71"/>
            <p:cNvSpPr>
              <a:spLocks/>
            </p:cNvSpPr>
            <p:nvPr/>
          </p:nvSpPr>
          <p:spPr bwMode="auto">
            <a:xfrm>
              <a:off x="5218113" y="2265363"/>
              <a:ext cx="890588" cy="544513"/>
            </a:xfrm>
            <a:custGeom>
              <a:avLst/>
              <a:gdLst>
                <a:gd name="T0" fmla="*/ 10 w 402"/>
                <a:gd name="T1" fmla="*/ 214 h 246"/>
                <a:gd name="T2" fmla="*/ 402 w 402"/>
                <a:gd name="T3" fmla="*/ 0 h 246"/>
                <a:gd name="T4" fmla="*/ 26 w 402"/>
                <a:gd name="T5" fmla="*/ 241 h 246"/>
                <a:gd name="T6" fmla="*/ 5 w 402"/>
                <a:gd name="T7" fmla="*/ 236 h 246"/>
                <a:gd name="T8" fmla="*/ 9 w 402"/>
                <a:gd name="T9" fmla="*/ 214 h 246"/>
                <a:gd name="T10" fmla="*/ 10 w 402"/>
                <a:gd name="T11" fmla="*/ 2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246">
                  <a:moveTo>
                    <a:pt x="10" y="214"/>
                  </a:moveTo>
                  <a:cubicBezTo>
                    <a:pt x="402" y="0"/>
                    <a:pt x="402" y="0"/>
                    <a:pt x="402" y="0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19" y="246"/>
                    <a:pt x="9" y="243"/>
                    <a:pt x="5" y="236"/>
                  </a:cubicBezTo>
                  <a:cubicBezTo>
                    <a:pt x="0" y="229"/>
                    <a:pt x="2" y="219"/>
                    <a:pt x="9" y="214"/>
                  </a:cubicBezTo>
                  <a:cubicBezTo>
                    <a:pt x="10" y="214"/>
                    <a:pt x="10" y="214"/>
                    <a:pt x="1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72"/>
            <p:cNvSpPr>
              <a:spLocks/>
            </p:cNvSpPr>
            <p:nvPr/>
          </p:nvSpPr>
          <p:spPr bwMode="auto">
            <a:xfrm>
              <a:off x="5441951" y="2265363"/>
              <a:ext cx="666750" cy="803275"/>
            </a:xfrm>
            <a:custGeom>
              <a:avLst/>
              <a:gdLst>
                <a:gd name="T0" fmla="*/ 6 w 301"/>
                <a:gd name="T1" fmla="*/ 335 h 363"/>
                <a:gd name="T2" fmla="*/ 301 w 301"/>
                <a:gd name="T3" fmla="*/ 0 h 363"/>
                <a:gd name="T4" fmla="*/ 30 w 301"/>
                <a:gd name="T5" fmla="*/ 355 h 363"/>
                <a:gd name="T6" fmla="*/ 8 w 301"/>
                <a:gd name="T7" fmla="*/ 358 h 363"/>
                <a:gd name="T8" fmla="*/ 5 w 301"/>
                <a:gd name="T9" fmla="*/ 336 h 363"/>
                <a:gd name="T10" fmla="*/ 6 w 301"/>
                <a:gd name="T11" fmla="*/ 3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363">
                  <a:moveTo>
                    <a:pt x="6" y="335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30" y="355"/>
                    <a:pt x="30" y="355"/>
                    <a:pt x="30" y="355"/>
                  </a:cubicBezTo>
                  <a:cubicBezTo>
                    <a:pt x="25" y="362"/>
                    <a:pt x="15" y="363"/>
                    <a:pt x="8" y="358"/>
                  </a:cubicBezTo>
                  <a:cubicBezTo>
                    <a:pt x="1" y="352"/>
                    <a:pt x="0" y="343"/>
                    <a:pt x="5" y="336"/>
                  </a:cubicBezTo>
                  <a:cubicBezTo>
                    <a:pt x="6" y="335"/>
                    <a:pt x="6" y="335"/>
                    <a:pt x="6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3"/>
            <p:cNvSpPr>
              <a:spLocks/>
            </p:cNvSpPr>
            <p:nvPr/>
          </p:nvSpPr>
          <p:spPr bwMode="auto">
            <a:xfrm>
              <a:off x="6108701" y="2265363"/>
              <a:ext cx="679450" cy="787400"/>
            </a:xfrm>
            <a:custGeom>
              <a:avLst/>
              <a:gdLst>
                <a:gd name="T0" fmla="*/ 278 w 307"/>
                <a:gd name="T1" fmla="*/ 349 h 356"/>
                <a:gd name="T2" fmla="*/ 0 w 307"/>
                <a:gd name="T3" fmla="*/ 0 h 356"/>
                <a:gd name="T4" fmla="*/ 302 w 307"/>
                <a:gd name="T5" fmla="*/ 328 h 356"/>
                <a:gd name="T6" fmla="*/ 301 w 307"/>
                <a:gd name="T7" fmla="*/ 350 h 356"/>
                <a:gd name="T8" fmla="*/ 279 w 307"/>
                <a:gd name="T9" fmla="*/ 349 h 356"/>
                <a:gd name="T10" fmla="*/ 278 w 307"/>
                <a:gd name="T11" fmla="*/ 3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56">
                  <a:moveTo>
                    <a:pt x="278" y="34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07" y="334"/>
                    <a:pt x="307" y="344"/>
                    <a:pt x="301" y="350"/>
                  </a:cubicBezTo>
                  <a:cubicBezTo>
                    <a:pt x="294" y="356"/>
                    <a:pt x="284" y="356"/>
                    <a:pt x="279" y="349"/>
                  </a:cubicBezTo>
                  <a:cubicBezTo>
                    <a:pt x="278" y="349"/>
                    <a:pt x="278" y="349"/>
                    <a:pt x="278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74"/>
            <p:cNvSpPr>
              <a:spLocks/>
            </p:cNvSpPr>
            <p:nvPr/>
          </p:nvSpPr>
          <p:spPr bwMode="auto">
            <a:xfrm>
              <a:off x="6108701" y="2265363"/>
              <a:ext cx="898525" cy="523875"/>
            </a:xfrm>
            <a:custGeom>
              <a:avLst/>
              <a:gdLst>
                <a:gd name="T0" fmla="*/ 380 w 406"/>
                <a:gd name="T1" fmla="*/ 232 h 237"/>
                <a:gd name="T2" fmla="*/ 0 w 406"/>
                <a:gd name="T3" fmla="*/ 0 h 237"/>
                <a:gd name="T4" fmla="*/ 395 w 406"/>
                <a:gd name="T5" fmla="*/ 205 h 237"/>
                <a:gd name="T6" fmla="*/ 402 w 406"/>
                <a:gd name="T7" fmla="*/ 226 h 237"/>
                <a:gd name="T8" fmla="*/ 381 w 406"/>
                <a:gd name="T9" fmla="*/ 233 h 237"/>
                <a:gd name="T10" fmla="*/ 380 w 406"/>
                <a:gd name="T11" fmla="*/ 2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237">
                  <a:moveTo>
                    <a:pt x="380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5" y="205"/>
                    <a:pt x="395" y="205"/>
                    <a:pt x="395" y="205"/>
                  </a:cubicBezTo>
                  <a:cubicBezTo>
                    <a:pt x="403" y="209"/>
                    <a:pt x="406" y="218"/>
                    <a:pt x="402" y="226"/>
                  </a:cubicBezTo>
                  <a:cubicBezTo>
                    <a:pt x="398" y="234"/>
                    <a:pt x="389" y="237"/>
                    <a:pt x="381" y="233"/>
                  </a:cubicBezTo>
                  <a:cubicBezTo>
                    <a:pt x="381" y="233"/>
                    <a:pt x="380" y="233"/>
                    <a:pt x="380" y="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75"/>
            <p:cNvSpPr>
              <a:spLocks/>
            </p:cNvSpPr>
            <p:nvPr/>
          </p:nvSpPr>
          <p:spPr bwMode="auto">
            <a:xfrm>
              <a:off x="6108701" y="2265363"/>
              <a:ext cx="1009650" cy="198438"/>
            </a:xfrm>
            <a:custGeom>
              <a:avLst/>
              <a:gdLst>
                <a:gd name="T0" fmla="*/ 437 w 456"/>
                <a:gd name="T1" fmla="*/ 88 h 90"/>
                <a:gd name="T2" fmla="*/ 0 w 456"/>
                <a:gd name="T3" fmla="*/ 0 h 90"/>
                <a:gd name="T4" fmla="*/ 442 w 456"/>
                <a:gd name="T5" fmla="*/ 57 h 90"/>
                <a:gd name="T6" fmla="*/ 455 w 456"/>
                <a:gd name="T7" fmla="*/ 75 h 90"/>
                <a:gd name="T8" fmla="*/ 438 w 456"/>
                <a:gd name="T9" fmla="*/ 88 h 90"/>
                <a:gd name="T10" fmla="*/ 437 w 456"/>
                <a:gd name="T11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90">
                  <a:moveTo>
                    <a:pt x="437" y="8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2" y="57"/>
                    <a:pt x="442" y="57"/>
                    <a:pt x="442" y="57"/>
                  </a:cubicBezTo>
                  <a:cubicBezTo>
                    <a:pt x="450" y="58"/>
                    <a:pt x="456" y="66"/>
                    <a:pt x="455" y="75"/>
                  </a:cubicBezTo>
                  <a:cubicBezTo>
                    <a:pt x="454" y="83"/>
                    <a:pt x="446" y="90"/>
                    <a:pt x="438" y="88"/>
                  </a:cubicBezTo>
                  <a:cubicBezTo>
                    <a:pt x="437" y="88"/>
                    <a:pt x="437" y="88"/>
                    <a:pt x="437" y="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76"/>
            <p:cNvSpPr>
              <a:spLocks/>
            </p:cNvSpPr>
            <p:nvPr/>
          </p:nvSpPr>
          <p:spPr bwMode="auto">
            <a:xfrm>
              <a:off x="6108701" y="2046288"/>
              <a:ext cx="1008063" cy="219075"/>
            </a:xfrm>
            <a:custGeom>
              <a:avLst/>
              <a:gdLst>
                <a:gd name="T0" fmla="*/ 440 w 455"/>
                <a:gd name="T1" fmla="*/ 33 h 99"/>
                <a:gd name="T2" fmla="*/ 0 w 455"/>
                <a:gd name="T3" fmla="*/ 99 h 99"/>
                <a:gd name="T4" fmla="*/ 434 w 455"/>
                <a:gd name="T5" fmla="*/ 2 h 99"/>
                <a:gd name="T6" fmla="*/ 453 w 455"/>
                <a:gd name="T7" fmla="*/ 14 h 99"/>
                <a:gd name="T8" fmla="*/ 441 w 455"/>
                <a:gd name="T9" fmla="*/ 32 h 99"/>
                <a:gd name="T10" fmla="*/ 440 w 455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99">
                  <a:moveTo>
                    <a:pt x="440" y="3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434" y="2"/>
                    <a:pt x="434" y="2"/>
                    <a:pt x="434" y="2"/>
                  </a:cubicBezTo>
                  <a:cubicBezTo>
                    <a:pt x="443" y="0"/>
                    <a:pt x="451" y="5"/>
                    <a:pt x="453" y="14"/>
                  </a:cubicBezTo>
                  <a:cubicBezTo>
                    <a:pt x="455" y="22"/>
                    <a:pt x="450" y="30"/>
                    <a:pt x="441" y="32"/>
                  </a:cubicBezTo>
                  <a:cubicBezTo>
                    <a:pt x="441" y="32"/>
                    <a:pt x="441" y="32"/>
                    <a:pt x="44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77"/>
            <p:cNvSpPr>
              <a:spLocks/>
            </p:cNvSpPr>
            <p:nvPr/>
          </p:nvSpPr>
          <p:spPr bwMode="auto">
            <a:xfrm>
              <a:off x="6108701" y="1722438"/>
              <a:ext cx="887413" cy="542925"/>
            </a:xfrm>
            <a:custGeom>
              <a:avLst/>
              <a:gdLst>
                <a:gd name="T0" fmla="*/ 391 w 401"/>
                <a:gd name="T1" fmla="*/ 32 h 245"/>
                <a:gd name="T2" fmla="*/ 0 w 401"/>
                <a:gd name="T3" fmla="*/ 245 h 245"/>
                <a:gd name="T4" fmla="*/ 375 w 401"/>
                <a:gd name="T5" fmla="*/ 5 h 245"/>
                <a:gd name="T6" fmla="*/ 396 w 401"/>
                <a:gd name="T7" fmla="*/ 10 h 245"/>
                <a:gd name="T8" fmla="*/ 392 w 401"/>
                <a:gd name="T9" fmla="*/ 31 h 245"/>
                <a:gd name="T10" fmla="*/ 391 w 401"/>
                <a:gd name="T11" fmla="*/ 3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245">
                  <a:moveTo>
                    <a:pt x="391" y="32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382" y="0"/>
                    <a:pt x="392" y="2"/>
                    <a:pt x="396" y="10"/>
                  </a:cubicBezTo>
                  <a:cubicBezTo>
                    <a:pt x="401" y="17"/>
                    <a:pt x="399" y="27"/>
                    <a:pt x="392" y="31"/>
                  </a:cubicBezTo>
                  <a:cubicBezTo>
                    <a:pt x="391" y="31"/>
                    <a:pt x="391" y="32"/>
                    <a:pt x="39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78"/>
            <p:cNvSpPr>
              <a:spLocks/>
            </p:cNvSpPr>
            <p:nvPr/>
          </p:nvSpPr>
          <p:spPr bwMode="auto">
            <a:xfrm>
              <a:off x="6108701" y="1463675"/>
              <a:ext cx="663575" cy="801688"/>
            </a:xfrm>
            <a:custGeom>
              <a:avLst/>
              <a:gdLst>
                <a:gd name="T0" fmla="*/ 294 w 300"/>
                <a:gd name="T1" fmla="*/ 28 h 362"/>
                <a:gd name="T2" fmla="*/ 0 w 300"/>
                <a:gd name="T3" fmla="*/ 362 h 362"/>
                <a:gd name="T4" fmla="*/ 270 w 300"/>
                <a:gd name="T5" fmla="*/ 8 h 362"/>
                <a:gd name="T6" fmla="*/ 292 w 300"/>
                <a:gd name="T7" fmla="*/ 5 h 362"/>
                <a:gd name="T8" fmla="*/ 295 w 300"/>
                <a:gd name="T9" fmla="*/ 27 h 362"/>
                <a:gd name="T10" fmla="*/ 294 w 300"/>
                <a:gd name="T11" fmla="*/ 2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362">
                  <a:moveTo>
                    <a:pt x="294" y="28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5" y="1"/>
                    <a:pt x="285" y="0"/>
                    <a:pt x="292" y="5"/>
                  </a:cubicBezTo>
                  <a:cubicBezTo>
                    <a:pt x="299" y="10"/>
                    <a:pt x="300" y="20"/>
                    <a:pt x="295" y="27"/>
                  </a:cubicBezTo>
                  <a:cubicBezTo>
                    <a:pt x="295" y="27"/>
                    <a:pt x="294" y="28"/>
                    <a:pt x="294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79"/>
            <p:cNvSpPr>
              <a:spLocks/>
            </p:cNvSpPr>
            <p:nvPr/>
          </p:nvSpPr>
          <p:spPr bwMode="auto">
            <a:xfrm>
              <a:off x="6108701" y="1295400"/>
              <a:ext cx="365125" cy="969963"/>
            </a:xfrm>
            <a:custGeom>
              <a:avLst/>
              <a:gdLst>
                <a:gd name="T0" fmla="*/ 162 w 165"/>
                <a:gd name="T1" fmla="*/ 23 h 438"/>
                <a:gd name="T2" fmla="*/ 0 w 165"/>
                <a:gd name="T3" fmla="*/ 438 h 438"/>
                <a:gd name="T4" fmla="*/ 132 w 165"/>
                <a:gd name="T5" fmla="*/ 13 h 438"/>
                <a:gd name="T6" fmla="*/ 152 w 165"/>
                <a:gd name="T7" fmla="*/ 3 h 438"/>
                <a:gd name="T8" fmla="*/ 162 w 165"/>
                <a:gd name="T9" fmla="*/ 22 h 438"/>
                <a:gd name="T10" fmla="*/ 162 w 165"/>
                <a:gd name="T11" fmla="*/ 2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38">
                  <a:moveTo>
                    <a:pt x="162" y="23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5" y="5"/>
                    <a:pt x="144" y="0"/>
                    <a:pt x="152" y="3"/>
                  </a:cubicBezTo>
                  <a:cubicBezTo>
                    <a:pt x="160" y="5"/>
                    <a:pt x="165" y="14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03" y="2146181"/>
            <a:ext cx="2436740" cy="21840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05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 animBg="1"/>
      <p:bldP spid="207" grpId="0" animBg="1"/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6624779" y="264975"/>
            <a:ext cx="1771076" cy="39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9725888" y="315652"/>
            <a:ext cx="1911930" cy="39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3620655" y="301920"/>
            <a:ext cx="1514764" cy="39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3338945" y="315652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Product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24779" y="287943"/>
            <a:ext cx="170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Key Features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610437" y="287943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When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/ NOT use </a:t>
            </a:r>
            <a:r>
              <a:rPr lang="fr-FR" dirty="0" err="1" smtClean="0">
                <a:solidFill>
                  <a:schemeClr val="bg1"/>
                </a:solidFill>
              </a:rPr>
              <a:t>it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3435" y="251244"/>
            <a:ext cx="1360056" cy="39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593434" y="292684"/>
            <a:ext cx="12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Definition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796312" y="0"/>
            <a:ext cx="3001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082146" y="0"/>
            <a:ext cx="461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328727" y="0"/>
            <a:ext cx="1385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0" y="822037"/>
            <a:ext cx="2706255" cy="555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In 1995, two Software </a:t>
            </a:r>
            <a:r>
              <a:rPr lang="en-US" sz="1400" dirty="0" smtClean="0"/>
              <a:t>Engineers, </a:t>
            </a:r>
            <a:r>
              <a:rPr lang="en-US" sz="1400" b="1" u="sng" dirty="0" smtClean="0">
                <a:hlinkClick r:id="rId2"/>
              </a:rPr>
              <a:t>Michael </a:t>
            </a:r>
            <a:r>
              <a:rPr lang="en-US" sz="1400" b="1" u="sng" dirty="0" err="1">
                <a:hlinkClick r:id="rId2"/>
              </a:rPr>
              <a:t>Widenius</a:t>
            </a:r>
            <a:r>
              <a:rPr lang="en-US" sz="1400" dirty="0"/>
              <a:t> and </a:t>
            </a:r>
            <a:r>
              <a:rPr lang="en-US" sz="1400" b="1" u="sng" dirty="0">
                <a:hlinkClick r:id="rId3"/>
              </a:rPr>
              <a:t>David </a:t>
            </a:r>
            <a:r>
              <a:rPr lang="en-US" sz="1400" b="1" u="sng" dirty="0" err="1">
                <a:hlinkClick r:id="rId3"/>
              </a:rPr>
              <a:t>Axmark</a:t>
            </a:r>
            <a:r>
              <a:rPr lang="en-US" sz="1400" b="1" dirty="0"/>
              <a:t>, </a:t>
            </a:r>
            <a:r>
              <a:rPr lang="en-US" sz="1400" dirty="0"/>
              <a:t>created the Open Source Relational Database Management System (RDBMS) </a:t>
            </a:r>
            <a:r>
              <a:rPr lang="en-US" sz="1400" b="1" u="sng" dirty="0">
                <a:hlinkClick r:id="rId4"/>
              </a:rPr>
              <a:t>MySQL</a:t>
            </a:r>
            <a:r>
              <a:rPr lang="en-US" sz="1400" dirty="0"/>
              <a:t>. Since its inception, MySQL quickly became popular in the industry and community for its enterprise-grade features and free, flexible (</a:t>
            </a:r>
            <a:r>
              <a:rPr lang="en-US" sz="1400" b="1" dirty="0"/>
              <a:t>GPL</a:t>
            </a:r>
            <a:r>
              <a:rPr lang="en-US" sz="1400" dirty="0"/>
              <a:t>) community license, and upgraded commercial license. Among the open-source Databases, while PostgreSQL focuses on innovation and advanced features, MySQL focuses on robustness, stability, and maturity.</a:t>
            </a:r>
            <a:endParaRPr lang="fr-FR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902528" y="1397675"/>
            <a:ext cx="3297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MySQL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MySQL Enterprise Edition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MySQL Standard Edition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MySQL Classic Edition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MySQL Cluster CGE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MySQL Embedded (OEM/ISV)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68" name="TextBox 67"/>
          <p:cNvSpPr txBox="1"/>
          <p:nvPr/>
        </p:nvSpPr>
        <p:spPr>
          <a:xfrm>
            <a:off x="6253019" y="822037"/>
            <a:ext cx="28909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 smtClean="0"/>
              <a:t>- Open </a:t>
            </a:r>
            <a:r>
              <a:rPr lang="en-US" sz="1400" dirty="0"/>
              <a:t>source RDBMS with two licensing models: free Community Server and proprietary Enterprise Server</a:t>
            </a:r>
            <a:r>
              <a:rPr lang="en-US" sz="1400" dirty="0" smtClean="0"/>
              <a:t>.</a:t>
            </a:r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- Offers </a:t>
            </a:r>
            <a:r>
              <a:rPr lang="en-US" sz="1400" dirty="0"/>
              <a:t>ACID transactional guarantee (with InnoDB engine). In terms of CAP, it offers immediate Consistency</a:t>
            </a:r>
            <a:r>
              <a:rPr lang="en-US" sz="1400" dirty="0" smtClean="0"/>
              <a:t>.</a:t>
            </a:r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- Offers </a:t>
            </a:r>
            <a:r>
              <a:rPr lang="en-US" sz="1400" dirty="0"/>
              <a:t>horizontal partitioning (sharding) via its Shared Nothing MySQL Cluster. As a result, it offers high availability and high throughput with low latency and near-linear Scaling</a:t>
            </a:r>
            <a:r>
              <a:rPr lang="en-US" sz="1400" dirty="0" smtClean="0"/>
              <a:t>.</a:t>
            </a:r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- With </a:t>
            </a:r>
            <a:r>
              <a:rPr lang="en-US" sz="1400" dirty="0"/>
              <a:t>its MySQL Cluster, it offers multi-master ACID transactions</a:t>
            </a:r>
            <a:r>
              <a:rPr lang="en-US" sz="1400" dirty="0" smtClean="0"/>
              <a:t>.</a:t>
            </a:r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- Multi-model </a:t>
            </a:r>
            <a:r>
              <a:rPr lang="en-US" sz="1400" dirty="0"/>
              <a:t>database and supports both structured data (SQL) and semi-structured data (JSON).</a:t>
            </a:r>
          </a:p>
          <a:p>
            <a:endParaRPr lang="fr-FR" dirty="0"/>
          </a:p>
        </p:txBody>
      </p:sp>
      <p:sp>
        <p:nvSpPr>
          <p:cNvPr id="69" name="Rectangle 68"/>
          <p:cNvSpPr/>
          <p:nvPr/>
        </p:nvSpPr>
        <p:spPr>
          <a:xfrm>
            <a:off x="9527309" y="917047"/>
            <a:ext cx="2519221" cy="264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When to Use MySQL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Structured Data (SQL) with an ACID transaction guarantee.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Horizontal Scalability is a key requirement, especially with Write heavy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Multi-Master ACID transaction is a fundamental requirement.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441874" y="3561297"/>
            <a:ext cx="294409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When not to Use MySQL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“Distributed SQL” is required where millions of transactions should be handled in a globally distributed database.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Data is extremely relational (e.g., Social Media), i.e., Graph like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Data is Semi-structured, i.e., JSON data with advanced query features.</a:t>
            </a:r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5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/>
          <p:cNvSpPr/>
          <p:nvPr/>
        </p:nvSpPr>
        <p:spPr>
          <a:xfrm>
            <a:off x="2976974" y="1016318"/>
            <a:ext cx="5606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0"/>
            <a:r>
              <a:rPr lang="fr-FR" sz="5400" b="1" dirty="0"/>
              <a:t>PostgreSQL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05" name="Line Callout 1 (Accent Bar) 204"/>
          <p:cNvSpPr/>
          <p:nvPr/>
        </p:nvSpPr>
        <p:spPr>
          <a:xfrm>
            <a:off x="9149772" y="3365170"/>
            <a:ext cx="1910093" cy="529064"/>
          </a:xfrm>
          <a:prstGeom prst="accentCallout1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/not use 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Line Callout 1 (Accent Bar) 205"/>
          <p:cNvSpPr/>
          <p:nvPr/>
        </p:nvSpPr>
        <p:spPr>
          <a:xfrm flipH="1">
            <a:off x="346824" y="1124351"/>
            <a:ext cx="1877908" cy="529064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Line Callout 1 (Accent Bar) 206"/>
          <p:cNvSpPr/>
          <p:nvPr/>
        </p:nvSpPr>
        <p:spPr>
          <a:xfrm flipH="1">
            <a:off x="385969" y="3420107"/>
            <a:ext cx="1897611" cy="529064"/>
          </a:xfrm>
          <a:prstGeom prst="accentCallout1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Line Callout 1 (Accent Bar) 88"/>
          <p:cNvSpPr/>
          <p:nvPr/>
        </p:nvSpPr>
        <p:spPr>
          <a:xfrm>
            <a:off x="9149772" y="1124351"/>
            <a:ext cx="1910093" cy="529064"/>
          </a:xfrm>
          <a:prstGeom prst="accentCallout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349770" y="2318327"/>
            <a:ext cx="5176838" cy="4539673"/>
            <a:chOff x="3506788" y="1241425"/>
            <a:chExt cx="5176838" cy="5616576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4200526" y="5394325"/>
              <a:ext cx="1524000" cy="1463675"/>
            </a:xfrm>
            <a:custGeom>
              <a:avLst/>
              <a:gdLst>
                <a:gd name="T0" fmla="*/ 0 w 688"/>
                <a:gd name="T1" fmla="*/ 0 h 661"/>
                <a:gd name="T2" fmla="*/ 0 w 688"/>
                <a:gd name="T3" fmla="*/ 246 h 661"/>
                <a:gd name="T4" fmla="*/ 82 w 688"/>
                <a:gd name="T5" fmla="*/ 328 h 661"/>
                <a:gd name="T6" fmla="*/ 606 w 688"/>
                <a:gd name="T7" fmla="*/ 328 h 661"/>
                <a:gd name="T8" fmla="*/ 688 w 688"/>
                <a:gd name="T9" fmla="*/ 409 h 661"/>
                <a:gd name="T10" fmla="*/ 688 w 688"/>
                <a:gd name="T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661">
                  <a:moveTo>
                    <a:pt x="0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91"/>
                    <a:pt x="37" y="328"/>
                    <a:pt x="82" y="328"/>
                  </a:cubicBezTo>
                  <a:cubicBezTo>
                    <a:pt x="606" y="328"/>
                    <a:pt x="606" y="328"/>
                    <a:pt x="606" y="328"/>
                  </a:cubicBezTo>
                  <a:cubicBezTo>
                    <a:pt x="651" y="328"/>
                    <a:pt x="688" y="364"/>
                    <a:pt x="688" y="409"/>
                  </a:cubicBezTo>
                  <a:cubicBezTo>
                    <a:pt x="688" y="661"/>
                    <a:pt x="688" y="661"/>
                    <a:pt x="688" y="661"/>
                  </a:cubicBezTo>
                </a:path>
              </a:pathLst>
            </a:custGeom>
            <a:noFill/>
            <a:ln w="793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4165601" y="4892675"/>
              <a:ext cx="69850" cy="300038"/>
            </a:xfrm>
            <a:custGeom>
              <a:avLst/>
              <a:gdLst>
                <a:gd name="T0" fmla="*/ 32 w 32"/>
                <a:gd name="T1" fmla="*/ 0 h 136"/>
                <a:gd name="T2" fmla="*/ 0 w 32"/>
                <a:gd name="T3" fmla="*/ 0 h 136"/>
                <a:gd name="T4" fmla="*/ 1 w 32"/>
                <a:gd name="T5" fmla="*/ 25 h 136"/>
                <a:gd name="T6" fmla="*/ 1 w 32"/>
                <a:gd name="T7" fmla="*/ 136 h 136"/>
                <a:gd name="T8" fmla="*/ 30 w 32"/>
                <a:gd name="T9" fmla="*/ 136 h 136"/>
                <a:gd name="T10" fmla="*/ 30 w 32"/>
                <a:gd name="T11" fmla="*/ 25 h 136"/>
                <a:gd name="T12" fmla="*/ 32 w 32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1" y="25"/>
                    <a:pt x="1" y="2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14"/>
                    <a:pt x="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"/>
            <p:cNvSpPr>
              <a:spLocks/>
            </p:cNvSpPr>
            <p:nvPr/>
          </p:nvSpPr>
          <p:spPr bwMode="auto">
            <a:xfrm>
              <a:off x="4260851" y="4781550"/>
              <a:ext cx="120650" cy="88900"/>
            </a:xfrm>
            <a:custGeom>
              <a:avLst/>
              <a:gdLst>
                <a:gd name="T0" fmla="*/ 41 w 55"/>
                <a:gd name="T1" fmla="*/ 4 h 40"/>
                <a:gd name="T2" fmla="*/ 26 w 55"/>
                <a:gd name="T3" fmla="*/ 0 h 40"/>
                <a:gd name="T4" fmla="*/ 0 w 55"/>
                <a:gd name="T5" fmla="*/ 40 h 40"/>
                <a:gd name="T6" fmla="*/ 36 w 55"/>
                <a:gd name="T7" fmla="*/ 40 h 40"/>
                <a:gd name="T8" fmla="*/ 54 w 55"/>
                <a:gd name="T9" fmla="*/ 28 h 40"/>
                <a:gd name="T10" fmla="*/ 41 w 55"/>
                <a:gd name="T1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0">
                  <a:moveTo>
                    <a:pt x="41" y="4"/>
                  </a:moveTo>
                  <a:cubicBezTo>
                    <a:pt x="35" y="1"/>
                    <a:pt x="31" y="0"/>
                    <a:pt x="26" y="0"/>
                  </a:cubicBezTo>
                  <a:cubicBezTo>
                    <a:pt x="10" y="0"/>
                    <a:pt x="3" y="23"/>
                    <a:pt x="0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5" y="40"/>
                    <a:pt x="52" y="35"/>
                    <a:pt x="54" y="28"/>
                  </a:cubicBezTo>
                  <a:cubicBezTo>
                    <a:pt x="55" y="21"/>
                    <a:pt x="53" y="11"/>
                    <a:pt x="41" y="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/>
            </p:cNvSpPr>
            <p:nvPr/>
          </p:nvSpPr>
          <p:spPr bwMode="auto">
            <a:xfrm>
              <a:off x="4016376" y="4781550"/>
              <a:ext cx="123825" cy="88900"/>
            </a:xfrm>
            <a:custGeom>
              <a:avLst/>
              <a:gdLst>
                <a:gd name="T0" fmla="*/ 30 w 56"/>
                <a:gd name="T1" fmla="*/ 0 h 40"/>
                <a:gd name="T2" fmla="*/ 15 w 56"/>
                <a:gd name="T3" fmla="*/ 4 h 40"/>
                <a:gd name="T4" fmla="*/ 2 w 56"/>
                <a:gd name="T5" fmla="*/ 28 h 40"/>
                <a:gd name="T6" fmla="*/ 20 w 56"/>
                <a:gd name="T7" fmla="*/ 40 h 40"/>
                <a:gd name="T8" fmla="*/ 56 w 56"/>
                <a:gd name="T9" fmla="*/ 40 h 40"/>
                <a:gd name="T10" fmla="*/ 30 w 56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0" y="0"/>
                  </a:moveTo>
                  <a:cubicBezTo>
                    <a:pt x="25" y="0"/>
                    <a:pt x="21" y="1"/>
                    <a:pt x="15" y="4"/>
                  </a:cubicBezTo>
                  <a:cubicBezTo>
                    <a:pt x="3" y="11"/>
                    <a:pt x="0" y="21"/>
                    <a:pt x="2" y="28"/>
                  </a:cubicBezTo>
                  <a:cubicBezTo>
                    <a:pt x="4" y="35"/>
                    <a:pt x="11" y="40"/>
                    <a:pt x="20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3" y="23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EditPoints="1"/>
            </p:cNvSpPr>
            <p:nvPr/>
          </p:nvSpPr>
          <p:spPr bwMode="auto">
            <a:xfrm>
              <a:off x="3867151" y="4454525"/>
              <a:ext cx="658813" cy="968375"/>
            </a:xfrm>
            <a:custGeom>
              <a:avLst/>
              <a:gdLst>
                <a:gd name="T0" fmla="*/ 139 w 297"/>
                <a:gd name="T1" fmla="*/ 6 h 438"/>
                <a:gd name="T2" fmla="*/ 3 w 297"/>
                <a:gd name="T3" fmla="*/ 142 h 438"/>
                <a:gd name="T4" fmla="*/ 50 w 297"/>
                <a:gd name="T5" fmla="*/ 261 h 438"/>
                <a:gd name="T6" fmla="*/ 86 w 297"/>
                <a:gd name="T7" fmla="*/ 342 h 438"/>
                <a:gd name="T8" fmla="*/ 86 w 297"/>
                <a:gd name="T9" fmla="*/ 394 h 438"/>
                <a:gd name="T10" fmla="*/ 105 w 297"/>
                <a:gd name="T11" fmla="*/ 414 h 438"/>
                <a:gd name="T12" fmla="*/ 116 w 297"/>
                <a:gd name="T13" fmla="*/ 414 h 438"/>
                <a:gd name="T14" fmla="*/ 150 w 297"/>
                <a:gd name="T15" fmla="*/ 438 h 438"/>
                <a:gd name="T16" fmla="*/ 184 w 297"/>
                <a:gd name="T17" fmla="*/ 414 h 438"/>
                <a:gd name="T18" fmla="*/ 195 w 297"/>
                <a:gd name="T19" fmla="*/ 414 h 438"/>
                <a:gd name="T20" fmla="*/ 214 w 297"/>
                <a:gd name="T21" fmla="*/ 394 h 438"/>
                <a:gd name="T22" fmla="*/ 214 w 297"/>
                <a:gd name="T23" fmla="*/ 342 h 438"/>
                <a:gd name="T24" fmla="*/ 249 w 297"/>
                <a:gd name="T25" fmla="*/ 261 h 438"/>
                <a:gd name="T26" fmla="*/ 297 w 297"/>
                <a:gd name="T27" fmla="*/ 153 h 438"/>
                <a:gd name="T28" fmla="*/ 139 w 297"/>
                <a:gd name="T29" fmla="*/ 6 h 438"/>
                <a:gd name="T30" fmla="*/ 240 w 297"/>
                <a:gd name="T31" fmla="*/ 178 h 438"/>
                <a:gd name="T32" fmla="*/ 213 w 297"/>
                <a:gd name="T33" fmla="*/ 198 h 438"/>
                <a:gd name="T34" fmla="*/ 176 w 297"/>
                <a:gd name="T35" fmla="*/ 198 h 438"/>
                <a:gd name="T36" fmla="*/ 174 w 297"/>
                <a:gd name="T37" fmla="*/ 223 h 438"/>
                <a:gd name="T38" fmla="*/ 174 w 297"/>
                <a:gd name="T39" fmla="*/ 334 h 438"/>
                <a:gd name="T40" fmla="*/ 197 w 297"/>
                <a:gd name="T41" fmla="*/ 334 h 438"/>
                <a:gd name="T42" fmla="*/ 202 w 297"/>
                <a:gd name="T43" fmla="*/ 338 h 438"/>
                <a:gd name="T44" fmla="*/ 197 w 297"/>
                <a:gd name="T45" fmla="*/ 343 h 438"/>
                <a:gd name="T46" fmla="*/ 141 w 297"/>
                <a:gd name="T47" fmla="*/ 343 h 438"/>
                <a:gd name="T48" fmla="*/ 199 w 297"/>
                <a:gd name="T49" fmla="*/ 358 h 438"/>
                <a:gd name="T50" fmla="*/ 202 w 297"/>
                <a:gd name="T51" fmla="*/ 363 h 438"/>
                <a:gd name="T52" fmla="*/ 198 w 297"/>
                <a:gd name="T53" fmla="*/ 368 h 438"/>
                <a:gd name="T54" fmla="*/ 141 w 297"/>
                <a:gd name="T55" fmla="*/ 370 h 438"/>
                <a:gd name="T56" fmla="*/ 198 w 297"/>
                <a:gd name="T57" fmla="*/ 383 h 438"/>
                <a:gd name="T58" fmla="*/ 202 w 297"/>
                <a:gd name="T59" fmla="*/ 388 h 438"/>
                <a:gd name="T60" fmla="*/ 197 w 297"/>
                <a:gd name="T61" fmla="*/ 392 h 438"/>
                <a:gd name="T62" fmla="*/ 102 w 297"/>
                <a:gd name="T63" fmla="*/ 392 h 438"/>
                <a:gd name="T64" fmla="*/ 98 w 297"/>
                <a:gd name="T65" fmla="*/ 387 h 438"/>
                <a:gd name="T66" fmla="*/ 102 w 297"/>
                <a:gd name="T67" fmla="*/ 383 h 438"/>
                <a:gd name="T68" fmla="*/ 151 w 297"/>
                <a:gd name="T69" fmla="*/ 383 h 438"/>
                <a:gd name="T70" fmla="*/ 101 w 297"/>
                <a:gd name="T71" fmla="*/ 372 h 438"/>
                <a:gd name="T72" fmla="*/ 98 w 297"/>
                <a:gd name="T73" fmla="*/ 367 h 438"/>
                <a:gd name="T74" fmla="*/ 102 w 297"/>
                <a:gd name="T75" fmla="*/ 362 h 438"/>
                <a:gd name="T76" fmla="*/ 165 w 297"/>
                <a:gd name="T77" fmla="*/ 360 h 438"/>
                <a:gd name="T78" fmla="*/ 101 w 297"/>
                <a:gd name="T79" fmla="*/ 343 h 438"/>
                <a:gd name="T80" fmla="*/ 98 w 297"/>
                <a:gd name="T81" fmla="*/ 338 h 438"/>
                <a:gd name="T82" fmla="*/ 102 w 297"/>
                <a:gd name="T83" fmla="*/ 334 h 438"/>
                <a:gd name="T84" fmla="*/ 126 w 297"/>
                <a:gd name="T85" fmla="*/ 334 h 438"/>
                <a:gd name="T86" fmla="*/ 126 w 297"/>
                <a:gd name="T87" fmla="*/ 223 h 438"/>
                <a:gd name="T88" fmla="*/ 124 w 297"/>
                <a:gd name="T89" fmla="*/ 198 h 438"/>
                <a:gd name="T90" fmla="*/ 87 w 297"/>
                <a:gd name="T91" fmla="*/ 198 h 438"/>
                <a:gd name="T92" fmla="*/ 60 w 297"/>
                <a:gd name="T93" fmla="*/ 178 h 438"/>
                <a:gd name="T94" fmla="*/ 78 w 297"/>
                <a:gd name="T95" fmla="*/ 144 h 438"/>
                <a:gd name="T96" fmla="*/ 97 w 297"/>
                <a:gd name="T97" fmla="*/ 138 h 438"/>
                <a:gd name="T98" fmla="*/ 133 w 297"/>
                <a:gd name="T99" fmla="*/ 188 h 438"/>
                <a:gd name="T100" fmla="*/ 167 w 297"/>
                <a:gd name="T101" fmla="*/ 188 h 438"/>
                <a:gd name="T102" fmla="*/ 203 w 297"/>
                <a:gd name="T103" fmla="*/ 138 h 438"/>
                <a:gd name="T104" fmla="*/ 222 w 297"/>
                <a:gd name="T105" fmla="*/ 144 h 438"/>
                <a:gd name="T106" fmla="*/ 240 w 297"/>
                <a:gd name="T107" fmla="*/ 17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7" h="438">
                  <a:moveTo>
                    <a:pt x="139" y="6"/>
                  </a:moveTo>
                  <a:cubicBezTo>
                    <a:pt x="67" y="11"/>
                    <a:pt x="8" y="70"/>
                    <a:pt x="3" y="142"/>
                  </a:cubicBezTo>
                  <a:cubicBezTo>
                    <a:pt x="0" y="189"/>
                    <a:pt x="18" y="232"/>
                    <a:pt x="50" y="261"/>
                  </a:cubicBezTo>
                  <a:cubicBezTo>
                    <a:pt x="72" y="282"/>
                    <a:pt x="86" y="311"/>
                    <a:pt x="86" y="342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405"/>
                    <a:pt x="94" y="414"/>
                    <a:pt x="105" y="414"/>
                  </a:cubicBezTo>
                  <a:cubicBezTo>
                    <a:pt x="116" y="414"/>
                    <a:pt x="116" y="414"/>
                    <a:pt x="116" y="414"/>
                  </a:cubicBezTo>
                  <a:cubicBezTo>
                    <a:pt x="121" y="428"/>
                    <a:pt x="134" y="438"/>
                    <a:pt x="150" y="438"/>
                  </a:cubicBezTo>
                  <a:cubicBezTo>
                    <a:pt x="166" y="438"/>
                    <a:pt x="179" y="428"/>
                    <a:pt x="184" y="414"/>
                  </a:cubicBezTo>
                  <a:cubicBezTo>
                    <a:pt x="195" y="414"/>
                    <a:pt x="195" y="414"/>
                    <a:pt x="195" y="414"/>
                  </a:cubicBezTo>
                  <a:cubicBezTo>
                    <a:pt x="205" y="414"/>
                    <a:pt x="214" y="405"/>
                    <a:pt x="214" y="394"/>
                  </a:cubicBezTo>
                  <a:cubicBezTo>
                    <a:pt x="214" y="342"/>
                    <a:pt x="214" y="342"/>
                    <a:pt x="214" y="342"/>
                  </a:cubicBezTo>
                  <a:cubicBezTo>
                    <a:pt x="214" y="311"/>
                    <a:pt x="227" y="282"/>
                    <a:pt x="249" y="261"/>
                  </a:cubicBezTo>
                  <a:cubicBezTo>
                    <a:pt x="279" y="235"/>
                    <a:pt x="297" y="196"/>
                    <a:pt x="297" y="153"/>
                  </a:cubicBezTo>
                  <a:cubicBezTo>
                    <a:pt x="297" y="68"/>
                    <a:pt x="225" y="0"/>
                    <a:pt x="139" y="6"/>
                  </a:cubicBezTo>
                  <a:close/>
                  <a:moveTo>
                    <a:pt x="240" y="178"/>
                  </a:moveTo>
                  <a:cubicBezTo>
                    <a:pt x="237" y="190"/>
                    <a:pt x="226" y="198"/>
                    <a:pt x="213" y="198"/>
                  </a:cubicBezTo>
                  <a:cubicBezTo>
                    <a:pt x="176" y="198"/>
                    <a:pt x="176" y="198"/>
                    <a:pt x="176" y="198"/>
                  </a:cubicBezTo>
                  <a:cubicBezTo>
                    <a:pt x="174" y="212"/>
                    <a:pt x="174" y="223"/>
                    <a:pt x="174" y="223"/>
                  </a:cubicBezTo>
                  <a:cubicBezTo>
                    <a:pt x="174" y="334"/>
                    <a:pt x="174" y="334"/>
                    <a:pt x="174" y="334"/>
                  </a:cubicBezTo>
                  <a:cubicBezTo>
                    <a:pt x="197" y="334"/>
                    <a:pt x="197" y="334"/>
                    <a:pt x="197" y="334"/>
                  </a:cubicBezTo>
                  <a:cubicBezTo>
                    <a:pt x="200" y="334"/>
                    <a:pt x="202" y="336"/>
                    <a:pt x="202" y="338"/>
                  </a:cubicBezTo>
                  <a:cubicBezTo>
                    <a:pt x="202" y="341"/>
                    <a:pt x="200" y="343"/>
                    <a:pt x="197" y="343"/>
                  </a:cubicBezTo>
                  <a:cubicBezTo>
                    <a:pt x="141" y="343"/>
                    <a:pt x="141" y="343"/>
                    <a:pt x="141" y="343"/>
                  </a:cubicBezTo>
                  <a:cubicBezTo>
                    <a:pt x="199" y="358"/>
                    <a:pt x="199" y="358"/>
                    <a:pt x="199" y="358"/>
                  </a:cubicBezTo>
                  <a:cubicBezTo>
                    <a:pt x="201" y="359"/>
                    <a:pt x="203" y="361"/>
                    <a:pt x="202" y="363"/>
                  </a:cubicBezTo>
                  <a:cubicBezTo>
                    <a:pt x="202" y="366"/>
                    <a:pt x="200" y="368"/>
                    <a:pt x="198" y="368"/>
                  </a:cubicBezTo>
                  <a:cubicBezTo>
                    <a:pt x="141" y="370"/>
                    <a:pt x="141" y="370"/>
                    <a:pt x="141" y="370"/>
                  </a:cubicBezTo>
                  <a:cubicBezTo>
                    <a:pt x="198" y="383"/>
                    <a:pt x="198" y="383"/>
                    <a:pt x="198" y="383"/>
                  </a:cubicBezTo>
                  <a:cubicBezTo>
                    <a:pt x="201" y="383"/>
                    <a:pt x="203" y="385"/>
                    <a:pt x="202" y="388"/>
                  </a:cubicBezTo>
                  <a:cubicBezTo>
                    <a:pt x="202" y="390"/>
                    <a:pt x="200" y="392"/>
                    <a:pt x="197" y="392"/>
                  </a:cubicBezTo>
                  <a:cubicBezTo>
                    <a:pt x="102" y="392"/>
                    <a:pt x="102" y="392"/>
                    <a:pt x="102" y="392"/>
                  </a:cubicBezTo>
                  <a:cubicBezTo>
                    <a:pt x="100" y="392"/>
                    <a:pt x="98" y="390"/>
                    <a:pt x="98" y="387"/>
                  </a:cubicBezTo>
                  <a:cubicBezTo>
                    <a:pt x="98" y="385"/>
                    <a:pt x="100" y="383"/>
                    <a:pt x="102" y="383"/>
                  </a:cubicBezTo>
                  <a:cubicBezTo>
                    <a:pt x="151" y="383"/>
                    <a:pt x="151" y="383"/>
                    <a:pt x="151" y="383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99" y="372"/>
                    <a:pt x="97" y="369"/>
                    <a:pt x="98" y="367"/>
                  </a:cubicBezTo>
                  <a:cubicBezTo>
                    <a:pt x="98" y="365"/>
                    <a:pt x="100" y="363"/>
                    <a:pt x="102" y="362"/>
                  </a:cubicBezTo>
                  <a:cubicBezTo>
                    <a:pt x="165" y="360"/>
                    <a:pt x="165" y="360"/>
                    <a:pt x="165" y="360"/>
                  </a:cubicBezTo>
                  <a:cubicBezTo>
                    <a:pt x="101" y="343"/>
                    <a:pt x="101" y="343"/>
                    <a:pt x="101" y="343"/>
                  </a:cubicBezTo>
                  <a:cubicBezTo>
                    <a:pt x="99" y="343"/>
                    <a:pt x="97" y="340"/>
                    <a:pt x="98" y="338"/>
                  </a:cubicBezTo>
                  <a:cubicBezTo>
                    <a:pt x="98" y="335"/>
                    <a:pt x="100" y="334"/>
                    <a:pt x="102" y="334"/>
                  </a:cubicBezTo>
                  <a:cubicBezTo>
                    <a:pt x="126" y="334"/>
                    <a:pt x="126" y="334"/>
                    <a:pt x="126" y="334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12"/>
                    <a:pt x="124" y="198"/>
                  </a:cubicBezTo>
                  <a:cubicBezTo>
                    <a:pt x="87" y="198"/>
                    <a:pt x="87" y="198"/>
                    <a:pt x="87" y="198"/>
                  </a:cubicBezTo>
                  <a:cubicBezTo>
                    <a:pt x="74" y="198"/>
                    <a:pt x="63" y="190"/>
                    <a:pt x="60" y="178"/>
                  </a:cubicBezTo>
                  <a:cubicBezTo>
                    <a:pt x="56" y="165"/>
                    <a:pt x="63" y="151"/>
                    <a:pt x="78" y="144"/>
                  </a:cubicBezTo>
                  <a:cubicBezTo>
                    <a:pt x="84" y="140"/>
                    <a:pt x="91" y="138"/>
                    <a:pt x="97" y="138"/>
                  </a:cubicBezTo>
                  <a:cubicBezTo>
                    <a:pt x="109" y="138"/>
                    <a:pt x="126" y="147"/>
                    <a:pt x="133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74" y="147"/>
                    <a:pt x="191" y="138"/>
                    <a:pt x="203" y="138"/>
                  </a:cubicBezTo>
                  <a:cubicBezTo>
                    <a:pt x="209" y="138"/>
                    <a:pt x="216" y="140"/>
                    <a:pt x="222" y="144"/>
                  </a:cubicBezTo>
                  <a:cubicBezTo>
                    <a:pt x="236" y="151"/>
                    <a:pt x="243" y="165"/>
                    <a:pt x="240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 noEditPoints="1"/>
            </p:cNvSpPr>
            <p:nvPr/>
          </p:nvSpPr>
          <p:spPr bwMode="auto">
            <a:xfrm>
              <a:off x="8056563" y="3081338"/>
              <a:ext cx="627063" cy="730250"/>
            </a:xfrm>
            <a:custGeom>
              <a:avLst/>
              <a:gdLst>
                <a:gd name="T0" fmla="*/ 194 w 283"/>
                <a:gd name="T1" fmla="*/ 330 h 330"/>
                <a:gd name="T2" fmla="*/ 89 w 283"/>
                <a:gd name="T3" fmla="*/ 330 h 330"/>
                <a:gd name="T4" fmla="*/ 85 w 283"/>
                <a:gd name="T5" fmla="*/ 325 h 330"/>
                <a:gd name="T6" fmla="*/ 86 w 283"/>
                <a:gd name="T7" fmla="*/ 322 h 330"/>
                <a:gd name="T8" fmla="*/ 43 w 283"/>
                <a:gd name="T9" fmla="*/ 229 h 330"/>
                <a:gd name="T10" fmla="*/ 0 w 283"/>
                <a:gd name="T11" fmla="*/ 132 h 330"/>
                <a:gd name="T12" fmla="*/ 142 w 283"/>
                <a:gd name="T13" fmla="*/ 0 h 330"/>
                <a:gd name="T14" fmla="*/ 240 w 283"/>
                <a:gd name="T15" fmla="*/ 40 h 330"/>
                <a:gd name="T16" fmla="*/ 283 w 283"/>
                <a:gd name="T17" fmla="*/ 132 h 330"/>
                <a:gd name="T18" fmla="*/ 240 w 283"/>
                <a:gd name="T19" fmla="*/ 229 h 330"/>
                <a:gd name="T20" fmla="*/ 197 w 283"/>
                <a:gd name="T21" fmla="*/ 322 h 330"/>
                <a:gd name="T22" fmla="*/ 199 w 283"/>
                <a:gd name="T23" fmla="*/ 325 h 330"/>
                <a:gd name="T24" fmla="*/ 194 w 283"/>
                <a:gd name="T25" fmla="*/ 330 h 330"/>
                <a:gd name="T26" fmla="*/ 95 w 283"/>
                <a:gd name="T27" fmla="*/ 320 h 330"/>
                <a:gd name="T28" fmla="*/ 188 w 283"/>
                <a:gd name="T29" fmla="*/ 320 h 330"/>
                <a:gd name="T30" fmla="*/ 232 w 283"/>
                <a:gd name="T31" fmla="*/ 224 h 330"/>
                <a:gd name="T32" fmla="*/ 274 w 283"/>
                <a:gd name="T33" fmla="*/ 132 h 330"/>
                <a:gd name="T34" fmla="*/ 142 w 283"/>
                <a:gd name="T35" fmla="*/ 9 h 330"/>
                <a:gd name="T36" fmla="*/ 9 w 283"/>
                <a:gd name="T37" fmla="*/ 132 h 330"/>
                <a:gd name="T38" fmla="*/ 51 w 283"/>
                <a:gd name="T39" fmla="*/ 224 h 330"/>
                <a:gd name="T40" fmla="*/ 95 w 283"/>
                <a:gd name="T41" fmla="*/ 32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330">
                  <a:moveTo>
                    <a:pt x="194" y="330"/>
                  </a:moveTo>
                  <a:cubicBezTo>
                    <a:pt x="89" y="330"/>
                    <a:pt x="89" y="330"/>
                    <a:pt x="89" y="330"/>
                  </a:cubicBezTo>
                  <a:cubicBezTo>
                    <a:pt x="87" y="330"/>
                    <a:pt x="85" y="328"/>
                    <a:pt x="85" y="325"/>
                  </a:cubicBezTo>
                  <a:cubicBezTo>
                    <a:pt x="85" y="324"/>
                    <a:pt x="85" y="323"/>
                    <a:pt x="86" y="322"/>
                  </a:cubicBezTo>
                  <a:cubicBezTo>
                    <a:pt x="85" y="287"/>
                    <a:pt x="64" y="258"/>
                    <a:pt x="43" y="229"/>
                  </a:cubicBezTo>
                  <a:cubicBezTo>
                    <a:pt x="22" y="200"/>
                    <a:pt x="0" y="169"/>
                    <a:pt x="0" y="132"/>
                  </a:cubicBezTo>
                  <a:cubicBezTo>
                    <a:pt x="0" y="68"/>
                    <a:pt x="54" y="0"/>
                    <a:pt x="142" y="0"/>
                  </a:cubicBezTo>
                  <a:cubicBezTo>
                    <a:pt x="177" y="0"/>
                    <a:pt x="213" y="14"/>
                    <a:pt x="240" y="40"/>
                  </a:cubicBezTo>
                  <a:cubicBezTo>
                    <a:pt x="267" y="65"/>
                    <a:pt x="283" y="99"/>
                    <a:pt x="283" y="132"/>
                  </a:cubicBezTo>
                  <a:cubicBezTo>
                    <a:pt x="283" y="169"/>
                    <a:pt x="261" y="200"/>
                    <a:pt x="240" y="229"/>
                  </a:cubicBezTo>
                  <a:cubicBezTo>
                    <a:pt x="219" y="258"/>
                    <a:pt x="199" y="287"/>
                    <a:pt x="197" y="322"/>
                  </a:cubicBezTo>
                  <a:cubicBezTo>
                    <a:pt x="198" y="323"/>
                    <a:pt x="199" y="324"/>
                    <a:pt x="199" y="325"/>
                  </a:cubicBezTo>
                  <a:cubicBezTo>
                    <a:pt x="199" y="328"/>
                    <a:pt x="197" y="330"/>
                    <a:pt x="194" y="330"/>
                  </a:cubicBezTo>
                  <a:close/>
                  <a:moveTo>
                    <a:pt x="95" y="320"/>
                  </a:moveTo>
                  <a:cubicBezTo>
                    <a:pt x="188" y="320"/>
                    <a:pt x="188" y="320"/>
                    <a:pt x="188" y="320"/>
                  </a:cubicBezTo>
                  <a:cubicBezTo>
                    <a:pt x="190" y="283"/>
                    <a:pt x="212" y="253"/>
                    <a:pt x="232" y="224"/>
                  </a:cubicBezTo>
                  <a:cubicBezTo>
                    <a:pt x="254" y="194"/>
                    <a:pt x="274" y="166"/>
                    <a:pt x="274" y="132"/>
                  </a:cubicBezTo>
                  <a:cubicBezTo>
                    <a:pt x="274" y="67"/>
                    <a:pt x="211" y="9"/>
                    <a:pt x="142" y="9"/>
                  </a:cubicBezTo>
                  <a:cubicBezTo>
                    <a:pt x="60" y="9"/>
                    <a:pt x="9" y="73"/>
                    <a:pt x="9" y="132"/>
                  </a:cubicBezTo>
                  <a:cubicBezTo>
                    <a:pt x="9" y="166"/>
                    <a:pt x="30" y="194"/>
                    <a:pt x="51" y="224"/>
                  </a:cubicBezTo>
                  <a:cubicBezTo>
                    <a:pt x="72" y="253"/>
                    <a:pt x="93" y="283"/>
                    <a:pt x="95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auto">
            <a:xfrm>
              <a:off x="8242301" y="3836988"/>
              <a:ext cx="257175" cy="96838"/>
            </a:xfrm>
            <a:custGeom>
              <a:avLst/>
              <a:gdLst>
                <a:gd name="T0" fmla="*/ 111 w 116"/>
                <a:gd name="T1" fmla="*/ 44 h 44"/>
                <a:gd name="T2" fmla="*/ 4 w 116"/>
                <a:gd name="T3" fmla="*/ 44 h 44"/>
                <a:gd name="T4" fmla="*/ 0 w 116"/>
                <a:gd name="T5" fmla="*/ 40 h 44"/>
                <a:gd name="T6" fmla="*/ 3 w 116"/>
                <a:gd name="T7" fmla="*/ 35 h 44"/>
                <a:gd name="T8" fmla="*/ 82 w 116"/>
                <a:gd name="T9" fmla="*/ 9 h 44"/>
                <a:gd name="T10" fmla="*/ 4 w 116"/>
                <a:gd name="T11" fmla="*/ 9 h 44"/>
                <a:gd name="T12" fmla="*/ 0 w 116"/>
                <a:gd name="T13" fmla="*/ 4 h 44"/>
                <a:gd name="T14" fmla="*/ 4 w 116"/>
                <a:gd name="T15" fmla="*/ 0 h 44"/>
                <a:gd name="T16" fmla="*/ 111 w 116"/>
                <a:gd name="T17" fmla="*/ 0 h 44"/>
                <a:gd name="T18" fmla="*/ 115 w 116"/>
                <a:gd name="T19" fmla="*/ 4 h 44"/>
                <a:gd name="T20" fmla="*/ 112 w 116"/>
                <a:gd name="T21" fmla="*/ 9 h 44"/>
                <a:gd name="T22" fmla="*/ 33 w 116"/>
                <a:gd name="T23" fmla="*/ 35 h 44"/>
                <a:gd name="T24" fmla="*/ 111 w 116"/>
                <a:gd name="T25" fmla="*/ 35 h 44"/>
                <a:gd name="T26" fmla="*/ 115 w 116"/>
                <a:gd name="T27" fmla="*/ 39 h 44"/>
                <a:gd name="T28" fmla="*/ 111 w 116"/>
                <a:gd name="T2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44">
                  <a:moveTo>
                    <a:pt x="111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1" y="36"/>
                    <a:pt x="3" y="35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1"/>
                    <a:pt x="115" y="4"/>
                  </a:cubicBezTo>
                  <a:cubicBezTo>
                    <a:pt x="116" y="6"/>
                    <a:pt x="114" y="8"/>
                    <a:pt x="112" y="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5" y="37"/>
                    <a:pt x="115" y="39"/>
                  </a:cubicBezTo>
                  <a:cubicBezTo>
                    <a:pt x="115" y="42"/>
                    <a:pt x="113" y="44"/>
                    <a:pt x="111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auto">
            <a:xfrm>
              <a:off x="8242301" y="3960813"/>
              <a:ext cx="254000" cy="19050"/>
            </a:xfrm>
            <a:custGeom>
              <a:avLst/>
              <a:gdLst>
                <a:gd name="T0" fmla="*/ 111 w 115"/>
                <a:gd name="T1" fmla="*/ 9 h 9"/>
                <a:gd name="T2" fmla="*/ 4 w 115"/>
                <a:gd name="T3" fmla="*/ 9 h 9"/>
                <a:gd name="T4" fmla="*/ 0 w 115"/>
                <a:gd name="T5" fmla="*/ 4 h 9"/>
                <a:gd name="T6" fmla="*/ 4 w 115"/>
                <a:gd name="T7" fmla="*/ 0 h 9"/>
                <a:gd name="T8" fmla="*/ 111 w 115"/>
                <a:gd name="T9" fmla="*/ 0 h 9"/>
                <a:gd name="T10" fmla="*/ 115 w 115"/>
                <a:gd name="T11" fmla="*/ 4 h 9"/>
                <a:gd name="T12" fmla="*/ 111 w 1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">
                  <a:moveTo>
                    <a:pt x="1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2"/>
                    <a:pt x="115" y="4"/>
                  </a:cubicBezTo>
                  <a:cubicBezTo>
                    <a:pt x="115" y="7"/>
                    <a:pt x="113" y="9"/>
                    <a:pt x="11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"/>
            <p:cNvSpPr>
              <a:spLocks noEditPoints="1"/>
            </p:cNvSpPr>
            <p:nvPr/>
          </p:nvSpPr>
          <p:spPr bwMode="auto">
            <a:xfrm>
              <a:off x="8399463" y="3402013"/>
              <a:ext cx="147638" cy="112713"/>
            </a:xfrm>
            <a:custGeom>
              <a:avLst/>
              <a:gdLst>
                <a:gd name="T0" fmla="*/ 40 w 67"/>
                <a:gd name="T1" fmla="*/ 51 h 51"/>
                <a:gd name="T2" fmla="*/ 5 w 67"/>
                <a:gd name="T3" fmla="*/ 51 h 51"/>
                <a:gd name="T4" fmla="*/ 1 w 67"/>
                <a:gd name="T5" fmla="*/ 50 h 51"/>
                <a:gd name="T6" fmla="*/ 0 w 67"/>
                <a:gd name="T7" fmla="*/ 46 h 51"/>
                <a:gd name="T8" fmla="*/ 32 w 67"/>
                <a:gd name="T9" fmla="*/ 0 h 51"/>
                <a:gd name="T10" fmla="*/ 48 w 67"/>
                <a:gd name="T11" fmla="*/ 4 h 51"/>
                <a:gd name="T12" fmla="*/ 64 w 67"/>
                <a:gd name="T13" fmla="*/ 34 h 51"/>
                <a:gd name="T14" fmla="*/ 40 w 67"/>
                <a:gd name="T15" fmla="*/ 51 h 51"/>
                <a:gd name="T16" fmla="*/ 10 w 67"/>
                <a:gd name="T17" fmla="*/ 42 h 51"/>
                <a:gd name="T18" fmla="*/ 40 w 67"/>
                <a:gd name="T19" fmla="*/ 42 h 51"/>
                <a:gd name="T20" fmla="*/ 55 w 67"/>
                <a:gd name="T21" fmla="*/ 32 h 51"/>
                <a:gd name="T22" fmla="*/ 44 w 67"/>
                <a:gd name="T23" fmla="*/ 12 h 51"/>
                <a:gd name="T24" fmla="*/ 32 w 67"/>
                <a:gd name="T25" fmla="*/ 9 h 51"/>
                <a:gd name="T26" fmla="*/ 10 w 67"/>
                <a:gd name="T2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51">
                  <a:moveTo>
                    <a:pt x="40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2" y="51"/>
                    <a:pt x="1" y="50"/>
                  </a:cubicBezTo>
                  <a:cubicBezTo>
                    <a:pt x="1" y="49"/>
                    <a:pt x="0" y="47"/>
                    <a:pt x="0" y="46"/>
                  </a:cubicBezTo>
                  <a:cubicBezTo>
                    <a:pt x="6" y="8"/>
                    <a:pt x="21" y="0"/>
                    <a:pt x="32" y="0"/>
                  </a:cubicBezTo>
                  <a:cubicBezTo>
                    <a:pt x="37" y="0"/>
                    <a:pt x="42" y="1"/>
                    <a:pt x="48" y="4"/>
                  </a:cubicBezTo>
                  <a:cubicBezTo>
                    <a:pt x="60" y="11"/>
                    <a:pt x="67" y="23"/>
                    <a:pt x="64" y="34"/>
                  </a:cubicBezTo>
                  <a:cubicBezTo>
                    <a:pt x="61" y="44"/>
                    <a:pt x="52" y="51"/>
                    <a:pt x="40" y="51"/>
                  </a:cubicBezTo>
                  <a:close/>
                  <a:moveTo>
                    <a:pt x="10" y="42"/>
                  </a:moveTo>
                  <a:cubicBezTo>
                    <a:pt x="40" y="42"/>
                    <a:pt x="40" y="42"/>
                    <a:pt x="40" y="42"/>
                  </a:cubicBezTo>
                  <a:cubicBezTo>
                    <a:pt x="48" y="42"/>
                    <a:pt x="53" y="38"/>
                    <a:pt x="55" y="32"/>
                  </a:cubicBezTo>
                  <a:cubicBezTo>
                    <a:pt x="56" y="26"/>
                    <a:pt x="54" y="18"/>
                    <a:pt x="44" y="12"/>
                  </a:cubicBezTo>
                  <a:cubicBezTo>
                    <a:pt x="39" y="10"/>
                    <a:pt x="35" y="9"/>
                    <a:pt x="32" y="9"/>
                  </a:cubicBezTo>
                  <a:cubicBezTo>
                    <a:pt x="19" y="9"/>
                    <a:pt x="13" y="28"/>
                    <a:pt x="1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"/>
            <p:cNvSpPr>
              <a:spLocks noEditPoints="1"/>
            </p:cNvSpPr>
            <p:nvPr/>
          </p:nvSpPr>
          <p:spPr bwMode="auto">
            <a:xfrm>
              <a:off x="8193088" y="3402013"/>
              <a:ext cx="146050" cy="112713"/>
            </a:xfrm>
            <a:custGeom>
              <a:avLst/>
              <a:gdLst>
                <a:gd name="T0" fmla="*/ 61 w 66"/>
                <a:gd name="T1" fmla="*/ 51 h 51"/>
                <a:gd name="T2" fmla="*/ 26 w 66"/>
                <a:gd name="T3" fmla="*/ 51 h 51"/>
                <a:gd name="T4" fmla="*/ 3 w 66"/>
                <a:gd name="T5" fmla="*/ 34 h 51"/>
                <a:gd name="T6" fmla="*/ 18 w 66"/>
                <a:gd name="T7" fmla="*/ 4 h 51"/>
                <a:gd name="T8" fmla="*/ 34 w 66"/>
                <a:gd name="T9" fmla="*/ 0 h 51"/>
                <a:gd name="T10" fmla="*/ 66 w 66"/>
                <a:gd name="T11" fmla="*/ 46 h 51"/>
                <a:gd name="T12" fmla="*/ 65 w 66"/>
                <a:gd name="T13" fmla="*/ 50 h 51"/>
                <a:gd name="T14" fmla="*/ 61 w 66"/>
                <a:gd name="T15" fmla="*/ 51 h 51"/>
                <a:gd name="T16" fmla="*/ 34 w 66"/>
                <a:gd name="T17" fmla="*/ 9 h 51"/>
                <a:gd name="T18" fmla="*/ 22 w 66"/>
                <a:gd name="T19" fmla="*/ 12 h 51"/>
                <a:gd name="T20" fmla="*/ 11 w 66"/>
                <a:gd name="T21" fmla="*/ 32 h 51"/>
                <a:gd name="T22" fmla="*/ 26 w 66"/>
                <a:gd name="T23" fmla="*/ 42 h 51"/>
                <a:gd name="T24" fmla="*/ 56 w 66"/>
                <a:gd name="T25" fmla="*/ 42 h 51"/>
                <a:gd name="T26" fmla="*/ 34 w 6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51">
                  <a:moveTo>
                    <a:pt x="61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5" y="51"/>
                    <a:pt x="5" y="44"/>
                    <a:pt x="3" y="34"/>
                  </a:cubicBezTo>
                  <a:cubicBezTo>
                    <a:pt x="0" y="23"/>
                    <a:pt x="6" y="11"/>
                    <a:pt x="18" y="4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6" y="0"/>
                    <a:pt x="60" y="8"/>
                    <a:pt x="66" y="46"/>
                  </a:cubicBezTo>
                  <a:cubicBezTo>
                    <a:pt x="66" y="47"/>
                    <a:pt x="66" y="49"/>
                    <a:pt x="65" y="50"/>
                  </a:cubicBezTo>
                  <a:cubicBezTo>
                    <a:pt x="64" y="51"/>
                    <a:pt x="63" y="51"/>
                    <a:pt x="61" y="51"/>
                  </a:cubicBezTo>
                  <a:close/>
                  <a:moveTo>
                    <a:pt x="34" y="9"/>
                  </a:moveTo>
                  <a:cubicBezTo>
                    <a:pt x="31" y="9"/>
                    <a:pt x="27" y="10"/>
                    <a:pt x="22" y="12"/>
                  </a:cubicBezTo>
                  <a:cubicBezTo>
                    <a:pt x="12" y="18"/>
                    <a:pt x="10" y="26"/>
                    <a:pt x="11" y="32"/>
                  </a:cubicBezTo>
                  <a:cubicBezTo>
                    <a:pt x="13" y="38"/>
                    <a:pt x="19" y="42"/>
                    <a:pt x="2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3" y="28"/>
                    <a:pt x="47" y="9"/>
                    <a:pt x="34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EditPoints="1"/>
            </p:cNvSpPr>
            <p:nvPr/>
          </p:nvSpPr>
          <p:spPr bwMode="auto">
            <a:xfrm>
              <a:off x="8320088" y="3495675"/>
              <a:ext cx="101600" cy="314325"/>
            </a:xfrm>
            <a:custGeom>
              <a:avLst/>
              <a:gdLst>
                <a:gd name="T0" fmla="*/ 39 w 46"/>
                <a:gd name="T1" fmla="*/ 142 h 142"/>
                <a:gd name="T2" fmla="*/ 6 w 46"/>
                <a:gd name="T3" fmla="*/ 142 h 142"/>
                <a:gd name="T4" fmla="*/ 2 w 46"/>
                <a:gd name="T5" fmla="*/ 137 h 142"/>
                <a:gd name="T6" fmla="*/ 2 w 46"/>
                <a:gd name="T7" fmla="*/ 30 h 142"/>
                <a:gd name="T8" fmla="*/ 0 w 46"/>
                <a:gd name="T9" fmla="*/ 5 h 142"/>
                <a:gd name="T10" fmla="*/ 1 w 46"/>
                <a:gd name="T11" fmla="*/ 2 h 142"/>
                <a:gd name="T12" fmla="*/ 4 w 46"/>
                <a:gd name="T13" fmla="*/ 0 h 142"/>
                <a:gd name="T14" fmla="*/ 41 w 46"/>
                <a:gd name="T15" fmla="*/ 0 h 142"/>
                <a:gd name="T16" fmla="*/ 44 w 46"/>
                <a:gd name="T17" fmla="*/ 2 h 142"/>
                <a:gd name="T18" fmla="*/ 45 w 46"/>
                <a:gd name="T19" fmla="*/ 5 h 142"/>
                <a:gd name="T20" fmla="*/ 44 w 46"/>
                <a:gd name="T21" fmla="*/ 30 h 142"/>
                <a:gd name="T22" fmla="*/ 44 w 46"/>
                <a:gd name="T23" fmla="*/ 137 h 142"/>
                <a:gd name="T24" fmla="*/ 39 w 46"/>
                <a:gd name="T25" fmla="*/ 142 h 142"/>
                <a:gd name="T26" fmla="*/ 11 w 46"/>
                <a:gd name="T27" fmla="*/ 133 h 142"/>
                <a:gd name="T28" fmla="*/ 35 w 46"/>
                <a:gd name="T29" fmla="*/ 133 h 142"/>
                <a:gd name="T30" fmla="*/ 35 w 46"/>
                <a:gd name="T31" fmla="*/ 30 h 142"/>
                <a:gd name="T32" fmla="*/ 36 w 46"/>
                <a:gd name="T33" fmla="*/ 9 h 142"/>
                <a:gd name="T34" fmla="*/ 10 w 46"/>
                <a:gd name="T35" fmla="*/ 9 h 142"/>
                <a:gd name="T36" fmla="*/ 11 w 46"/>
                <a:gd name="T37" fmla="*/ 31 h 142"/>
                <a:gd name="T38" fmla="*/ 11 w 46"/>
                <a:gd name="T39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2">
                  <a:moveTo>
                    <a:pt x="39" y="142"/>
                  </a:moveTo>
                  <a:cubicBezTo>
                    <a:pt x="6" y="142"/>
                    <a:pt x="6" y="142"/>
                    <a:pt x="6" y="142"/>
                  </a:cubicBezTo>
                  <a:cubicBezTo>
                    <a:pt x="4" y="142"/>
                    <a:pt x="2" y="140"/>
                    <a:pt x="2" y="137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19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45" y="3"/>
                    <a:pt x="46" y="4"/>
                    <a:pt x="45" y="5"/>
                  </a:cubicBezTo>
                  <a:cubicBezTo>
                    <a:pt x="43" y="19"/>
                    <a:pt x="44" y="30"/>
                    <a:pt x="44" y="30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40"/>
                    <a:pt x="42" y="142"/>
                    <a:pt x="39" y="142"/>
                  </a:cubicBezTo>
                  <a:close/>
                  <a:moveTo>
                    <a:pt x="11" y="133"/>
                  </a:moveTo>
                  <a:cubicBezTo>
                    <a:pt x="35" y="133"/>
                    <a:pt x="35" y="133"/>
                    <a:pt x="35" y="1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4" y="21"/>
                    <a:pt x="3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21"/>
                    <a:pt x="11" y="30"/>
                    <a:pt x="11" y="31"/>
                  </a:cubicBezTo>
                  <a:lnTo>
                    <a:pt x="11" y="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5411788" y="3960813"/>
              <a:ext cx="2959100" cy="2897188"/>
            </a:xfrm>
            <a:custGeom>
              <a:avLst/>
              <a:gdLst>
                <a:gd name="T0" fmla="*/ 1335 w 1335"/>
                <a:gd name="T1" fmla="*/ 0 h 1309"/>
                <a:gd name="T2" fmla="*/ 1335 w 1335"/>
                <a:gd name="T3" fmla="*/ 578 h 1309"/>
                <a:gd name="T4" fmla="*/ 1215 w 1335"/>
                <a:gd name="T5" fmla="*/ 697 h 1309"/>
                <a:gd name="T6" fmla="*/ 119 w 1335"/>
                <a:gd name="T7" fmla="*/ 697 h 1309"/>
                <a:gd name="T8" fmla="*/ 0 w 1335"/>
                <a:gd name="T9" fmla="*/ 817 h 1309"/>
                <a:gd name="T10" fmla="*/ 0 w 1335"/>
                <a:gd name="T11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5" h="1309">
                  <a:moveTo>
                    <a:pt x="1335" y="0"/>
                  </a:moveTo>
                  <a:cubicBezTo>
                    <a:pt x="1335" y="578"/>
                    <a:pt x="1335" y="578"/>
                    <a:pt x="1335" y="578"/>
                  </a:cubicBezTo>
                  <a:cubicBezTo>
                    <a:pt x="1335" y="644"/>
                    <a:pt x="1281" y="697"/>
                    <a:pt x="1215" y="697"/>
                  </a:cubicBezTo>
                  <a:cubicBezTo>
                    <a:pt x="119" y="697"/>
                    <a:pt x="119" y="697"/>
                    <a:pt x="119" y="697"/>
                  </a:cubicBezTo>
                  <a:cubicBezTo>
                    <a:pt x="53" y="697"/>
                    <a:pt x="0" y="751"/>
                    <a:pt x="0" y="817"/>
                  </a:cubicBezTo>
                  <a:cubicBezTo>
                    <a:pt x="0" y="1309"/>
                    <a:pt x="0" y="1309"/>
                    <a:pt x="0" y="1309"/>
                  </a:cubicBezTo>
                </a:path>
              </a:pathLst>
            </a:custGeom>
            <a:noFill/>
            <a:ln w="349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6429376" y="2733675"/>
              <a:ext cx="1182688" cy="4124325"/>
            </a:xfrm>
            <a:custGeom>
              <a:avLst/>
              <a:gdLst>
                <a:gd name="T0" fmla="*/ 534 w 534"/>
                <a:gd name="T1" fmla="*/ 0 h 1863"/>
                <a:gd name="T2" fmla="*/ 534 w 534"/>
                <a:gd name="T3" fmla="*/ 275 h 1863"/>
                <a:gd name="T4" fmla="*/ 413 w 534"/>
                <a:gd name="T5" fmla="*/ 395 h 1863"/>
                <a:gd name="T6" fmla="*/ 134 w 534"/>
                <a:gd name="T7" fmla="*/ 395 h 1863"/>
                <a:gd name="T8" fmla="*/ 0 w 534"/>
                <a:gd name="T9" fmla="*/ 530 h 1863"/>
                <a:gd name="T10" fmla="*/ 0 w 534"/>
                <a:gd name="T11" fmla="*/ 1863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4" h="1863">
                  <a:moveTo>
                    <a:pt x="534" y="0"/>
                  </a:moveTo>
                  <a:cubicBezTo>
                    <a:pt x="534" y="275"/>
                    <a:pt x="534" y="275"/>
                    <a:pt x="534" y="275"/>
                  </a:cubicBezTo>
                  <a:cubicBezTo>
                    <a:pt x="534" y="341"/>
                    <a:pt x="480" y="395"/>
                    <a:pt x="413" y="395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60" y="395"/>
                    <a:pt x="0" y="455"/>
                    <a:pt x="0" y="530"/>
                  </a:cubicBezTo>
                  <a:cubicBezTo>
                    <a:pt x="0" y="1863"/>
                    <a:pt x="0" y="1863"/>
                    <a:pt x="0" y="1863"/>
                  </a:cubicBezTo>
                </a:path>
              </a:pathLst>
            </a:custGeom>
            <a:noFill/>
            <a:ln w="61913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EditPoints="1"/>
            </p:cNvSpPr>
            <p:nvPr/>
          </p:nvSpPr>
          <p:spPr bwMode="auto">
            <a:xfrm>
              <a:off x="7477126" y="2546350"/>
              <a:ext cx="260350" cy="157163"/>
            </a:xfrm>
            <a:custGeom>
              <a:avLst/>
              <a:gdLst>
                <a:gd name="T0" fmla="*/ 107 w 117"/>
                <a:gd name="T1" fmla="*/ 0 h 71"/>
                <a:gd name="T2" fmla="*/ 10 w 117"/>
                <a:gd name="T3" fmla="*/ 0 h 71"/>
                <a:gd name="T4" fmla="*/ 0 w 117"/>
                <a:gd name="T5" fmla="*/ 10 h 71"/>
                <a:gd name="T6" fmla="*/ 0 w 117"/>
                <a:gd name="T7" fmla="*/ 61 h 71"/>
                <a:gd name="T8" fmla="*/ 10 w 117"/>
                <a:gd name="T9" fmla="*/ 71 h 71"/>
                <a:gd name="T10" fmla="*/ 107 w 117"/>
                <a:gd name="T11" fmla="*/ 71 h 71"/>
                <a:gd name="T12" fmla="*/ 117 w 117"/>
                <a:gd name="T13" fmla="*/ 61 h 71"/>
                <a:gd name="T14" fmla="*/ 117 w 117"/>
                <a:gd name="T15" fmla="*/ 10 h 71"/>
                <a:gd name="T16" fmla="*/ 107 w 117"/>
                <a:gd name="T17" fmla="*/ 0 h 71"/>
                <a:gd name="T18" fmla="*/ 102 w 117"/>
                <a:gd name="T19" fmla="*/ 49 h 71"/>
                <a:gd name="T20" fmla="*/ 105 w 117"/>
                <a:gd name="T21" fmla="*/ 55 h 71"/>
                <a:gd name="T22" fmla="*/ 100 w 117"/>
                <a:gd name="T23" fmla="*/ 59 h 71"/>
                <a:gd name="T24" fmla="*/ 17 w 117"/>
                <a:gd name="T25" fmla="*/ 59 h 71"/>
                <a:gd name="T26" fmla="*/ 12 w 117"/>
                <a:gd name="T27" fmla="*/ 54 h 71"/>
                <a:gd name="T28" fmla="*/ 17 w 117"/>
                <a:gd name="T29" fmla="*/ 49 h 71"/>
                <a:gd name="T30" fmla="*/ 74 w 117"/>
                <a:gd name="T31" fmla="*/ 49 h 71"/>
                <a:gd name="T32" fmla="*/ 15 w 117"/>
                <a:gd name="T33" fmla="*/ 24 h 71"/>
                <a:gd name="T34" fmla="*/ 12 w 117"/>
                <a:gd name="T35" fmla="*/ 18 h 71"/>
                <a:gd name="T36" fmla="*/ 17 w 117"/>
                <a:gd name="T37" fmla="*/ 14 h 71"/>
                <a:gd name="T38" fmla="*/ 100 w 117"/>
                <a:gd name="T39" fmla="*/ 14 h 71"/>
                <a:gd name="T40" fmla="*/ 105 w 117"/>
                <a:gd name="T41" fmla="*/ 19 h 71"/>
                <a:gd name="T42" fmla="*/ 100 w 117"/>
                <a:gd name="T43" fmla="*/ 24 h 71"/>
                <a:gd name="T44" fmla="*/ 43 w 117"/>
                <a:gd name="T45" fmla="*/ 24 h 71"/>
                <a:gd name="T46" fmla="*/ 102 w 117"/>
                <a:gd name="T47" fmla="*/ 4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71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5" y="71"/>
                    <a:pt x="10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2" y="71"/>
                    <a:pt x="117" y="67"/>
                    <a:pt x="117" y="61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7" y="5"/>
                    <a:pt x="112" y="0"/>
                    <a:pt x="107" y="0"/>
                  </a:cubicBezTo>
                  <a:close/>
                  <a:moveTo>
                    <a:pt x="102" y="49"/>
                  </a:moveTo>
                  <a:cubicBezTo>
                    <a:pt x="104" y="50"/>
                    <a:pt x="106" y="53"/>
                    <a:pt x="105" y="55"/>
                  </a:cubicBezTo>
                  <a:cubicBezTo>
                    <a:pt x="105" y="58"/>
                    <a:pt x="102" y="59"/>
                    <a:pt x="100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9"/>
                    <a:pt x="12" y="57"/>
                    <a:pt x="12" y="54"/>
                  </a:cubicBezTo>
                  <a:cubicBezTo>
                    <a:pt x="12" y="51"/>
                    <a:pt x="14" y="49"/>
                    <a:pt x="1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3"/>
                    <a:pt x="11" y="20"/>
                    <a:pt x="12" y="18"/>
                  </a:cubicBezTo>
                  <a:cubicBezTo>
                    <a:pt x="12" y="16"/>
                    <a:pt x="15" y="14"/>
                    <a:pt x="17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3" y="14"/>
                    <a:pt x="105" y="16"/>
                    <a:pt x="105" y="19"/>
                  </a:cubicBezTo>
                  <a:cubicBezTo>
                    <a:pt x="105" y="22"/>
                    <a:pt x="103" y="24"/>
                    <a:pt x="100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102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7543801" y="2722563"/>
              <a:ext cx="127000" cy="28575"/>
            </a:xfrm>
            <a:custGeom>
              <a:avLst/>
              <a:gdLst>
                <a:gd name="T0" fmla="*/ 0 w 57"/>
                <a:gd name="T1" fmla="*/ 0 h 13"/>
                <a:gd name="T2" fmla="*/ 29 w 57"/>
                <a:gd name="T3" fmla="*/ 13 h 13"/>
                <a:gd name="T4" fmla="*/ 57 w 57"/>
                <a:gd name="T5" fmla="*/ 0 h 13"/>
                <a:gd name="T6" fmla="*/ 0 w 5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">
                  <a:moveTo>
                    <a:pt x="0" y="0"/>
                  </a:moveTo>
                  <a:cubicBezTo>
                    <a:pt x="7" y="8"/>
                    <a:pt x="17" y="13"/>
                    <a:pt x="29" y="13"/>
                  </a:cubicBezTo>
                  <a:cubicBezTo>
                    <a:pt x="40" y="13"/>
                    <a:pt x="50" y="8"/>
                    <a:pt x="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EditPoints="1"/>
            </p:cNvSpPr>
            <p:nvPr/>
          </p:nvSpPr>
          <p:spPr bwMode="auto">
            <a:xfrm>
              <a:off x="7258051" y="1735138"/>
              <a:ext cx="698500" cy="788988"/>
            </a:xfrm>
            <a:custGeom>
              <a:avLst/>
              <a:gdLst>
                <a:gd name="T0" fmla="*/ 158 w 315"/>
                <a:gd name="T1" fmla="*/ 0 h 356"/>
                <a:gd name="T2" fmla="*/ 0 w 315"/>
                <a:gd name="T3" fmla="*/ 158 h 356"/>
                <a:gd name="T4" fmla="*/ 99 w 315"/>
                <a:gd name="T5" fmla="*/ 305 h 356"/>
                <a:gd name="T6" fmla="*/ 99 w 315"/>
                <a:gd name="T7" fmla="*/ 346 h 356"/>
                <a:gd name="T8" fmla="*/ 109 w 315"/>
                <a:gd name="T9" fmla="*/ 356 h 356"/>
                <a:gd name="T10" fmla="*/ 206 w 315"/>
                <a:gd name="T11" fmla="*/ 356 h 356"/>
                <a:gd name="T12" fmla="*/ 216 w 315"/>
                <a:gd name="T13" fmla="*/ 346 h 356"/>
                <a:gd name="T14" fmla="*/ 216 w 315"/>
                <a:gd name="T15" fmla="*/ 305 h 356"/>
                <a:gd name="T16" fmla="*/ 315 w 315"/>
                <a:gd name="T17" fmla="*/ 158 h 356"/>
                <a:gd name="T18" fmla="*/ 158 w 315"/>
                <a:gd name="T19" fmla="*/ 0 h 356"/>
                <a:gd name="T20" fmla="*/ 149 w 315"/>
                <a:gd name="T21" fmla="*/ 250 h 356"/>
                <a:gd name="T22" fmla="*/ 149 w 315"/>
                <a:gd name="T23" fmla="*/ 182 h 356"/>
                <a:gd name="T24" fmla="*/ 128 w 315"/>
                <a:gd name="T25" fmla="*/ 182 h 356"/>
                <a:gd name="T26" fmla="*/ 166 w 315"/>
                <a:gd name="T27" fmla="*/ 91 h 356"/>
                <a:gd name="T28" fmla="*/ 166 w 315"/>
                <a:gd name="T29" fmla="*/ 159 h 356"/>
                <a:gd name="T30" fmla="*/ 187 w 315"/>
                <a:gd name="T31" fmla="*/ 159 h 356"/>
                <a:gd name="T32" fmla="*/ 149 w 315"/>
                <a:gd name="T33" fmla="*/ 2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56">
                  <a:moveTo>
                    <a:pt x="158" y="0"/>
                  </a:moveTo>
                  <a:cubicBezTo>
                    <a:pt x="70" y="0"/>
                    <a:pt x="0" y="70"/>
                    <a:pt x="0" y="158"/>
                  </a:cubicBezTo>
                  <a:cubicBezTo>
                    <a:pt x="0" y="224"/>
                    <a:pt x="41" y="281"/>
                    <a:pt x="99" y="305"/>
                  </a:cubicBezTo>
                  <a:cubicBezTo>
                    <a:pt x="99" y="346"/>
                    <a:pt x="99" y="346"/>
                    <a:pt x="99" y="346"/>
                  </a:cubicBezTo>
                  <a:cubicBezTo>
                    <a:pt x="99" y="352"/>
                    <a:pt x="104" y="356"/>
                    <a:pt x="109" y="356"/>
                  </a:cubicBezTo>
                  <a:cubicBezTo>
                    <a:pt x="206" y="356"/>
                    <a:pt x="206" y="356"/>
                    <a:pt x="206" y="356"/>
                  </a:cubicBezTo>
                  <a:cubicBezTo>
                    <a:pt x="212" y="356"/>
                    <a:pt x="216" y="352"/>
                    <a:pt x="216" y="346"/>
                  </a:cubicBezTo>
                  <a:cubicBezTo>
                    <a:pt x="216" y="305"/>
                    <a:pt x="216" y="305"/>
                    <a:pt x="216" y="305"/>
                  </a:cubicBezTo>
                  <a:cubicBezTo>
                    <a:pt x="274" y="281"/>
                    <a:pt x="315" y="224"/>
                    <a:pt x="315" y="158"/>
                  </a:cubicBezTo>
                  <a:cubicBezTo>
                    <a:pt x="315" y="70"/>
                    <a:pt x="245" y="0"/>
                    <a:pt x="158" y="0"/>
                  </a:cubicBezTo>
                  <a:close/>
                  <a:moveTo>
                    <a:pt x="149" y="250"/>
                  </a:moveTo>
                  <a:cubicBezTo>
                    <a:pt x="149" y="182"/>
                    <a:pt x="149" y="182"/>
                    <a:pt x="149" y="182"/>
                  </a:cubicBezTo>
                  <a:cubicBezTo>
                    <a:pt x="128" y="182"/>
                    <a:pt x="128" y="182"/>
                    <a:pt x="128" y="1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159"/>
                    <a:pt x="166" y="159"/>
                    <a:pt x="166" y="159"/>
                  </a:cubicBezTo>
                  <a:cubicBezTo>
                    <a:pt x="187" y="159"/>
                    <a:pt x="187" y="159"/>
                    <a:pt x="187" y="159"/>
                  </a:cubicBezTo>
                  <a:lnTo>
                    <a:pt x="149" y="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21"/>
            <p:cNvSpPr>
              <a:spLocks noChangeShapeType="1"/>
            </p:cNvSpPr>
            <p:nvPr/>
          </p:nvSpPr>
          <p:spPr bwMode="auto">
            <a:xfrm>
              <a:off x="6724651" y="6858000"/>
              <a:ext cx="0" cy="0"/>
            </a:xfrm>
            <a:prstGeom prst="line">
              <a:avLst/>
            </a:prstGeom>
            <a:noFill/>
            <a:ln w="46038" cap="flat">
              <a:solidFill>
                <a:srgbClr val="00BC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3665538" y="3743325"/>
              <a:ext cx="228600" cy="31750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3703638" y="3786188"/>
              <a:ext cx="153988" cy="28575"/>
            </a:xfrm>
            <a:custGeom>
              <a:avLst/>
              <a:gdLst>
                <a:gd name="T0" fmla="*/ 63 w 69"/>
                <a:gd name="T1" fmla="*/ 13 h 13"/>
                <a:gd name="T2" fmla="*/ 6 w 69"/>
                <a:gd name="T3" fmla="*/ 13 h 13"/>
                <a:gd name="T4" fmla="*/ 0 w 69"/>
                <a:gd name="T5" fmla="*/ 8 h 13"/>
                <a:gd name="T6" fmla="*/ 0 w 69"/>
                <a:gd name="T7" fmla="*/ 5 h 13"/>
                <a:gd name="T8" fmla="*/ 6 w 69"/>
                <a:gd name="T9" fmla="*/ 0 h 13"/>
                <a:gd name="T10" fmla="*/ 63 w 69"/>
                <a:gd name="T11" fmla="*/ 0 h 13"/>
                <a:gd name="T12" fmla="*/ 69 w 69"/>
                <a:gd name="T13" fmla="*/ 5 h 13"/>
                <a:gd name="T14" fmla="*/ 69 w 69"/>
                <a:gd name="T15" fmla="*/ 8 h 13"/>
                <a:gd name="T16" fmla="*/ 63 w 6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3">
                  <a:moveTo>
                    <a:pt x="6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69" y="2"/>
                    <a:pt x="69" y="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7" y="13"/>
                    <a:pt x="63" y="1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665538" y="3702050"/>
              <a:ext cx="228600" cy="30163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92526" y="3433763"/>
              <a:ext cx="177800" cy="247650"/>
            </a:xfrm>
            <a:custGeom>
              <a:avLst/>
              <a:gdLst>
                <a:gd name="T0" fmla="*/ 50 w 80"/>
                <a:gd name="T1" fmla="*/ 112 h 112"/>
                <a:gd name="T2" fmla="*/ 46 w 80"/>
                <a:gd name="T3" fmla="*/ 108 h 112"/>
                <a:gd name="T4" fmla="*/ 46 w 80"/>
                <a:gd name="T5" fmla="*/ 53 h 112"/>
                <a:gd name="T6" fmla="*/ 46 w 80"/>
                <a:gd name="T7" fmla="*/ 51 h 112"/>
                <a:gd name="T8" fmla="*/ 69 w 80"/>
                <a:gd name="T9" fmla="*/ 8 h 112"/>
                <a:gd name="T10" fmla="*/ 11 w 80"/>
                <a:gd name="T11" fmla="*/ 8 h 112"/>
                <a:gd name="T12" fmla="*/ 33 w 80"/>
                <a:gd name="T13" fmla="*/ 51 h 112"/>
                <a:gd name="T14" fmla="*/ 34 w 80"/>
                <a:gd name="T15" fmla="*/ 53 h 112"/>
                <a:gd name="T16" fmla="*/ 34 w 80"/>
                <a:gd name="T17" fmla="*/ 108 h 112"/>
                <a:gd name="T18" fmla="*/ 29 w 80"/>
                <a:gd name="T19" fmla="*/ 112 h 112"/>
                <a:gd name="T20" fmla="*/ 25 w 80"/>
                <a:gd name="T21" fmla="*/ 108 h 112"/>
                <a:gd name="T22" fmla="*/ 25 w 80"/>
                <a:gd name="T23" fmla="*/ 54 h 112"/>
                <a:gd name="T24" fmla="*/ 0 w 80"/>
                <a:gd name="T25" fmla="*/ 6 h 112"/>
                <a:gd name="T26" fmla="*/ 0 w 80"/>
                <a:gd name="T27" fmla="*/ 2 h 112"/>
                <a:gd name="T28" fmla="*/ 4 w 80"/>
                <a:gd name="T29" fmla="*/ 0 h 112"/>
                <a:gd name="T30" fmla="*/ 75 w 80"/>
                <a:gd name="T31" fmla="*/ 0 h 112"/>
                <a:gd name="T32" fmla="*/ 79 w 80"/>
                <a:gd name="T33" fmla="*/ 2 h 112"/>
                <a:gd name="T34" fmla="*/ 79 w 80"/>
                <a:gd name="T35" fmla="*/ 6 h 112"/>
                <a:gd name="T36" fmla="*/ 54 w 80"/>
                <a:gd name="T37" fmla="*/ 54 h 112"/>
                <a:gd name="T38" fmla="*/ 54 w 80"/>
                <a:gd name="T39" fmla="*/ 108 h 112"/>
                <a:gd name="T40" fmla="*/ 50 w 80"/>
                <a:gd name="T4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12">
                  <a:moveTo>
                    <a:pt x="50" y="112"/>
                  </a:moveTo>
                  <a:cubicBezTo>
                    <a:pt x="48" y="112"/>
                    <a:pt x="46" y="110"/>
                    <a:pt x="46" y="10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2"/>
                    <a:pt x="34" y="53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10"/>
                    <a:pt x="32" y="112"/>
                    <a:pt x="29" y="112"/>
                  </a:cubicBezTo>
                  <a:cubicBezTo>
                    <a:pt x="27" y="112"/>
                    <a:pt x="25" y="110"/>
                    <a:pt x="25" y="108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9" y="2"/>
                  </a:cubicBezTo>
                  <a:cubicBezTo>
                    <a:pt x="80" y="3"/>
                    <a:pt x="80" y="5"/>
                    <a:pt x="79" y="6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0"/>
                    <a:pt x="52" y="112"/>
                    <a:pt x="50" y="11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6"/>
            <p:cNvSpPr>
              <a:spLocks noEditPoints="1"/>
            </p:cNvSpPr>
            <p:nvPr/>
          </p:nvSpPr>
          <p:spPr bwMode="auto">
            <a:xfrm>
              <a:off x="3506788" y="3014663"/>
              <a:ext cx="547688" cy="666750"/>
            </a:xfrm>
            <a:custGeom>
              <a:avLst/>
              <a:gdLst>
                <a:gd name="T0" fmla="*/ 166 w 247"/>
                <a:gd name="T1" fmla="*/ 301 h 301"/>
                <a:gd name="T2" fmla="*/ 81 w 247"/>
                <a:gd name="T3" fmla="*/ 301 h 301"/>
                <a:gd name="T4" fmla="*/ 70 w 247"/>
                <a:gd name="T5" fmla="*/ 290 h 301"/>
                <a:gd name="T6" fmla="*/ 35 w 247"/>
                <a:gd name="T7" fmla="*/ 205 h 301"/>
                <a:gd name="T8" fmla="*/ 0 w 247"/>
                <a:gd name="T9" fmla="*/ 112 h 301"/>
                <a:gd name="T10" fmla="*/ 124 w 247"/>
                <a:gd name="T11" fmla="*/ 0 h 301"/>
                <a:gd name="T12" fmla="*/ 247 w 247"/>
                <a:gd name="T13" fmla="*/ 112 h 301"/>
                <a:gd name="T14" fmla="*/ 212 w 247"/>
                <a:gd name="T15" fmla="*/ 205 h 301"/>
                <a:gd name="T16" fmla="*/ 178 w 247"/>
                <a:gd name="T17" fmla="*/ 290 h 301"/>
                <a:gd name="T18" fmla="*/ 166 w 247"/>
                <a:gd name="T19" fmla="*/ 301 h 301"/>
                <a:gd name="T20" fmla="*/ 124 w 247"/>
                <a:gd name="T21" fmla="*/ 8 h 301"/>
                <a:gd name="T22" fmla="*/ 9 w 247"/>
                <a:gd name="T23" fmla="*/ 112 h 301"/>
                <a:gd name="T24" fmla="*/ 42 w 247"/>
                <a:gd name="T25" fmla="*/ 201 h 301"/>
                <a:gd name="T26" fmla="*/ 78 w 247"/>
                <a:gd name="T27" fmla="*/ 290 h 301"/>
                <a:gd name="T28" fmla="*/ 81 w 247"/>
                <a:gd name="T29" fmla="*/ 293 h 301"/>
                <a:gd name="T30" fmla="*/ 166 w 247"/>
                <a:gd name="T31" fmla="*/ 293 h 301"/>
                <a:gd name="T32" fmla="*/ 170 w 247"/>
                <a:gd name="T33" fmla="*/ 290 h 301"/>
                <a:gd name="T34" fmla="*/ 205 w 247"/>
                <a:gd name="T35" fmla="*/ 201 h 301"/>
                <a:gd name="T36" fmla="*/ 239 w 247"/>
                <a:gd name="T37" fmla="*/ 112 h 301"/>
                <a:gd name="T38" fmla="*/ 124 w 247"/>
                <a:gd name="T39" fmla="*/ 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7" h="301">
                  <a:moveTo>
                    <a:pt x="166" y="301"/>
                  </a:moveTo>
                  <a:cubicBezTo>
                    <a:pt x="81" y="301"/>
                    <a:pt x="81" y="301"/>
                    <a:pt x="81" y="301"/>
                  </a:cubicBezTo>
                  <a:cubicBezTo>
                    <a:pt x="75" y="301"/>
                    <a:pt x="70" y="296"/>
                    <a:pt x="70" y="290"/>
                  </a:cubicBezTo>
                  <a:cubicBezTo>
                    <a:pt x="68" y="258"/>
                    <a:pt x="51" y="231"/>
                    <a:pt x="35" y="205"/>
                  </a:cubicBezTo>
                  <a:cubicBezTo>
                    <a:pt x="18" y="177"/>
                    <a:pt x="0" y="148"/>
                    <a:pt x="0" y="112"/>
                  </a:cubicBezTo>
                  <a:cubicBezTo>
                    <a:pt x="0" y="58"/>
                    <a:pt x="43" y="0"/>
                    <a:pt x="124" y="0"/>
                  </a:cubicBezTo>
                  <a:cubicBezTo>
                    <a:pt x="194" y="0"/>
                    <a:pt x="247" y="59"/>
                    <a:pt x="247" y="112"/>
                  </a:cubicBezTo>
                  <a:cubicBezTo>
                    <a:pt x="247" y="148"/>
                    <a:pt x="230" y="177"/>
                    <a:pt x="212" y="205"/>
                  </a:cubicBezTo>
                  <a:cubicBezTo>
                    <a:pt x="196" y="231"/>
                    <a:pt x="180" y="258"/>
                    <a:pt x="178" y="290"/>
                  </a:cubicBezTo>
                  <a:cubicBezTo>
                    <a:pt x="177" y="296"/>
                    <a:pt x="172" y="301"/>
                    <a:pt x="166" y="301"/>
                  </a:cubicBezTo>
                  <a:close/>
                  <a:moveTo>
                    <a:pt x="124" y="8"/>
                  </a:moveTo>
                  <a:cubicBezTo>
                    <a:pt x="49" y="8"/>
                    <a:pt x="9" y="62"/>
                    <a:pt x="9" y="112"/>
                  </a:cubicBezTo>
                  <a:cubicBezTo>
                    <a:pt x="9" y="145"/>
                    <a:pt x="25" y="172"/>
                    <a:pt x="42" y="201"/>
                  </a:cubicBezTo>
                  <a:cubicBezTo>
                    <a:pt x="59" y="228"/>
                    <a:pt x="76" y="256"/>
                    <a:pt x="78" y="290"/>
                  </a:cubicBezTo>
                  <a:cubicBezTo>
                    <a:pt x="78" y="292"/>
                    <a:pt x="80" y="293"/>
                    <a:pt x="81" y="293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9" y="292"/>
                    <a:pt x="170" y="290"/>
                  </a:cubicBezTo>
                  <a:cubicBezTo>
                    <a:pt x="172" y="256"/>
                    <a:pt x="189" y="228"/>
                    <a:pt x="205" y="201"/>
                  </a:cubicBezTo>
                  <a:cubicBezTo>
                    <a:pt x="223" y="172"/>
                    <a:pt x="239" y="145"/>
                    <a:pt x="239" y="112"/>
                  </a:cubicBezTo>
                  <a:cubicBezTo>
                    <a:pt x="239" y="63"/>
                    <a:pt x="190" y="8"/>
                    <a:pt x="124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3781426" y="3803650"/>
              <a:ext cx="2071688" cy="3054350"/>
            </a:xfrm>
            <a:custGeom>
              <a:avLst/>
              <a:gdLst>
                <a:gd name="T0" fmla="*/ 0 w 935"/>
                <a:gd name="T1" fmla="*/ 0 h 1380"/>
                <a:gd name="T2" fmla="*/ 0 w 935"/>
                <a:gd name="T3" fmla="*/ 104 h 1380"/>
                <a:gd name="T4" fmla="*/ 80 w 935"/>
                <a:gd name="T5" fmla="*/ 183 h 1380"/>
                <a:gd name="T6" fmla="*/ 855 w 935"/>
                <a:gd name="T7" fmla="*/ 183 h 1380"/>
                <a:gd name="T8" fmla="*/ 935 w 935"/>
                <a:gd name="T9" fmla="*/ 263 h 1380"/>
                <a:gd name="T10" fmla="*/ 935 w 935"/>
                <a:gd name="T11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1380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48"/>
                    <a:pt x="35" y="183"/>
                    <a:pt x="80" y="183"/>
                  </a:cubicBezTo>
                  <a:cubicBezTo>
                    <a:pt x="855" y="183"/>
                    <a:pt x="855" y="183"/>
                    <a:pt x="855" y="183"/>
                  </a:cubicBezTo>
                  <a:cubicBezTo>
                    <a:pt x="899" y="183"/>
                    <a:pt x="935" y="219"/>
                    <a:pt x="935" y="263"/>
                  </a:cubicBezTo>
                  <a:cubicBezTo>
                    <a:pt x="935" y="1380"/>
                    <a:pt x="935" y="1380"/>
                    <a:pt x="935" y="1380"/>
                  </a:cubicBezTo>
                </a:path>
              </a:pathLst>
            </a:custGeom>
            <a:noFill/>
            <a:ln w="349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5218113" y="3910013"/>
              <a:ext cx="219075" cy="44450"/>
            </a:xfrm>
            <a:custGeom>
              <a:avLst/>
              <a:gdLst>
                <a:gd name="T0" fmla="*/ 99 w 99"/>
                <a:gd name="T1" fmla="*/ 20 h 20"/>
                <a:gd name="T2" fmla="*/ 99 w 99"/>
                <a:gd name="T3" fmla="*/ 8 h 20"/>
                <a:gd name="T4" fmla="*/ 91 w 99"/>
                <a:gd name="T5" fmla="*/ 0 h 20"/>
                <a:gd name="T6" fmla="*/ 8 w 99"/>
                <a:gd name="T7" fmla="*/ 0 h 20"/>
                <a:gd name="T8" fmla="*/ 0 w 99"/>
                <a:gd name="T9" fmla="*/ 8 h 20"/>
                <a:gd name="T10" fmla="*/ 0 w 99"/>
                <a:gd name="T11" fmla="*/ 20 h 20"/>
                <a:gd name="T12" fmla="*/ 99 w 9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99" y="20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99" y="4"/>
                    <a:pt x="95" y="0"/>
                    <a:pt x="9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99" y="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29"/>
            <p:cNvSpPr>
              <a:spLocks noChangeArrowheads="1"/>
            </p:cNvSpPr>
            <p:nvPr/>
          </p:nvSpPr>
          <p:spPr bwMode="auto">
            <a:xfrm>
              <a:off x="5218113" y="3973513"/>
              <a:ext cx="219075" cy="285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0"/>
            <p:cNvSpPr>
              <a:spLocks/>
            </p:cNvSpPr>
            <p:nvPr/>
          </p:nvSpPr>
          <p:spPr bwMode="auto">
            <a:xfrm>
              <a:off x="5218113" y="4022725"/>
              <a:ext cx="219075" cy="44450"/>
            </a:xfrm>
            <a:custGeom>
              <a:avLst/>
              <a:gdLst>
                <a:gd name="T0" fmla="*/ 0 w 99"/>
                <a:gd name="T1" fmla="*/ 0 h 20"/>
                <a:gd name="T2" fmla="*/ 0 w 99"/>
                <a:gd name="T3" fmla="*/ 12 h 20"/>
                <a:gd name="T4" fmla="*/ 8 w 99"/>
                <a:gd name="T5" fmla="*/ 20 h 20"/>
                <a:gd name="T6" fmla="*/ 91 w 99"/>
                <a:gd name="T7" fmla="*/ 20 h 20"/>
                <a:gd name="T8" fmla="*/ 99 w 99"/>
                <a:gd name="T9" fmla="*/ 12 h 20"/>
                <a:gd name="T10" fmla="*/ 99 w 99"/>
                <a:gd name="T11" fmla="*/ 0 h 20"/>
                <a:gd name="T12" fmla="*/ 0 w 9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20"/>
                    <a:pt x="8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9" y="16"/>
                    <a:pt x="99" y="1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1"/>
            <p:cNvSpPr>
              <a:spLocks noEditPoints="1"/>
            </p:cNvSpPr>
            <p:nvPr/>
          </p:nvSpPr>
          <p:spPr bwMode="auto">
            <a:xfrm>
              <a:off x="5046663" y="3181350"/>
              <a:ext cx="560388" cy="700088"/>
            </a:xfrm>
            <a:custGeom>
              <a:avLst/>
              <a:gdLst>
                <a:gd name="T0" fmla="*/ 126 w 253"/>
                <a:gd name="T1" fmla="*/ 0 h 316"/>
                <a:gd name="T2" fmla="*/ 0 w 253"/>
                <a:gd name="T3" fmla="*/ 111 h 316"/>
                <a:gd name="T4" fmla="*/ 70 w 253"/>
                <a:gd name="T5" fmla="*/ 305 h 316"/>
                <a:gd name="T6" fmla="*/ 83 w 253"/>
                <a:gd name="T7" fmla="*/ 316 h 316"/>
                <a:gd name="T8" fmla="*/ 169 w 253"/>
                <a:gd name="T9" fmla="*/ 316 h 316"/>
                <a:gd name="T10" fmla="*/ 182 w 253"/>
                <a:gd name="T11" fmla="*/ 305 h 316"/>
                <a:gd name="T12" fmla="*/ 253 w 253"/>
                <a:gd name="T13" fmla="*/ 111 h 316"/>
                <a:gd name="T14" fmla="*/ 126 w 253"/>
                <a:gd name="T15" fmla="*/ 0 h 316"/>
                <a:gd name="T16" fmla="*/ 113 w 253"/>
                <a:gd name="T17" fmla="*/ 285 h 316"/>
                <a:gd name="T18" fmla="*/ 111 w 253"/>
                <a:gd name="T19" fmla="*/ 285 h 316"/>
                <a:gd name="T20" fmla="*/ 107 w 253"/>
                <a:gd name="T21" fmla="*/ 283 h 316"/>
                <a:gd name="T22" fmla="*/ 66 w 253"/>
                <a:gd name="T23" fmla="*/ 176 h 316"/>
                <a:gd name="T24" fmla="*/ 65 w 253"/>
                <a:gd name="T25" fmla="*/ 176 h 316"/>
                <a:gd name="T26" fmla="*/ 49 w 253"/>
                <a:gd name="T27" fmla="*/ 160 h 316"/>
                <a:gd name="T28" fmla="*/ 65 w 253"/>
                <a:gd name="T29" fmla="*/ 144 h 316"/>
                <a:gd name="T30" fmla="*/ 80 w 253"/>
                <a:gd name="T31" fmla="*/ 160 h 316"/>
                <a:gd name="T32" fmla="*/ 74 w 253"/>
                <a:gd name="T33" fmla="*/ 173 h 316"/>
                <a:gd name="T34" fmla="*/ 115 w 253"/>
                <a:gd name="T35" fmla="*/ 279 h 316"/>
                <a:gd name="T36" fmla="*/ 113 w 253"/>
                <a:gd name="T37" fmla="*/ 285 h 316"/>
                <a:gd name="T38" fmla="*/ 188 w 253"/>
                <a:gd name="T39" fmla="*/ 176 h 316"/>
                <a:gd name="T40" fmla="*/ 187 w 253"/>
                <a:gd name="T41" fmla="*/ 176 h 316"/>
                <a:gd name="T42" fmla="*/ 145 w 253"/>
                <a:gd name="T43" fmla="*/ 283 h 316"/>
                <a:gd name="T44" fmla="*/ 141 w 253"/>
                <a:gd name="T45" fmla="*/ 285 h 316"/>
                <a:gd name="T46" fmla="*/ 140 w 253"/>
                <a:gd name="T47" fmla="*/ 285 h 316"/>
                <a:gd name="T48" fmla="*/ 137 w 253"/>
                <a:gd name="T49" fmla="*/ 279 h 316"/>
                <a:gd name="T50" fmla="*/ 178 w 253"/>
                <a:gd name="T51" fmla="*/ 173 h 316"/>
                <a:gd name="T52" fmla="*/ 172 w 253"/>
                <a:gd name="T53" fmla="*/ 160 h 316"/>
                <a:gd name="T54" fmla="*/ 188 w 253"/>
                <a:gd name="T55" fmla="*/ 144 h 316"/>
                <a:gd name="T56" fmla="*/ 204 w 253"/>
                <a:gd name="T57" fmla="*/ 160 h 316"/>
                <a:gd name="T58" fmla="*/ 188 w 253"/>
                <a:gd name="T59" fmla="*/ 17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3" h="316">
                  <a:moveTo>
                    <a:pt x="126" y="0"/>
                  </a:moveTo>
                  <a:cubicBezTo>
                    <a:pt x="41" y="0"/>
                    <a:pt x="0" y="51"/>
                    <a:pt x="0" y="111"/>
                  </a:cubicBezTo>
                  <a:cubicBezTo>
                    <a:pt x="0" y="184"/>
                    <a:pt x="55" y="235"/>
                    <a:pt x="70" y="305"/>
                  </a:cubicBezTo>
                  <a:cubicBezTo>
                    <a:pt x="71" y="311"/>
                    <a:pt x="77" y="316"/>
                    <a:pt x="83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76" y="316"/>
                    <a:pt x="181" y="311"/>
                    <a:pt x="182" y="305"/>
                  </a:cubicBezTo>
                  <a:cubicBezTo>
                    <a:pt x="197" y="235"/>
                    <a:pt x="253" y="184"/>
                    <a:pt x="253" y="111"/>
                  </a:cubicBezTo>
                  <a:cubicBezTo>
                    <a:pt x="253" y="51"/>
                    <a:pt x="201" y="0"/>
                    <a:pt x="126" y="0"/>
                  </a:cubicBezTo>
                  <a:close/>
                  <a:moveTo>
                    <a:pt x="113" y="285"/>
                  </a:moveTo>
                  <a:cubicBezTo>
                    <a:pt x="112" y="285"/>
                    <a:pt x="112" y="285"/>
                    <a:pt x="111" y="285"/>
                  </a:cubicBezTo>
                  <a:cubicBezTo>
                    <a:pt x="109" y="285"/>
                    <a:pt x="108" y="284"/>
                    <a:pt x="107" y="283"/>
                  </a:cubicBezTo>
                  <a:cubicBezTo>
                    <a:pt x="66" y="176"/>
                    <a:pt x="66" y="176"/>
                    <a:pt x="66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56" y="176"/>
                    <a:pt x="49" y="169"/>
                    <a:pt x="49" y="160"/>
                  </a:cubicBezTo>
                  <a:cubicBezTo>
                    <a:pt x="49" y="151"/>
                    <a:pt x="56" y="144"/>
                    <a:pt x="65" y="144"/>
                  </a:cubicBezTo>
                  <a:cubicBezTo>
                    <a:pt x="73" y="144"/>
                    <a:pt x="80" y="151"/>
                    <a:pt x="80" y="160"/>
                  </a:cubicBezTo>
                  <a:cubicBezTo>
                    <a:pt x="80" y="165"/>
                    <a:pt x="78" y="170"/>
                    <a:pt x="74" y="173"/>
                  </a:cubicBezTo>
                  <a:cubicBezTo>
                    <a:pt x="115" y="279"/>
                    <a:pt x="115" y="279"/>
                    <a:pt x="115" y="279"/>
                  </a:cubicBezTo>
                  <a:cubicBezTo>
                    <a:pt x="116" y="282"/>
                    <a:pt x="115" y="284"/>
                    <a:pt x="113" y="285"/>
                  </a:cubicBezTo>
                  <a:close/>
                  <a:moveTo>
                    <a:pt x="188" y="176"/>
                  </a:moveTo>
                  <a:cubicBezTo>
                    <a:pt x="187" y="176"/>
                    <a:pt x="187" y="176"/>
                    <a:pt x="187" y="176"/>
                  </a:cubicBezTo>
                  <a:cubicBezTo>
                    <a:pt x="145" y="283"/>
                    <a:pt x="145" y="283"/>
                    <a:pt x="145" y="283"/>
                  </a:cubicBezTo>
                  <a:cubicBezTo>
                    <a:pt x="145" y="284"/>
                    <a:pt x="143" y="285"/>
                    <a:pt x="141" y="285"/>
                  </a:cubicBezTo>
                  <a:cubicBezTo>
                    <a:pt x="141" y="285"/>
                    <a:pt x="140" y="285"/>
                    <a:pt x="140" y="285"/>
                  </a:cubicBezTo>
                  <a:cubicBezTo>
                    <a:pt x="137" y="284"/>
                    <a:pt x="136" y="282"/>
                    <a:pt x="137" y="279"/>
                  </a:cubicBezTo>
                  <a:cubicBezTo>
                    <a:pt x="178" y="173"/>
                    <a:pt x="178" y="173"/>
                    <a:pt x="178" y="173"/>
                  </a:cubicBezTo>
                  <a:cubicBezTo>
                    <a:pt x="174" y="170"/>
                    <a:pt x="172" y="165"/>
                    <a:pt x="172" y="160"/>
                  </a:cubicBezTo>
                  <a:cubicBezTo>
                    <a:pt x="172" y="151"/>
                    <a:pt x="179" y="144"/>
                    <a:pt x="188" y="144"/>
                  </a:cubicBezTo>
                  <a:cubicBezTo>
                    <a:pt x="197" y="144"/>
                    <a:pt x="204" y="151"/>
                    <a:pt x="204" y="160"/>
                  </a:cubicBezTo>
                  <a:cubicBezTo>
                    <a:pt x="204" y="169"/>
                    <a:pt x="197" y="176"/>
                    <a:pt x="188" y="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2"/>
            <p:cNvSpPr>
              <a:spLocks/>
            </p:cNvSpPr>
            <p:nvPr/>
          </p:nvSpPr>
          <p:spPr bwMode="auto">
            <a:xfrm>
              <a:off x="5327651" y="4040188"/>
              <a:ext cx="230188" cy="2817813"/>
            </a:xfrm>
            <a:custGeom>
              <a:avLst/>
              <a:gdLst>
                <a:gd name="T0" fmla="*/ 0 w 104"/>
                <a:gd name="T1" fmla="*/ 0 h 1273"/>
                <a:gd name="T2" fmla="*/ 0 w 104"/>
                <a:gd name="T3" fmla="*/ 408 h 1273"/>
                <a:gd name="T4" fmla="*/ 52 w 104"/>
                <a:gd name="T5" fmla="*/ 460 h 1273"/>
                <a:gd name="T6" fmla="*/ 52 w 104"/>
                <a:gd name="T7" fmla="*/ 460 h 1273"/>
                <a:gd name="T8" fmla="*/ 104 w 104"/>
                <a:gd name="T9" fmla="*/ 512 h 1273"/>
                <a:gd name="T10" fmla="*/ 104 w 104"/>
                <a:gd name="T11" fmla="*/ 12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273">
                  <a:moveTo>
                    <a:pt x="0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37"/>
                    <a:pt x="23" y="460"/>
                    <a:pt x="52" y="460"/>
                  </a:cubicBezTo>
                  <a:cubicBezTo>
                    <a:pt x="52" y="460"/>
                    <a:pt x="52" y="460"/>
                    <a:pt x="52" y="460"/>
                  </a:cubicBezTo>
                  <a:cubicBezTo>
                    <a:pt x="81" y="460"/>
                    <a:pt x="104" y="483"/>
                    <a:pt x="104" y="512"/>
                  </a:cubicBezTo>
                  <a:cubicBezTo>
                    <a:pt x="104" y="1273"/>
                    <a:pt x="104" y="1273"/>
                    <a:pt x="104" y="1273"/>
                  </a:cubicBezTo>
                </a:path>
              </a:pathLst>
            </a:custGeom>
            <a:noFill/>
            <a:ln w="1063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"/>
            <p:cNvSpPr>
              <a:spLocks/>
            </p:cNvSpPr>
            <p:nvPr/>
          </p:nvSpPr>
          <p:spPr bwMode="auto">
            <a:xfrm>
              <a:off x="4681538" y="3109913"/>
              <a:ext cx="2043113" cy="3748088"/>
            </a:xfrm>
            <a:custGeom>
              <a:avLst/>
              <a:gdLst>
                <a:gd name="T0" fmla="*/ 0 w 922"/>
                <a:gd name="T1" fmla="*/ 0 h 1693"/>
                <a:gd name="T2" fmla="*/ 0 w 922"/>
                <a:gd name="T3" fmla="*/ 587 h 1693"/>
                <a:gd name="T4" fmla="*/ 77 w 922"/>
                <a:gd name="T5" fmla="*/ 663 h 1693"/>
                <a:gd name="T6" fmla="*/ 845 w 922"/>
                <a:gd name="T7" fmla="*/ 663 h 1693"/>
                <a:gd name="T8" fmla="*/ 922 w 922"/>
                <a:gd name="T9" fmla="*/ 740 h 1693"/>
                <a:gd name="T10" fmla="*/ 922 w 922"/>
                <a:gd name="T11" fmla="*/ 1693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2" h="1693">
                  <a:moveTo>
                    <a:pt x="0" y="0"/>
                  </a:moveTo>
                  <a:cubicBezTo>
                    <a:pt x="0" y="587"/>
                    <a:pt x="0" y="587"/>
                    <a:pt x="0" y="587"/>
                  </a:cubicBezTo>
                  <a:cubicBezTo>
                    <a:pt x="0" y="629"/>
                    <a:pt x="35" y="663"/>
                    <a:pt x="77" y="663"/>
                  </a:cubicBezTo>
                  <a:cubicBezTo>
                    <a:pt x="845" y="663"/>
                    <a:pt x="845" y="663"/>
                    <a:pt x="845" y="663"/>
                  </a:cubicBezTo>
                  <a:cubicBezTo>
                    <a:pt x="887" y="663"/>
                    <a:pt x="922" y="698"/>
                    <a:pt x="922" y="740"/>
                  </a:cubicBezTo>
                  <a:cubicBezTo>
                    <a:pt x="922" y="1693"/>
                    <a:pt x="922" y="1693"/>
                    <a:pt x="922" y="1693"/>
                  </a:cubicBezTo>
                </a:path>
              </a:pathLst>
            </a:custGeom>
            <a:noFill/>
            <a:ln w="46038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4"/>
            <p:cNvSpPr>
              <a:spLocks noEditPoints="1"/>
            </p:cNvSpPr>
            <p:nvPr/>
          </p:nvSpPr>
          <p:spPr bwMode="auto">
            <a:xfrm>
              <a:off x="4437063" y="2339975"/>
              <a:ext cx="492125" cy="606425"/>
            </a:xfrm>
            <a:custGeom>
              <a:avLst/>
              <a:gdLst>
                <a:gd name="T0" fmla="*/ 147 w 222"/>
                <a:gd name="T1" fmla="*/ 274 h 274"/>
                <a:gd name="T2" fmla="*/ 74 w 222"/>
                <a:gd name="T3" fmla="*/ 274 h 274"/>
                <a:gd name="T4" fmla="*/ 60 w 222"/>
                <a:gd name="T5" fmla="*/ 262 h 274"/>
                <a:gd name="T6" fmla="*/ 31 w 222"/>
                <a:gd name="T7" fmla="*/ 193 h 274"/>
                <a:gd name="T8" fmla="*/ 0 w 222"/>
                <a:gd name="T9" fmla="*/ 97 h 274"/>
                <a:gd name="T10" fmla="*/ 111 w 222"/>
                <a:gd name="T11" fmla="*/ 0 h 274"/>
                <a:gd name="T12" fmla="*/ 222 w 222"/>
                <a:gd name="T13" fmla="*/ 97 h 274"/>
                <a:gd name="T14" fmla="*/ 191 w 222"/>
                <a:gd name="T15" fmla="*/ 193 h 274"/>
                <a:gd name="T16" fmla="*/ 162 w 222"/>
                <a:gd name="T17" fmla="*/ 262 h 274"/>
                <a:gd name="T18" fmla="*/ 147 w 222"/>
                <a:gd name="T19" fmla="*/ 274 h 274"/>
                <a:gd name="T20" fmla="*/ 111 w 222"/>
                <a:gd name="T21" fmla="*/ 8 h 274"/>
                <a:gd name="T22" fmla="*/ 8 w 222"/>
                <a:gd name="T23" fmla="*/ 97 h 274"/>
                <a:gd name="T24" fmla="*/ 38 w 222"/>
                <a:gd name="T25" fmla="*/ 189 h 274"/>
                <a:gd name="T26" fmla="*/ 67 w 222"/>
                <a:gd name="T27" fmla="*/ 260 h 274"/>
                <a:gd name="T28" fmla="*/ 74 w 222"/>
                <a:gd name="T29" fmla="*/ 266 h 274"/>
                <a:gd name="T30" fmla="*/ 147 w 222"/>
                <a:gd name="T31" fmla="*/ 266 h 274"/>
                <a:gd name="T32" fmla="*/ 154 w 222"/>
                <a:gd name="T33" fmla="*/ 260 h 274"/>
                <a:gd name="T34" fmla="*/ 184 w 222"/>
                <a:gd name="T35" fmla="*/ 189 h 274"/>
                <a:gd name="T36" fmla="*/ 214 w 222"/>
                <a:gd name="T37" fmla="*/ 97 h 274"/>
                <a:gd name="T38" fmla="*/ 111 w 222"/>
                <a:gd name="T39" fmla="*/ 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2" h="274">
                  <a:moveTo>
                    <a:pt x="147" y="274"/>
                  </a:moveTo>
                  <a:cubicBezTo>
                    <a:pt x="74" y="274"/>
                    <a:pt x="74" y="274"/>
                    <a:pt x="74" y="274"/>
                  </a:cubicBezTo>
                  <a:cubicBezTo>
                    <a:pt x="67" y="274"/>
                    <a:pt x="61" y="269"/>
                    <a:pt x="60" y="262"/>
                  </a:cubicBezTo>
                  <a:cubicBezTo>
                    <a:pt x="54" y="237"/>
                    <a:pt x="43" y="215"/>
                    <a:pt x="31" y="193"/>
                  </a:cubicBezTo>
                  <a:cubicBezTo>
                    <a:pt x="16" y="164"/>
                    <a:pt x="0" y="133"/>
                    <a:pt x="0" y="97"/>
                  </a:cubicBezTo>
                  <a:cubicBezTo>
                    <a:pt x="0" y="38"/>
                    <a:pt x="44" y="0"/>
                    <a:pt x="111" y="0"/>
                  </a:cubicBezTo>
                  <a:cubicBezTo>
                    <a:pt x="174" y="0"/>
                    <a:pt x="222" y="41"/>
                    <a:pt x="222" y="97"/>
                  </a:cubicBezTo>
                  <a:cubicBezTo>
                    <a:pt x="222" y="133"/>
                    <a:pt x="206" y="164"/>
                    <a:pt x="191" y="193"/>
                  </a:cubicBezTo>
                  <a:cubicBezTo>
                    <a:pt x="179" y="215"/>
                    <a:pt x="167" y="237"/>
                    <a:pt x="162" y="262"/>
                  </a:cubicBezTo>
                  <a:cubicBezTo>
                    <a:pt x="161" y="269"/>
                    <a:pt x="155" y="274"/>
                    <a:pt x="147" y="274"/>
                  </a:cubicBezTo>
                  <a:close/>
                  <a:moveTo>
                    <a:pt x="111" y="8"/>
                  </a:moveTo>
                  <a:cubicBezTo>
                    <a:pt x="35" y="8"/>
                    <a:pt x="8" y="54"/>
                    <a:pt x="8" y="97"/>
                  </a:cubicBezTo>
                  <a:cubicBezTo>
                    <a:pt x="8" y="131"/>
                    <a:pt x="23" y="159"/>
                    <a:pt x="38" y="189"/>
                  </a:cubicBezTo>
                  <a:cubicBezTo>
                    <a:pt x="50" y="211"/>
                    <a:pt x="62" y="234"/>
                    <a:pt x="67" y="260"/>
                  </a:cubicBezTo>
                  <a:cubicBezTo>
                    <a:pt x="68" y="264"/>
                    <a:pt x="71" y="266"/>
                    <a:pt x="74" y="266"/>
                  </a:cubicBezTo>
                  <a:cubicBezTo>
                    <a:pt x="147" y="266"/>
                    <a:pt x="147" y="266"/>
                    <a:pt x="147" y="266"/>
                  </a:cubicBezTo>
                  <a:cubicBezTo>
                    <a:pt x="151" y="266"/>
                    <a:pt x="154" y="264"/>
                    <a:pt x="154" y="260"/>
                  </a:cubicBezTo>
                  <a:cubicBezTo>
                    <a:pt x="160" y="234"/>
                    <a:pt x="172" y="211"/>
                    <a:pt x="184" y="189"/>
                  </a:cubicBezTo>
                  <a:cubicBezTo>
                    <a:pt x="199" y="159"/>
                    <a:pt x="214" y="131"/>
                    <a:pt x="214" y="97"/>
                  </a:cubicBezTo>
                  <a:cubicBezTo>
                    <a:pt x="214" y="46"/>
                    <a:pt x="170" y="8"/>
                    <a:pt x="111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5"/>
            <p:cNvSpPr>
              <a:spLocks/>
            </p:cNvSpPr>
            <p:nvPr/>
          </p:nvSpPr>
          <p:spPr bwMode="auto">
            <a:xfrm>
              <a:off x="4581526" y="2967038"/>
              <a:ext cx="203200" cy="61913"/>
            </a:xfrm>
            <a:custGeom>
              <a:avLst/>
              <a:gdLst>
                <a:gd name="T0" fmla="*/ 88 w 92"/>
                <a:gd name="T1" fmla="*/ 28 h 28"/>
                <a:gd name="T2" fmla="*/ 84 w 92"/>
                <a:gd name="T3" fmla="*/ 24 h 28"/>
                <a:gd name="T4" fmla="*/ 84 w 92"/>
                <a:gd name="T5" fmla="*/ 13 h 28"/>
                <a:gd name="T6" fmla="*/ 78 w 92"/>
                <a:gd name="T7" fmla="*/ 8 h 28"/>
                <a:gd name="T8" fmla="*/ 14 w 92"/>
                <a:gd name="T9" fmla="*/ 8 h 28"/>
                <a:gd name="T10" fmla="*/ 8 w 92"/>
                <a:gd name="T11" fmla="*/ 13 h 28"/>
                <a:gd name="T12" fmla="*/ 8 w 92"/>
                <a:gd name="T13" fmla="*/ 24 h 28"/>
                <a:gd name="T14" fmla="*/ 4 w 92"/>
                <a:gd name="T15" fmla="*/ 28 h 28"/>
                <a:gd name="T16" fmla="*/ 0 w 92"/>
                <a:gd name="T17" fmla="*/ 24 h 28"/>
                <a:gd name="T18" fmla="*/ 0 w 92"/>
                <a:gd name="T19" fmla="*/ 13 h 28"/>
                <a:gd name="T20" fmla="*/ 14 w 92"/>
                <a:gd name="T21" fmla="*/ 0 h 28"/>
                <a:gd name="T22" fmla="*/ 78 w 92"/>
                <a:gd name="T23" fmla="*/ 0 h 28"/>
                <a:gd name="T24" fmla="*/ 92 w 92"/>
                <a:gd name="T25" fmla="*/ 13 h 28"/>
                <a:gd name="T26" fmla="*/ 92 w 92"/>
                <a:gd name="T27" fmla="*/ 24 h 28"/>
                <a:gd name="T28" fmla="*/ 88 w 92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28">
                  <a:moveTo>
                    <a:pt x="88" y="28"/>
                  </a:moveTo>
                  <a:cubicBezTo>
                    <a:pt x="86" y="28"/>
                    <a:pt x="84" y="26"/>
                    <a:pt x="84" y="2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0"/>
                    <a:pt x="81" y="8"/>
                    <a:pt x="7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2" y="6"/>
                    <a:pt x="92" y="1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6"/>
                    <a:pt x="90" y="28"/>
                    <a:pt x="88" y="2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6"/>
            <p:cNvSpPr>
              <a:spLocks noEditPoints="1"/>
            </p:cNvSpPr>
            <p:nvPr/>
          </p:nvSpPr>
          <p:spPr bwMode="auto">
            <a:xfrm>
              <a:off x="4581526" y="3011488"/>
              <a:ext cx="203200" cy="103188"/>
            </a:xfrm>
            <a:custGeom>
              <a:avLst/>
              <a:gdLst>
                <a:gd name="T0" fmla="*/ 79 w 92"/>
                <a:gd name="T1" fmla="*/ 47 h 47"/>
                <a:gd name="T2" fmla="*/ 12 w 92"/>
                <a:gd name="T3" fmla="*/ 47 h 47"/>
                <a:gd name="T4" fmla="*/ 0 w 92"/>
                <a:gd name="T5" fmla="*/ 35 h 47"/>
                <a:gd name="T6" fmla="*/ 0 w 92"/>
                <a:gd name="T7" fmla="*/ 4 h 47"/>
                <a:gd name="T8" fmla="*/ 4 w 92"/>
                <a:gd name="T9" fmla="*/ 0 h 47"/>
                <a:gd name="T10" fmla="*/ 88 w 92"/>
                <a:gd name="T11" fmla="*/ 0 h 47"/>
                <a:gd name="T12" fmla="*/ 92 w 92"/>
                <a:gd name="T13" fmla="*/ 4 h 47"/>
                <a:gd name="T14" fmla="*/ 92 w 92"/>
                <a:gd name="T15" fmla="*/ 35 h 47"/>
                <a:gd name="T16" fmla="*/ 79 w 92"/>
                <a:gd name="T17" fmla="*/ 47 h 47"/>
                <a:gd name="T18" fmla="*/ 8 w 92"/>
                <a:gd name="T19" fmla="*/ 8 h 47"/>
                <a:gd name="T20" fmla="*/ 8 w 92"/>
                <a:gd name="T21" fmla="*/ 35 h 47"/>
                <a:gd name="T22" fmla="*/ 12 w 92"/>
                <a:gd name="T23" fmla="*/ 39 h 47"/>
                <a:gd name="T24" fmla="*/ 79 w 92"/>
                <a:gd name="T25" fmla="*/ 39 h 47"/>
                <a:gd name="T26" fmla="*/ 84 w 92"/>
                <a:gd name="T27" fmla="*/ 35 h 47"/>
                <a:gd name="T28" fmla="*/ 84 w 92"/>
                <a:gd name="T29" fmla="*/ 8 h 47"/>
                <a:gd name="T30" fmla="*/ 8 w 92"/>
                <a:gd name="T31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47">
                  <a:moveTo>
                    <a:pt x="79" y="47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6" y="47"/>
                    <a:pt x="0" y="41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1"/>
                    <a:pt x="92" y="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41"/>
                    <a:pt x="86" y="47"/>
                    <a:pt x="79" y="47"/>
                  </a:cubicBezTo>
                  <a:close/>
                  <a:moveTo>
                    <a:pt x="8" y="8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10" y="39"/>
                    <a:pt x="12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2" y="39"/>
                    <a:pt x="84" y="37"/>
                    <a:pt x="84" y="35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4586288" y="3051175"/>
              <a:ext cx="195263" cy="17463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4700588" y="2636838"/>
              <a:ext cx="106363" cy="246063"/>
            </a:xfrm>
            <a:custGeom>
              <a:avLst/>
              <a:gdLst>
                <a:gd name="T0" fmla="*/ 5 w 48"/>
                <a:gd name="T1" fmla="*/ 111 h 111"/>
                <a:gd name="T2" fmla="*/ 3 w 48"/>
                <a:gd name="T3" fmla="*/ 110 h 111"/>
                <a:gd name="T4" fmla="*/ 1 w 48"/>
                <a:gd name="T5" fmla="*/ 105 h 111"/>
                <a:gd name="T6" fmla="*/ 40 w 48"/>
                <a:gd name="T7" fmla="*/ 3 h 111"/>
                <a:gd name="T8" fmla="*/ 45 w 48"/>
                <a:gd name="T9" fmla="*/ 1 h 111"/>
                <a:gd name="T10" fmla="*/ 48 w 48"/>
                <a:gd name="T11" fmla="*/ 6 h 111"/>
                <a:gd name="T12" fmla="*/ 8 w 48"/>
                <a:gd name="T13" fmla="*/ 108 h 111"/>
                <a:gd name="T14" fmla="*/ 5 w 48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1">
                  <a:moveTo>
                    <a:pt x="5" y="111"/>
                  </a:moveTo>
                  <a:cubicBezTo>
                    <a:pt x="4" y="111"/>
                    <a:pt x="4" y="111"/>
                    <a:pt x="3" y="110"/>
                  </a:cubicBezTo>
                  <a:cubicBezTo>
                    <a:pt x="1" y="110"/>
                    <a:pt x="0" y="107"/>
                    <a:pt x="1" y="10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1"/>
                    <a:pt x="43" y="0"/>
                    <a:pt x="45" y="1"/>
                  </a:cubicBezTo>
                  <a:cubicBezTo>
                    <a:pt x="47" y="2"/>
                    <a:pt x="48" y="4"/>
                    <a:pt x="48" y="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1"/>
                    <a:pt x="5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"/>
            <p:cNvSpPr>
              <a:spLocks/>
            </p:cNvSpPr>
            <p:nvPr/>
          </p:nvSpPr>
          <p:spPr bwMode="auto">
            <a:xfrm>
              <a:off x="4557713" y="2636838"/>
              <a:ext cx="107950" cy="246063"/>
            </a:xfrm>
            <a:custGeom>
              <a:avLst/>
              <a:gdLst>
                <a:gd name="T0" fmla="*/ 44 w 49"/>
                <a:gd name="T1" fmla="*/ 111 h 111"/>
                <a:gd name="T2" fmla="*/ 41 w 49"/>
                <a:gd name="T3" fmla="*/ 108 h 111"/>
                <a:gd name="T4" fmla="*/ 1 w 49"/>
                <a:gd name="T5" fmla="*/ 6 h 111"/>
                <a:gd name="T6" fmla="*/ 3 w 49"/>
                <a:gd name="T7" fmla="*/ 1 h 111"/>
                <a:gd name="T8" fmla="*/ 9 w 49"/>
                <a:gd name="T9" fmla="*/ 3 h 111"/>
                <a:gd name="T10" fmla="*/ 48 w 49"/>
                <a:gd name="T11" fmla="*/ 105 h 111"/>
                <a:gd name="T12" fmla="*/ 46 w 49"/>
                <a:gd name="T13" fmla="*/ 110 h 111"/>
                <a:gd name="T14" fmla="*/ 44 w 49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11">
                  <a:moveTo>
                    <a:pt x="44" y="111"/>
                  </a:moveTo>
                  <a:cubicBezTo>
                    <a:pt x="43" y="111"/>
                    <a:pt x="41" y="110"/>
                    <a:pt x="41" y="10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7"/>
                    <a:pt x="48" y="110"/>
                    <a:pt x="46" y="110"/>
                  </a:cubicBezTo>
                  <a:cubicBezTo>
                    <a:pt x="45" y="111"/>
                    <a:pt x="45" y="111"/>
                    <a:pt x="44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40"/>
            <p:cNvSpPr>
              <a:spLocks noChangeArrowheads="1"/>
            </p:cNvSpPr>
            <p:nvPr/>
          </p:nvSpPr>
          <p:spPr bwMode="auto">
            <a:xfrm>
              <a:off x="4770438" y="2616200"/>
              <a:ext cx="57150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41"/>
            <p:cNvSpPr>
              <a:spLocks noChangeArrowheads="1"/>
            </p:cNvSpPr>
            <p:nvPr/>
          </p:nvSpPr>
          <p:spPr bwMode="auto">
            <a:xfrm>
              <a:off x="4537076" y="2616200"/>
              <a:ext cx="60325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2"/>
            <p:cNvSpPr>
              <a:spLocks/>
            </p:cNvSpPr>
            <p:nvPr/>
          </p:nvSpPr>
          <p:spPr bwMode="auto">
            <a:xfrm>
              <a:off x="7542213" y="5167313"/>
              <a:ext cx="365125" cy="47625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3"/>
            <p:cNvSpPr>
              <a:spLocks/>
            </p:cNvSpPr>
            <p:nvPr/>
          </p:nvSpPr>
          <p:spPr bwMode="auto">
            <a:xfrm>
              <a:off x="7600951" y="5235575"/>
              <a:ext cx="246063" cy="49213"/>
            </a:xfrm>
            <a:custGeom>
              <a:avLst/>
              <a:gdLst>
                <a:gd name="T0" fmla="*/ 102 w 111"/>
                <a:gd name="T1" fmla="*/ 22 h 22"/>
                <a:gd name="T2" fmla="*/ 9 w 111"/>
                <a:gd name="T3" fmla="*/ 22 h 22"/>
                <a:gd name="T4" fmla="*/ 0 w 111"/>
                <a:gd name="T5" fmla="*/ 13 h 22"/>
                <a:gd name="T6" fmla="*/ 0 w 111"/>
                <a:gd name="T7" fmla="*/ 9 h 22"/>
                <a:gd name="T8" fmla="*/ 9 w 111"/>
                <a:gd name="T9" fmla="*/ 0 h 22"/>
                <a:gd name="T10" fmla="*/ 102 w 111"/>
                <a:gd name="T11" fmla="*/ 0 h 22"/>
                <a:gd name="T12" fmla="*/ 111 w 111"/>
                <a:gd name="T13" fmla="*/ 9 h 22"/>
                <a:gd name="T14" fmla="*/ 111 w 111"/>
                <a:gd name="T15" fmla="*/ 13 h 22"/>
                <a:gd name="T16" fmla="*/ 102 w 111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2">
                  <a:moveTo>
                    <a:pt x="102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18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1" y="4"/>
                    <a:pt x="111" y="9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8"/>
                    <a:pt x="107" y="22"/>
                    <a:pt x="102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4"/>
            <p:cNvSpPr>
              <a:spLocks/>
            </p:cNvSpPr>
            <p:nvPr/>
          </p:nvSpPr>
          <p:spPr bwMode="auto">
            <a:xfrm>
              <a:off x="7542213" y="5100638"/>
              <a:ext cx="365125" cy="49213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5"/>
            <p:cNvSpPr>
              <a:spLocks noEditPoints="1"/>
            </p:cNvSpPr>
            <p:nvPr/>
          </p:nvSpPr>
          <p:spPr bwMode="auto">
            <a:xfrm>
              <a:off x="7300913" y="3971925"/>
              <a:ext cx="847725" cy="1108075"/>
            </a:xfrm>
            <a:custGeom>
              <a:avLst/>
              <a:gdLst>
                <a:gd name="T0" fmla="*/ 273 w 383"/>
                <a:gd name="T1" fmla="*/ 479 h 501"/>
                <a:gd name="T2" fmla="*/ 271 w 383"/>
                <a:gd name="T3" fmla="*/ 479 h 501"/>
                <a:gd name="T4" fmla="*/ 383 w 383"/>
                <a:gd name="T5" fmla="*/ 177 h 501"/>
                <a:gd name="T6" fmla="*/ 192 w 383"/>
                <a:gd name="T7" fmla="*/ 0 h 501"/>
                <a:gd name="T8" fmla="*/ 0 w 383"/>
                <a:gd name="T9" fmla="*/ 177 h 501"/>
                <a:gd name="T10" fmla="*/ 112 w 383"/>
                <a:gd name="T11" fmla="*/ 479 h 501"/>
                <a:gd name="T12" fmla="*/ 110 w 383"/>
                <a:gd name="T13" fmla="*/ 479 h 501"/>
                <a:gd name="T14" fmla="*/ 97 w 383"/>
                <a:gd name="T15" fmla="*/ 490 h 501"/>
                <a:gd name="T16" fmla="*/ 110 w 383"/>
                <a:gd name="T17" fmla="*/ 501 h 501"/>
                <a:gd name="T18" fmla="*/ 273 w 383"/>
                <a:gd name="T19" fmla="*/ 501 h 501"/>
                <a:gd name="T20" fmla="*/ 286 w 383"/>
                <a:gd name="T21" fmla="*/ 490 h 501"/>
                <a:gd name="T22" fmla="*/ 273 w 383"/>
                <a:gd name="T23" fmla="*/ 479 h 501"/>
                <a:gd name="T24" fmla="*/ 255 w 383"/>
                <a:gd name="T25" fmla="*/ 303 h 501"/>
                <a:gd name="T26" fmla="*/ 215 w 383"/>
                <a:gd name="T27" fmla="*/ 381 h 501"/>
                <a:gd name="T28" fmla="*/ 215 w 383"/>
                <a:gd name="T29" fmla="*/ 470 h 501"/>
                <a:gd name="T30" fmla="*/ 208 w 383"/>
                <a:gd name="T31" fmla="*/ 476 h 501"/>
                <a:gd name="T32" fmla="*/ 201 w 383"/>
                <a:gd name="T33" fmla="*/ 470 h 501"/>
                <a:gd name="T34" fmla="*/ 201 w 383"/>
                <a:gd name="T35" fmla="*/ 380 h 501"/>
                <a:gd name="T36" fmla="*/ 202 w 383"/>
                <a:gd name="T37" fmla="*/ 377 h 501"/>
                <a:gd name="T38" fmla="*/ 238 w 383"/>
                <a:gd name="T39" fmla="*/ 307 h 501"/>
                <a:gd name="T40" fmla="*/ 145 w 383"/>
                <a:gd name="T41" fmla="*/ 307 h 501"/>
                <a:gd name="T42" fmla="*/ 181 w 383"/>
                <a:gd name="T43" fmla="*/ 377 h 501"/>
                <a:gd name="T44" fmla="*/ 182 w 383"/>
                <a:gd name="T45" fmla="*/ 380 h 501"/>
                <a:gd name="T46" fmla="*/ 182 w 383"/>
                <a:gd name="T47" fmla="*/ 470 h 501"/>
                <a:gd name="T48" fmla="*/ 175 w 383"/>
                <a:gd name="T49" fmla="*/ 476 h 501"/>
                <a:gd name="T50" fmla="*/ 168 w 383"/>
                <a:gd name="T51" fmla="*/ 470 h 501"/>
                <a:gd name="T52" fmla="*/ 168 w 383"/>
                <a:gd name="T53" fmla="*/ 381 h 501"/>
                <a:gd name="T54" fmla="*/ 128 w 383"/>
                <a:gd name="T55" fmla="*/ 303 h 501"/>
                <a:gd name="T56" fmla="*/ 128 w 383"/>
                <a:gd name="T57" fmla="*/ 297 h 501"/>
                <a:gd name="T58" fmla="*/ 134 w 383"/>
                <a:gd name="T59" fmla="*/ 294 h 501"/>
                <a:gd name="T60" fmla="*/ 249 w 383"/>
                <a:gd name="T61" fmla="*/ 294 h 501"/>
                <a:gd name="T62" fmla="*/ 255 w 383"/>
                <a:gd name="T63" fmla="*/ 297 h 501"/>
                <a:gd name="T64" fmla="*/ 255 w 383"/>
                <a:gd name="T65" fmla="*/ 30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3" h="501">
                  <a:moveTo>
                    <a:pt x="273" y="479"/>
                  </a:moveTo>
                  <a:cubicBezTo>
                    <a:pt x="271" y="479"/>
                    <a:pt x="271" y="479"/>
                    <a:pt x="271" y="479"/>
                  </a:cubicBezTo>
                  <a:cubicBezTo>
                    <a:pt x="271" y="363"/>
                    <a:pt x="383" y="290"/>
                    <a:pt x="383" y="177"/>
                  </a:cubicBezTo>
                  <a:cubicBezTo>
                    <a:pt x="383" y="97"/>
                    <a:pt x="305" y="0"/>
                    <a:pt x="192" y="0"/>
                  </a:cubicBezTo>
                  <a:cubicBezTo>
                    <a:pt x="62" y="0"/>
                    <a:pt x="0" y="97"/>
                    <a:pt x="0" y="177"/>
                  </a:cubicBezTo>
                  <a:cubicBezTo>
                    <a:pt x="0" y="290"/>
                    <a:pt x="112" y="363"/>
                    <a:pt x="112" y="479"/>
                  </a:cubicBezTo>
                  <a:cubicBezTo>
                    <a:pt x="110" y="479"/>
                    <a:pt x="110" y="479"/>
                    <a:pt x="110" y="479"/>
                  </a:cubicBezTo>
                  <a:cubicBezTo>
                    <a:pt x="103" y="479"/>
                    <a:pt x="97" y="484"/>
                    <a:pt x="97" y="490"/>
                  </a:cubicBezTo>
                  <a:cubicBezTo>
                    <a:pt x="97" y="496"/>
                    <a:pt x="103" y="501"/>
                    <a:pt x="110" y="501"/>
                  </a:cubicBezTo>
                  <a:cubicBezTo>
                    <a:pt x="273" y="501"/>
                    <a:pt x="273" y="501"/>
                    <a:pt x="273" y="501"/>
                  </a:cubicBezTo>
                  <a:cubicBezTo>
                    <a:pt x="280" y="501"/>
                    <a:pt x="286" y="496"/>
                    <a:pt x="286" y="490"/>
                  </a:cubicBezTo>
                  <a:cubicBezTo>
                    <a:pt x="286" y="484"/>
                    <a:pt x="280" y="479"/>
                    <a:pt x="273" y="479"/>
                  </a:cubicBezTo>
                  <a:close/>
                  <a:moveTo>
                    <a:pt x="255" y="303"/>
                  </a:moveTo>
                  <a:cubicBezTo>
                    <a:pt x="215" y="381"/>
                    <a:pt x="215" y="381"/>
                    <a:pt x="215" y="381"/>
                  </a:cubicBezTo>
                  <a:cubicBezTo>
                    <a:pt x="215" y="470"/>
                    <a:pt x="215" y="470"/>
                    <a:pt x="215" y="470"/>
                  </a:cubicBezTo>
                  <a:cubicBezTo>
                    <a:pt x="215" y="473"/>
                    <a:pt x="212" y="476"/>
                    <a:pt x="208" y="476"/>
                  </a:cubicBezTo>
                  <a:cubicBezTo>
                    <a:pt x="204" y="476"/>
                    <a:pt x="201" y="473"/>
                    <a:pt x="201" y="470"/>
                  </a:cubicBezTo>
                  <a:cubicBezTo>
                    <a:pt x="201" y="380"/>
                    <a:pt x="201" y="380"/>
                    <a:pt x="201" y="380"/>
                  </a:cubicBezTo>
                  <a:cubicBezTo>
                    <a:pt x="201" y="379"/>
                    <a:pt x="202" y="377"/>
                    <a:pt x="202" y="377"/>
                  </a:cubicBezTo>
                  <a:cubicBezTo>
                    <a:pt x="238" y="307"/>
                    <a:pt x="238" y="307"/>
                    <a:pt x="238" y="307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81" y="377"/>
                    <a:pt x="181" y="377"/>
                    <a:pt x="181" y="377"/>
                  </a:cubicBezTo>
                  <a:cubicBezTo>
                    <a:pt x="181" y="377"/>
                    <a:pt x="182" y="379"/>
                    <a:pt x="182" y="380"/>
                  </a:cubicBezTo>
                  <a:cubicBezTo>
                    <a:pt x="182" y="470"/>
                    <a:pt x="182" y="470"/>
                    <a:pt x="182" y="470"/>
                  </a:cubicBezTo>
                  <a:cubicBezTo>
                    <a:pt x="182" y="473"/>
                    <a:pt x="179" y="476"/>
                    <a:pt x="175" y="476"/>
                  </a:cubicBezTo>
                  <a:cubicBezTo>
                    <a:pt x="171" y="476"/>
                    <a:pt x="168" y="473"/>
                    <a:pt x="168" y="470"/>
                  </a:cubicBezTo>
                  <a:cubicBezTo>
                    <a:pt x="168" y="381"/>
                    <a:pt x="168" y="381"/>
                    <a:pt x="168" y="381"/>
                  </a:cubicBezTo>
                  <a:cubicBezTo>
                    <a:pt x="128" y="303"/>
                    <a:pt x="128" y="303"/>
                    <a:pt x="128" y="303"/>
                  </a:cubicBezTo>
                  <a:cubicBezTo>
                    <a:pt x="127" y="301"/>
                    <a:pt x="127" y="299"/>
                    <a:pt x="128" y="297"/>
                  </a:cubicBezTo>
                  <a:cubicBezTo>
                    <a:pt x="130" y="295"/>
                    <a:pt x="132" y="294"/>
                    <a:pt x="134" y="294"/>
                  </a:cubicBezTo>
                  <a:cubicBezTo>
                    <a:pt x="249" y="294"/>
                    <a:pt x="249" y="294"/>
                    <a:pt x="249" y="294"/>
                  </a:cubicBezTo>
                  <a:cubicBezTo>
                    <a:pt x="251" y="294"/>
                    <a:pt x="253" y="295"/>
                    <a:pt x="255" y="297"/>
                  </a:cubicBezTo>
                  <a:cubicBezTo>
                    <a:pt x="256" y="299"/>
                    <a:pt x="256" y="301"/>
                    <a:pt x="255" y="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6"/>
            <p:cNvSpPr>
              <a:spLocks/>
            </p:cNvSpPr>
            <p:nvPr/>
          </p:nvSpPr>
          <p:spPr bwMode="auto">
            <a:xfrm>
              <a:off x="6278563" y="5275263"/>
              <a:ext cx="1447800" cy="1582738"/>
            </a:xfrm>
            <a:custGeom>
              <a:avLst/>
              <a:gdLst>
                <a:gd name="T0" fmla="*/ 653 w 653"/>
                <a:gd name="T1" fmla="*/ 0 h 715"/>
                <a:gd name="T2" fmla="*/ 653 w 653"/>
                <a:gd name="T3" fmla="*/ 180 h 715"/>
                <a:gd name="T4" fmla="*/ 512 w 653"/>
                <a:gd name="T5" fmla="*/ 320 h 715"/>
                <a:gd name="T6" fmla="*/ 141 w 653"/>
                <a:gd name="T7" fmla="*/ 320 h 715"/>
                <a:gd name="T8" fmla="*/ 0 w 653"/>
                <a:gd name="T9" fmla="*/ 460 h 715"/>
                <a:gd name="T10" fmla="*/ 0 w 653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715">
                  <a:moveTo>
                    <a:pt x="653" y="0"/>
                  </a:moveTo>
                  <a:cubicBezTo>
                    <a:pt x="653" y="180"/>
                    <a:pt x="653" y="180"/>
                    <a:pt x="653" y="180"/>
                  </a:cubicBezTo>
                  <a:cubicBezTo>
                    <a:pt x="653" y="257"/>
                    <a:pt x="590" y="320"/>
                    <a:pt x="512" y="320"/>
                  </a:cubicBezTo>
                  <a:cubicBezTo>
                    <a:pt x="141" y="320"/>
                    <a:pt x="141" y="320"/>
                    <a:pt x="141" y="320"/>
                  </a:cubicBezTo>
                  <a:cubicBezTo>
                    <a:pt x="63" y="320"/>
                    <a:pt x="0" y="383"/>
                    <a:pt x="0" y="460"/>
                  </a:cubicBezTo>
                  <a:cubicBezTo>
                    <a:pt x="0" y="715"/>
                    <a:pt x="0" y="715"/>
                    <a:pt x="0" y="715"/>
                  </a:cubicBezTo>
                </a:path>
              </a:pathLst>
            </a:custGeom>
            <a:noFill/>
            <a:ln w="889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7"/>
            <p:cNvSpPr>
              <a:spLocks/>
            </p:cNvSpPr>
            <p:nvPr/>
          </p:nvSpPr>
          <p:spPr bwMode="auto">
            <a:xfrm>
              <a:off x="6910388" y="4354513"/>
              <a:ext cx="196850" cy="38100"/>
            </a:xfrm>
            <a:custGeom>
              <a:avLst/>
              <a:gdLst>
                <a:gd name="T0" fmla="*/ 0 w 89"/>
                <a:gd name="T1" fmla="*/ 17 h 17"/>
                <a:gd name="T2" fmla="*/ 89 w 89"/>
                <a:gd name="T3" fmla="*/ 17 h 17"/>
                <a:gd name="T4" fmla="*/ 89 w 89"/>
                <a:gd name="T5" fmla="*/ 17 h 17"/>
                <a:gd name="T6" fmla="*/ 89 w 89"/>
                <a:gd name="T7" fmla="*/ 10 h 17"/>
                <a:gd name="T8" fmla="*/ 79 w 89"/>
                <a:gd name="T9" fmla="*/ 0 h 17"/>
                <a:gd name="T10" fmla="*/ 10 w 89"/>
                <a:gd name="T11" fmla="*/ 0 h 17"/>
                <a:gd name="T12" fmla="*/ 0 w 89"/>
                <a:gd name="T13" fmla="*/ 10 h 17"/>
                <a:gd name="T14" fmla="*/ 0 w 8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7">
                  <a:moveTo>
                    <a:pt x="0" y="17"/>
                  </a:move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4"/>
                    <a:pt x="84" y="0"/>
                    <a:pt x="7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"/>
            <p:cNvSpPr>
              <a:spLocks/>
            </p:cNvSpPr>
            <p:nvPr/>
          </p:nvSpPr>
          <p:spPr bwMode="auto">
            <a:xfrm>
              <a:off x="6911976" y="4410075"/>
              <a:ext cx="193675" cy="26988"/>
            </a:xfrm>
            <a:custGeom>
              <a:avLst/>
              <a:gdLst>
                <a:gd name="T0" fmla="*/ 87 w 87"/>
                <a:gd name="T1" fmla="*/ 0 h 12"/>
                <a:gd name="T2" fmla="*/ 0 w 87"/>
                <a:gd name="T3" fmla="*/ 0 h 12"/>
                <a:gd name="T4" fmla="*/ 2 w 87"/>
                <a:gd name="T5" fmla="*/ 12 h 12"/>
                <a:gd name="T6" fmla="*/ 85 w 87"/>
                <a:gd name="T7" fmla="*/ 12 h 12"/>
                <a:gd name="T8" fmla="*/ 87 w 8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">
                  <a:moveTo>
                    <a:pt x="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8"/>
                    <a:pt x="87" y="4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9"/>
            <p:cNvSpPr>
              <a:spLocks/>
            </p:cNvSpPr>
            <p:nvPr/>
          </p:nvSpPr>
          <p:spPr bwMode="auto">
            <a:xfrm>
              <a:off x="6926263" y="4451350"/>
              <a:ext cx="165100" cy="47625"/>
            </a:xfrm>
            <a:custGeom>
              <a:avLst/>
              <a:gdLst>
                <a:gd name="T0" fmla="*/ 0 w 75"/>
                <a:gd name="T1" fmla="*/ 0 h 21"/>
                <a:gd name="T2" fmla="*/ 38 w 75"/>
                <a:gd name="T3" fmla="*/ 21 h 21"/>
                <a:gd name="T4" fmla="*/ 38 w 75"/>
                <a:gd name="T5" fmla="*/ 21 h 21"/>
                <a:gd name="T6" fmla="*/ 75 w 75"/>
                <a:gd name="T7" fmla="*/ 0 h 21"/>
                <a:gd name="T8" fmla="*/ 0 w 7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">
                  <a:moveTo>
                    <a:pt x="0" y="0"/>
                  </a:moveTo>
                  <a:cubicBezTo>
                    <a:pt x="8" y="13"/>
                    <a:pt x="22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53" y="21"/>
                    <a:pt x="67" y="13"/>
                    <a:pt x="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50"/>
            <p:cNvSpPr>
              <a:spLocks noEditPoints="1"/>
            </p:cNvSpPr>
            <p:nvPr/>
          </p:nvSpPr>
          <p:spPr bwMode="auto">
            <a:xfrm>
              <a:off x="6791326" y="3783013"/>
              <a:ext cx="438150" cy="550863"/>
            </a:xfrm>
            <a:custGeom>
              <a:avLst/>
              <a:gdLst>
                <a:gd name="T0" fmla="*/ 99 w 198"/>
                <a:gd name="T1" fmla="*/ 0 h 249"/>
                <a:gd name="T2" fmla="*/ 0 w 198"/>
                <a:gd name="T3" fmla="*/ 87 h 249"/>
                <a:gd name="T4" fmla="*/ 54 w 198"/>
                <a:gd name="T5" fmla="*/ 239 h 249"/>
                <a:gd name="T6" fmla="*/ 67 w 198"/>
                <a:gd name="T7" fmla="*/ 249 h 249"/>
                <a:gd name="T8" fmla="*/ 130 w 198"/>
                <a:gd name="T9" fmla="*/ 249 h 249"/>
                <a:gd name="T10" fmla="*/ 143 w 198"/>
                <a:gd name="T11" fmla="*/ 239 h 249"/>
                <a:gd name="T12" fmla="*/ 198 w 198"/>
                <a:gd name="T13" fmla="*/ 87 h 249"/>
                <a:gd name="T14" fmla="*/ 99 w 198"/>
                <a:gd name="T15" fmla="*/ 0 h 249"/>
                <a:gd name="T16" fmla="*/ 83 w 198"/>
                <a:gd name="T17" fmla="*/ 225 h 249"/>
                <a:gd name="T18" fmla="*/ 82 w 198"/>
                <a:gd name="T19" fmla="*/ 225 h 249"/>
                <a:gd name="T20" fmla="*/ 78 w 198"/>
                <a:gd name="T21" fmla="*/ 222 h 249"/>
                <a:gd name="T22" fmla="*/ 42 w 198"/>
                <a:gd name="T23" fmla="*/ 127 h 249"/>
                <a:gd name="T24" fmla="*/ 44 w 198"/>
                <a:gd name="T25" fmla="*/ 123 h 249"/>
                <a:gd name="T26" fmla="*/ 49 w 198"/>
                <a:gd name="T27" fmla="*/ 125 h 249"/>
                <a:gd name="T28" fmla="*/ 85 w 198"/>
                <a:gd name="T29" fmla="*/ 220 h 249"/>
                <a:gd name="T30" fmla="*/ 83 w 198"/>
                <a:gd name="T31" fmla="*/ 225 h 249"/>
                <a:gd name="T32" fmla="*/ 108 w 198"/>
                <a:gd name="T33" fmla="*/ 131 h 249"/>
                <a:gd name="T34" fmla="*/ 105 w 198"/>
                <a:gd name="T35" fmla="*/ 130 h 249"/>
                <a:gd name="T36" fmla="*/ 98 w 198"/>
                <a:gd name="T37" fmla="*/ 123 h 249"/>
                <a:gd name="T38" fmla="*/ 92 w 198"/>
                <a:gd name="T39" fmla="*/ 130 h 249"/>
                <a:gd name="T40" fmla="*/ 87 w 198"/>
                <a:gd name="T41" fmla="*/ 130 h 249"/>
                <a:gd name="T42" fmla="*/ 80 w 198"/>
                <a:gd name="T43" fmla="*/ 123 h 249"/>
                <a:gd name="T44" fmla="*/ 73 w 198"/>
                <a:gd name="T45" fmla="*/ 130 h 249"/>
                <a:gd name="T46" fmla="*/ 68 w 198"/>
                <a:gd name="T47" fmla="*/ 130 h 249"/>
                <a:gd name="T48" fmla="*/ 59 w 198"/>
                <a:gd name="T49" fmla="*/ 121 h 249"/>
                <a:gd name="T50" fmla="*/ 59 w 198"/>
                <a:gd name="T51" fmla="*/ 116 h 249"/>
                <a:gd name="T52" fmla="*/ 64 w 198"/>
                <a:gd name="T53" fmla="*/ 116 h 249"/>
                <a:gd name="T54" fmla="*/ 71 w 198"/>
                <a:gd name="T55" fmla="*/ 122 h 249"/>
                <a:gd name="T56" fmla="*/ 77 w 198"/>
                <a:gd name="T57" fmla="*/ 116 h 249"/>
                <a:gd name="T58" fmla="*/ 83 w 198"/>
                <a:gd name="T59" fmla="*/ 116 h 249"/>
                <a:gd name="T60" fmla="*/ 89 w 198"/>
                <a:gd name="T61" fmla="*/ 122 h 249"/>
                <a:gd name="T62" fmla="*/ 96 w 198"/>
                <a:gd name="T63" fmla="*/ 116 h 249"/>
                <a:gd name="T64" fmla="*/ 101 w 198"/>
                <a:gd name="T65" fmla="*/ 116 h 249"/>
                <a:gd name="T66" fmla="*/ 108 w 198"/>
                <a:gd name="T67" fmla="*/ 122 h 249"/>
                <a:gd name="T68" fmla="*/ 114 w 198"/>
                <a:gd name="T69" fmla="*/ 116 h 249"/>
                <a:gd name="T70" fmla="*/ 120 w 198"/>
                <a:gd name="T71" fmla="*/ 116 h 249"/>
                <a:gd name="T72" fmla="*/ 126 w 198"/>
                <a:gd name="T73" fmla="*/ 122 h 249"/>
                <a:gd name="T74" fmla="*/ 133 w 198"/>
                <a:gd name="T75" fmla="*/ 116 h 249"/>
                <a:gd name="T76" fmla="*/ 138 w 198"/>
                <a:gd name="T77" fmla="*/ 116 h 249"/>
                <a:gd name="T78" fmla="*/ 138 w 198"/>
                <a:gd name="T79" fmla="*/ 121 h 249"/>
                <a:gd name="T80" fmla="*/ 129 w 198"/>
                <a:gd name="T81" fmla="*/ 130 h 249"/>
                <a:gd name="T82" fmla="*/ 124 w 198"/>
                <a:gd name="T83" fmla="*/ 130 h 249"/>
                <a:gd name="T84" fmla="*/ 117 w 198"/>
                <a:gd name="T85" fmla="*/ 123 h 249"/>
                <a:gd name="T86" fmla="*/ 110 w 198"/>
                <a:gd name="T87" fmla="*/ 130 h 249"/>
                <a:gd name="T88" fmla="*/ 108 w 198"/>
                <a:gd name="T89" fmla="*/ 131 h 249"/>
                <a:gd name="T90" fmla="*/ 155 w 198"/>
                <a:gd name="T91" fmla="*/ 127 h 249"/>
                <a:gd name="T92" fmla="*/ 119 w 198"/>
                <a:gd name="T93" fmla="*/ 222 h 249"/>
                <a:gd name="T94" fmla="*/ 115 w 198"/>
                <a:gd name="T95" fmla="*/ 225 h 249"/>
                <a:gd name="T96" fmla="*/ 114 w 198"/>
                <a:gd name="T97" fmla="*/ 225 h 249"/>
                <a:gd name="T98" fmla="*/ 112 w 198"/>
                <a:gd name="T99" fmla="*/ 220 h 249"/>
                <a:gd name="T100" fmla="*/ 148 w 198"/>
                <a:gd name="T101" fmla="*/ 125 h 249"/>
                <a:gd name="T102" fmla="*/ 153 w 198"/>
                <a:gd name="T103" fmla="*/ 123 h 249"/>
                <a:gd name="T104" fmla="*/ 155 w 198"/>
                <a:gd name="T105" fmla="*/ 12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249">
                  <a:moveTo>
                    <a:pt x="99" y="0"/>
                  </a:moveTo>
                  <a:cubicBezTo>
                    <a:pt x="32" y="0"/>
                    <a:pt x="0" y="40"/>
                    <a:pt x="0" y="87"/>
                  </a:cubicBezTo>
                  <a:cubicBezTo>
                    <a:pt x="0" y="145"/>
                    <a:pt x="42" y="185"/>
                    <a:pt x="54" y="239"/>
                  </a:cubicBezTo>
                  <a:cubicBezTo>
                    <a:pt x="56" y="245"/>
                    <a:pt x="61" y="249"/>
                    <a:pt x="67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6" y="249"/>
                    <a:pt x="141" y="245"/>
                    <a:pt x="143" y="239"/>
                  </a:cubicBezTo>
                  <a:cubicBezTo>
                    <a:pt x="155" y="185"/>
                    <a:pt x="198" y="145"/>
                    <a:pt x="198" y="87"/>
                  </a:cubicBezTo>
                  <a:cubicBezTo>
                    <a:pt x="198" y="40"/>
                    <a:pt x="157" y="0"/>
                    <a:pt x="99" y="0"/>
                  </a:cubicBezTo>
                  <a:close/>
                  <a:moveTo>
                    <a:pt x="83" y="225"/>
                  </a:moveTo>
                  <a:cubicBezTo>
                    <a:pt x="83" y="225"/>
                    <a:pt x="82" y="225"/>
                    <a:pt x="82" y="225"/>
                  </a:cubicBezTo>
                  <a:cubicBezTo>
                    <a:pt x="80" y="225"/>
                    <a:pt x="79" y="224"/>
                    <a:pt x="78" y="222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1" y="125"/>
                    <a:pt x="42" y="123"/>
                    <a:pt x="44" y="123"/>
                  </a:cubicBezTo>
                  <a:cubicBezTo>
                    <a:pt x="46" y="122"/>
                    <a:pt x="48" y="123"/>
                    <a:pt x="49" y="125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6" y="222"/>
                    <a:pt x="85" y="224"/>
                    <a:pt x="83" y="225"/>
                  </a:cubicBezTo>
                  <a:close/>
                  <a:moveTo>
                    <a:pt x="108" y="131"/>
                  </a:moveTo>
                  <a:cubicBezTo>
                    <a:pt x="107" y="131"/>
                    <a:pt x="106" y="131"/>
                    <a:pt x="105" y="130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0" y="131"/>
                    <a:pt x="88" y="131"/>
                    <a:pt x="87" y="130"/>
                  </a:cubicBezTo>
                  <a:cubicBezTo>
                    <a:pt x="80" y="123"/>
                    <a:pt x="80" y="123"/>
                    <a:pt x="80" y="123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2" y="131"/>
                    <a:pt x="70" y="131"/>
                    <a:pt x="68" y="13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8" y="119"/>
                    <a:pt x="58" y="117"/>
                    <a:pt x="59" y="116"/>
                  </a:cubicBezTo>
                  <a:cubicBezTo>
                    <a:pt x="60" y="114"/>
                    <a:pt x="63" y="114"/>
                    <a:pt x="64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4"/>
                    <a:pt x="81" y="114"/>
                    <a:pt x="83" y="116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7" y="114"/>
                    <a:pt x="100" y="114"/>
                    <a:pt x="101" y="116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6" y="114"/>
                    <a:pt x="118" y="114"/>
                    <a:pt x="120" y="116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4"/>
                    <a:pt x="137" y="114"/>
                    <a:pt x="138" y="116"/>
                  </a:cubicBezTo>
                  <a:cubicBezTo>
                    <a:pt x="139" y="117"/>
                    <a:pt x="139" y="119"/>
                    <a:pt x="138" y="12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7" y="131"/>
                    <a:pt x="125" y="131"/>
                    <a:pt x="124" y="130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10" y="131"/>
                    <a:pt x="109" y="131"/>
                    <a:pt x="108" y="131"/>
                  </a:cubicBezTo>
                  <a:close/>
                  <a:moveTo>
                    <a:pt x="155" y="127"/>
                  </a:moveTo>
                  <a:cubicBezTo>
                    <a:pt x="119" y="222"/>
                    <a:pt x="119" y="222"/>
                    <a:pt x="119" y="222"/>
                  </a:cubicBezTo>
                  <a:cubicBezTo>
                    <a:pt x="118" y="224"/>
                    <a:pt x="117" y="225"/>
                    <a:pt x="115" y="225"/>
                  </a:cubicBezTo>
                  <a:cubicBezTo>
                    <a:pt x="115" y="225"/>
                    <a:pt x="114" y="225"/>
                    <a:pt x="114" y="225"/>
                  </a:cubicBezTo>
                  <a:cubicBezTo>
                    <a:pt x="112" y="224"/>
                    <a:pt x="111" y="222"/>
                    <a:pt x="112" y="220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3"/>
                    <a:pt x="151" y="122"/>
                    <a:pt x="153" y="123"/>
                  </a:cubicBezTo>
                  <a:cubicBezTo>
                    <a:pt x="155" y="123"/>
                    <a:pt x="156" y="125"/>
                    <a:pt x="155" y="1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51"/>
            <p:cNvSpPr>
              <a:spLocks/>
            </p:cNvSpPr>
            <p:nvPr/>
          </p:nvSpPr>
          <p:spPr bwMode="auto">
            <a:xfrm>
              <a:off x="6575426" y="4479925"/>
              <a:ext cx="434975" cy="2378075"/>
            </a:xfrm>
            <a:custGeom>
              <a:avLst/>
              <a:gdLst>
                <a:gd name="T0" fmla="*/ 196 w 196"/>
                <a:gd name="T1" fmla="*/ 0 h 1074"/>
                <a:gd name="T2" fmla="*/ 196 w 196"/>
                <a:gd name="T3" fmla="*/ 211 h 1074"/>
                <a:gd name="T4" fmla="*/ 139 w 196"/>
                <a:gd name="T5" fmla="*/ 268 h 1074"/>
                <a:gd name="T6" fmla="*/ 57 w 196"/>
                <a:gd name="T7" fmla="*/ 268 h 1074"/>
                <a:gd name="T8" fmla="*/ 0 w 196"/>
                <a:gd name="T9" fmla="*/ 324 h 1074"/>
                <a:gd name="T10" fmla="*/ 0 w 196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074">
                  <a:moveTo>
                    <a:pt x="196" y="0"/>
                  </a:moveTo>
                  <a:cubicBezTo>
                    <a:pt x="196" y="211"/>
                    <a:pt x="196" y="211"/>
                    <a:pt x="196" y="211"/>
                  </a:cubicBezTo>
                  <a:cubicBezTo>
                    <a:pt x="196" y="243"/>
                    <a:pt x="170" y="268"/>
                    <a:pt x="139" y="268"/>
                  </a:cubicBezTo>
                  <a:cubicBezTo>
                    <a:pt x="57" y="268"/>
                    <a:pt x="57" y="268"/>
                    <a:pt x="57" y="268"/>
                  </a:cubicBezTo>
                  <a:cubicBezTo>
                    <a:pt x="25" y="268"/>
                    <a:pt x="0" y="293"/>
                    <a:pt x="0" y="324"/>
                  </a:cubicBezTo>
                  <a:cubicBezTo>
                    <a:pt x="0" y="1074"/>
                    <a:pt x="0" y="1074"/>
                    <a:pt x="0" y="1074"/>
                  </a:cubicBezTo>
                </a:path>
              </a:pathLst>
            </a:custGeom>
            <a:noFill/>
            <a:ln w="3810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52"/>
            <p:cNvSpPr>
              <a:spLocks/>
            </p:cNvSpPr>
            <p:nvPr/>
          </p:nvSpPr>
          <p:spPr bwMode="auto">
            <a:xfrm>
              <a:off x="4891088" y="5578475"/>
              <a:ext cx="1085850" cy="1279525"/>
            </a:xfrm>
            <a:custGeom>
              <a:avLst/>
              <a:gdLst>
                <a:gd name="T0" fmla="*/ 0 w 490"/>
                <a:gd name="T1" fmla="*/ 0 h 578"/>
                <a:gd name="T2" fmla="*/ 0 w 490"/>
                <a:gd name="T3" fmla="*/ 59 h 578"/>
                <a:gd name="T4" fmla="*/ 70 w 490"/>
                <a:gd name="T5" fmla="*/ 130 h 578"/>
                <a:gd name="T6" fmla="*/ 419 w 490"/>
                <a:gd name="T7" fmla="*/ 128 h 578"/>
                <a:gd name="T8" fmla="*/ 490 w 490"/>
                <a:gd name="T9" fmla="*/ 199 h 578"/>
                <a:gd name="T10" fmla="*/ 490 w 490"/>
                <a:gd name="T11" fmla="*/ 57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78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98"/>
                    <a:pt x="31" y="130"/>
                    <a:pt x="70" y="130"/>
                  </a:cubicBezTo>
                  <a:cubicBezTo>
                    <a:pt x="419" y="128"/>
                    <a:pt x="419" y="128"/>
                    <a:pt x="419" y="128"/>
                  </a:cubicBezTo>
                  <a:cubicBezTo>
                    <a:pt x="458" y="128"/>
                    <a:pt x="490" y="160"/>
                    <a:pt x="490" y="199"/>
                  </a:cubicBezTo>
                  <a:cubicBezTo>
                    <a:pt x="490" y="578"/>
                    <a:pt x="490" y="578"/>
                    <a:pt x="490" y="578"/>
                  </a:cubicBezTo>
                </a:path>
              </a:pathLst>
            </a:custGeom>
            <a:noFill/>
            <a:ln w="174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53"/>
            <p:cNvSpPr>
              <a:spLocks noEditPoints="1"/>
            </p:cNvSpPr>
            <p:nvPr/>
          </p:nvSpPr>
          <p:spPr bwMode="auto">
            <a:xfrm>
              <a:off x="4681538" y="4919663"/>
              <a:ext cx="420688" cy="519113"/>
            </a:xfrm>
            <a:custGeom>
              <a:avLst/>
              <a:gdLst>
                <a:gd name="T0" fmla="*/ 134 w 190"/>
                <a:gd name="T1" fmla="*/ 235 h 235"/>
                <a:gd name="T2" fmla="*/ 56 w 190"/>
                <a:gd name="T3" fmla="*/ 235 h 235"/>
                <a:gd name="T4" fmla="*/ 52 w 190"/>
                <a:gd name="T5" fmla="*/ 232 h 235"/>
                <a:gd name="T6" fmla="*/ 27 w 190"/>
                <a:gd name="T7" fmla="*/ 165 h 235"/>
                <a:gd name="T8" fmla="*/ 0 w 190"/>
                <a:gd name="T9" fmla="*/ 83 h 235"/>
                <a:gd name="T10" fmla="*/ 95 w 190"/>
                <a:gd name="T11" fmla="*/ 0 h 235"/>
                <a:gd name="T12" fmla="*/ 190 w 190"/>
                <a:gd name="T13" fmla="*/ 83 h 235"/>
                <a:gd name="T14" fmla="*/ 163 w 190"/>
                <a:gd name="T15" fmla="*/ 165 h 235"/>
                <a:gd name="T16" fmla="*/ 137 w 190"/>
                <a:gd name="T17" fmla="*/ 232 h 235"/>
                <a:gd name="T18" fmla="*/ 134 w 190"/>
                <a:gd name="T19" fmla="*/ 235 h 235"/>
                <a:gd name="T20" fmla="*/ 58 w 190"/>
                <a:gd name="T21" fmla="*/ 228 h 235"/>
                <a:gd name="T22" fmla="*/ 131 w 190"/>
                <a:gd name="T23" fmla="*/ 228 h 235"/>
                <a:gd name="T24" fmla="*/ 157 w 190"/>
                <a:gd name="T25" fmla="*/ 162 h 235"/>
                <a:gd name="T26" fmla="*/ 183 w 190"/>
                <a:gd name="T27" fmla="*/ 83 h 235"/>
                <a:gd name="T28" fmla="*/ 95 w 190"/>
                <a:gd name="T29" fmla="*/ 7 h 235"/>
                <a:gd name="T30" fmla="*/ 7 w 190"/>
                <a:gd name="T31" fmla="*/ 83 h 235"/>
                <a:gd name="T32" fmla="*/ 33 w 190"/>
                <a:gd name="T33" fmla="*/ 162 h 235"/>
                <a:gd name="T34" fmla="*/ 58 w 190"/>
                <a:gd name="T35" fmla="*/ 2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35">
                  <a:moveTo>
                    <a:pt x="134" y="235"/>
                  </a:moveTo>
                  <a:cubicBezTo>
                    <a:pt x="56" y="235"/>
                    <a:pt x="56" y="235"/>
                    <a:pt x="56" y="235"/>
                  </a:cubicBezTo>
                  <a:cubicBezTo>
                    <a:pt x="54" y="235"/>
                    <a:pt x="52" y="233"/>
                    <a:pt x="52" y="232"/>
                  </a:cubicBezTo>
                  <a:cubicBezTo>
                    <a:pt x="49" y="207"/>
                    <a:pt x="37" y="186"/>
                    <a:pt x="27" y="165"/>
                  </a:cubicBezTo>
                  <a:cubicBezTo>
                    <a:pt x="13" y="140"/>
                    <a:pt x="0" y="114"/>
                    <a:pt x="0" y="83"/>
                  </a:cubicBezTo>
                  <a:cubicBezTo>
                    <a:pt x="0" y="32"/>
                    <a:pt x="37" y="0"/>
                    <a:pt x="95" y="0"/>
                  </a:cubicBezTo>
                  <a:cubicBezTo>
                    <a:pt x="149" y="0"/>
                    <a:pt x="190" y="36"/>
                    <a:pt x="190" y="83"/>
                  </a:cubicBezTo>
                  <a:cubicBezTo>
                    <a:pt x="190" y="114"/>
                    <a:pt x="176" y="140"/>
                    <a:pt x="163" y="165"/>
                  </a:cubicBezTo>
                  <a:cubicBezTo>
                    <a:pt x="152" y="186"/>
                    <a:pt x="141" y="207"/>
                    <a:pt x="137" y="232"/>
                  </a:cubicBezTo>
                  <a:cubicBezTo>
                    <a:pt x="137" y="233"/>
                    <a:pt x="136" y="235"/>
                    <a:pt x="134" y="235"/>
                  </a:cubicBezTo>
                  <a:close/>
                  <a:moveTo>
                    <a:pt x="58" y="228"/>
                  </a:moveTo>
                  <a:cubicBezTo>
                    <a:pt x="131" y="228"/>
                    <a:pt x="131" y="228"/>
                    <a:pt x="131" y="228"/>
                  </a:cubicBezTo>
                  <a:cubicBezTo>
                    <a:pt x="135" y="203"/>
                    <a:pt x="146" y="182"/>
                    <a:pt x="157" y="162"/>
                  </a:cubicBezTo>
                  <a:cubicBezTo>
                    <a:pt x="170" y="136"/>
                    <a:pt x="183" y="112"/>
                    <a:pt x="183" y="83"/>
                  </a:cubicBezTo>
                  <a:cubicBezTo>
                    <a:pt x="183" y="40"/>
                    <a:pt x="145" y="7"/>
                    <a:pt x="95" y="7"/>
                  </a:cubicBezTo>
                  <a:cubicBezTo>
                    <a:pt x="30" y="7"/>
                    <a:pt x="7" y="46"/>
                    <a:pt x="7" y="83"/>
                  </a:cubicBezTo>
                  <a:cubicBezTo>
                    <a:pt x="7" y="112"/>
                    <a:pt x="19" y="136"/>
                    <a:pt x="33" y="162"/>
                  </a:cubicBezTo>
                  <a:cubicBezTo>
                    <a:pt x="43" y="182"/>
                    <a:pt x="54" y="203"/>
                    <a:pt x="58" y="22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54"/>
            <p:cNvSpPr>
              <a:spLocks noEditPoints="1"/>
            </p:cNvSpPr>
            <p:nvPr/>
          </p:nvSpPr>
          <p:spPr bwMode="auto">
            <a:xfrm>
              <a:off x="4783138" y="5422900"/>
              <a:ext cx="217488" cy="165100"/>
            </a:xfrm>
            <a:custGeom>
              <a:avLst/>
              <a:gdLst>
                <a:gd name="T0" fmla="*/ 49 w 98"/>
                <a:gd name="T1" fmla="*/ 74 h 74"/>
                <a:gd name="T2" fmla="*/ 0 w 98"/>
                <a:gd name="T3" fmla="*/ 25 h 74"/>
                <a:gd name="T4" fmla="*/ 0 w 98"/>
                <a:gd name="T5" fmla="*/ 13 h 74"/>
                <a:gd name="T6" fmla="*/ 14 w 98"/>
                <a:gd name="T7" fmla="*/ 0 h 74"/>
                <a:gd name="T8" fmla="*/ 84 w 98"/>
                <a:gd name="T9" fmla="*/ 0 h 74"/>
                <a:gd name="T10" fmla="*/ 98 w 98"/>
                <a:gd name="T11" fmla="*/ 13 h 74"/>
                <a:gd name="T12" fmla="*/ 98 w 98"/>
                <a:gd name="T13" fmla="*/ 25 h 74"/>
                <a:gd name="T14" fmla="*/ 49 w 98"/>
                <a:gd name="T15" fmla="*/ 74 h 74"/>
                <a:gd name="T16" fmla="*/ 14 w 98"/>
                <a:gd name="T17" fmla="*/ 7 h 74"/>
                <a:gd name="T18" fmla="*/ 7 w 98"/>
                <a:gd name="T19" fmla="*/ 13 h 74"/>
                <a:gd name="T20" fmla="*/ 7 w 98"/>
                <a:gd name="T21" fmla="*/ 25 h 74"/>
                <a:gd name="T22" fmla="*/ 49 w 98"/>
                <a:gd name="T23" fmla="*/ 67 h 74"/>
                <a:gd name="T24" fmla="*/ 91 w 98"/>
                <a:gd name="T25" fmla="*/ 25 h 74"/>
                <a:gd name="T26" fmla="*/ 91 w 98"/>
                <a:gd name="T27" fmla="*/ 13 h 74"/>
                <a:gd name="T28" fmla="*/ 84 w 98"/>
                <a:gd name="T29" fmla="*/ 7 h 74"/>
                <a:gd name="T30" fmla="*/ 14 w 98"/>
                <a:gd name="T3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74">
                  <a:moveTo>
                    <a:pt x="49" y="74"/>
                  </a:moveTo>
                  <a:cubicBezTo>
                    <a:pt x="22" y="74"/>
                    <a:pt x="0" y="52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0"/>
                    <a:pt x="98" y="6"/>
                    <a:pt x="98" y="13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52"/>
                    <a:pt x="76" y="74"/>
                    <a:pt x="49" y="74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48"/>
                    <a:pt x="26" y="67"/>
                    <a:pt x="49" y="67"/>
                  </a:cubicBezTo>
                  <a:cubicBezTo>
                    <a:pt x="72" y="67"/>
                    <a:pt x="91" y="48"/>
                    <a:pt x="91" y="25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0"/>
                    <a:pt x="88" y="7"/>
                    <a:pt x="84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5"/>
            <p:cNvSpPr>
              <a:spLocks/>
            </p:cNvSpPr>
            <p:nvPr/>
          </p:nvSpPr>
          <p:spPr bwMode="auto">
            <a:xfrm>
              <a:off x="4789488" y="5470525"/>
              <a:ext cx="204788" cy="14288"/>
            </a:xfrm>
            <a:custGeom>
              <a:avLst/>
              <a:gdLst>
                <a:gd name="T0" fmla="*/ 88 w 92"/>
                <a:gd name="T1" fmla="*/ 7 h 7"/>
                <a:gd name="T2" fmla="*/ 3 w 92"/>
                <a:gd name="T3" fmla="*/ 7 h 7"/>
                <a:gd name="T4" fmla="*/ 0 w 92"/>
                <a:gd name="T5" fmla="*/ 4 h 7"/>
                <a:gd name="T6" fmla="*/ 3 w 92"/>
                <a:gd name="T7" fmla="*/ 0 h 7"/>
                <a:gd name="T8" fmla="*/ 88 w 92"/>
                <a:gd name="T9" fmla="*/ 0 h 7"/>
                <a:gd name="T10" fmla="*/ 92 w 92"/>
                <a:gd name="T11" fmla="*/ 4 h 7"/>
                <a:gd name="T12" fmla="*/ 88 w 9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">
                  <a:moveTo>
                    <a:pt x="8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4"/>
                  </a:cubicBezTo>
                  <a:cubicBezTo>
                    <a:pt x="92" y="6"/>
                    <a:pt x="90" y="7"/>
                    <a:pt x="88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56"/>
            <p:cNvSpPr>
              <a:spLocks/>
            </p:cNvSpPr>
            <p:nvPr/>
          </p:nvSpPr>
          <p:spPr bwMode="auto">
            <a:xfrm>
              <a:off x="4799013" y="5516563"/>
              <a:ext cx="184150" cy="15875"/>
            </a:xfrm>
            <a:custGeom>
              <a:avLst/>
              <a:gdLst>
                <a:gd name="T0" fmla="*/ 80 w 83"/>
                <a:gd name="T1" fmla="*/ 7 h 7"/>
                <a:gd name="T2" fmla="*/ 3 w 83"/>
                <a:gd name="T3" fmla="*/ 7 h 7"/>
                <a:gd name="T4" fmla="*/ 0 w 83"/>
                <a:gd name="T5" fmla="*/ 3 h 7"/>
                <a:gd name="T6" fmla="*/ 3 w 83"/>
                <a:gd name="T7" fmla="*/ 0 h 7"/>
                <a:gd name="T8" fmla="*/ 80 w 83"/>
                <a:gd name="T9" fmla="*/ 0 h 7"/>
                <a:gd name="T10" fmla="*/ 83 w 83"/>
                <a:gd name="T11" fmla="*/ 3 h 7"/>
                <a:gd name="T12" fmla="*/ 80 w 8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">
                  <a:moveTo>
                    <a:pt x="8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3" y="5"/>
                    <a:pt x="82" y="7"/>
                    <a:pt x="80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57"/>
            <p:cNvSpPr>
              <a:spLocks/>
            </p:cNvSpPr>
            <p:nvPr/>
          </p:nvSpPr>
          <p:spPr bwMode="auto">
            <a:xfrm>
              <a:off x="4916488" y="5173663"/>
              <a:ext cx="92075" cy="207963"/>
            </a:xfrm>
            <a:custGeom>
              <a:avLst/>
              <a:gdLst>
                <a:gd name="T0" fmla="*/ 4 w 42"/>
                <a:gd name="T1" fmla="*/ 94 h 94"/>
                <a:gd name="T2" fmla="*/ 3 w 42"/>
                <a:gd name="T3" fmla="*/ 94 h 94"/>
                <a:gd name="T4" fmla="*/ 1 w 42"/>
                <a:gd name="T5" fmla="*/ 90 h 94"/>
                <a:gd name="T6" fmla="*/ 35 w 42"/>
                <a:gd name="T7" fmla="*/ 2 h 94"/>
                <a:gd name="T8" fmla="*/ 39 w 42"/>
                <a:gd name="T9" fmla="*/ 1 h 94"/>
                <a:gd name="T10" fmla="*/ 41 w 42"/>
                <a:gd name="T11" fmla="*/ 5 h 94"/>
                <a:gd name="T12" fmla="*/ 8 w 42"/>
                <a:gd name="T13" fmla="*/ 92 h 94"/>
                <a:gd name="T14" fmla="*/ 4 w 42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94">
                  <a:moveTo>
                    <a:pt x="4" y="94"/>
                  </a:moveTo>
                  <a:cubicBezTo>
                    <a:pt x="4" y="94"/>
                    <a:pt x="3" y="94"/>
                    <a:pt x="3" y="94"/>
                  </a:cubicBezTo>
                  <a:cubicBezTo>
                    <a:pt x="1" y="93"/>
                    <a:pt x="0" y="91"/>
                    <a:pt x="1" y="9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41" y="1"/>
                    <a:pt x="42" y="3"/>
                    <a:pt x="4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7" y="93"/>
                    <a:pt x="6" y="94"/>
                    <a:pt x="4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8"/>
            <p:cNvSpPr>
              <a:spLocks/>
            </p:cNvSpPr>
            <p:nvPr/>
          </p:nvSpPr>
          <p:spPr bwMode="auto">
            <a:xfrm>
              <a:off x="4773613" y="5173663"/>
              <a:ext cx="92075" cy="207963"/>
            </a:xfrm>
            <a:custGeom>
              <a:avLst/>
              <a:gdLst>
                <a:gd name="T0" fmla="*/ 37 w 41"/>
                <a:gd name="T1" fmla="*/ 94 h 94"/>
                <a:gd name="T2" fmla="*/ 34 w 41"/>
                <a:gd name="T3" fmla="*/ 92 h 94"/>
                <a:gd name="T4" fmla="*/ 0 w 41"/>
                <a:gd name="T5" fmla="*/ 5 h 94"/>
                <a:gd name="T6" fmla="*/ 2 w 41"/>
                <a:gd name="T7" fmla="*/ 1 h 94"/>
                <a:gd name="T8" fmla="*/ 7 w 41"/>
                <a:gd name="T9" fmla="*/ 2 h 94"/>
                <a:gd name="T10" fmla="*/ 40 w 41"/>
                <a:gd name="T11" fmla="*/ 90 h 94"/>
                <a:gd name="T12" fmla="*/ 38 w 41"/>
                <a:gd name="T13" fmla="*/ 94 h 94"/>
                <a:gd name="T14" fmla="*/ 37 w 41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94">
                  <a:moveTo>
                    <a:pt x="37" y="94"/>
                  </a:moveTo>
                  <a:cubicBezTo>
                    <a:pt x="36" y="94"/>
                    <a:pt x="35" y="93"/>
                    <a:pt x="34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1"/>
                    <a:pt x="40" y="93"/>
                    <a:pt x="38" y="94"/>
                  </a:cubicBezTo>
                  <a:cubicBezTo>
                    <a:pt x="38" y="94"/>
                    <a:pt x="38" y="94"/>
                    <a:pt x="37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9"/>
            <p:cNvSpPr>
              <a:spLocks/>
            </p:cNvSpPr>
            <p:nvPr/>
          </p:nvSpPr>
          <p:spPr bwMode="auto">
            <a:xfrm>
              <a:off x="4806951" y="5157788"/>
              <a:ext cx="168275" cy="34925"/>
            </a:xfrm>
            <a:custGeom>
              <a:avLst/>
              <a:gdLst>
                <a:gd name="T0" fmla="*/ 12 w 76"/>
                <a:gd name="T1" fmla="*/ 15 h 16"/>
                <a:gd name="T2" fmla="*/ 10 w 76"/>
                <a:gd name="T3" fmla="*/ 14 h 16"/>
                <a:gd name="T4" fmla="*/ 1 w 76"/>
                <a:gd name="T5" fmla="*/ 6 h 16"/>
                <a:gd name="T6" fmla="*/ 1 w 76"/>
                <a:gd name="T7" fmla="*/ 1 h 16"/>
                <a:gd name="T8" fmla="*/ 6 w 76"/>
                <a:gd name="T9" fmla="*/ 1 h 16"/>
                <a:gd name="T10" fmla="*/ 12 w 76"/>
                <a:gd name="T11" fmla="*/ 7 h 16"/>
                <a:gd name="T12" fmla="*/ 18 w 76"/>
                <a:gd name="T13" fmla="*/ 1 h 16"/>
                <a:gd name="T14" fmla="*/ 23 w 76"/>
                <a:gd name="T15" fmla="*/ 1 h 16"/>
                <a:gd name="T16" fmla="*/ 29 w 76"/>
                <a:gd name="T17" fmla="*/ 7 h 16"/>
                <a:gd name="T18" fmla="*/ 35 w 76"/>
                <a:gd name="T19" fmla="*/ 1 h 16"/>
                <a:gd name="T20" fmla="*/ 40 w 76"/>
                <a:gd name="T21" fmla="*/ 1 h 16"/>
                <a:gd name="T22" fmla="*/ 46 w 76"/>
                <a:gd name="T23" fmla="*/ 7 h 16"/>
                <a:gd name="T24" fmla="*/ 52 w 76"/>
                <a:gd name="T25" fmla="*/ 1 h 16"/>
                <a:gd name="T26" fmla="*/ 57 w 76"/>
                <a:gd name="T27" fmla="*/ 1 h 16"/>
                <a:gd name="T28" fmla="*/ 63 w 76"/>
                <a:gd name="T29" fmla="*/ 7 h 16"/>
                <a:gd name="T30" fmla="*/ 69 w 76"/>
                <a:gd name="T31" fmla="*/ 1 h 16"/>
                <a:gd name="T32" fmla="*/ 74 w 76"/>
                <a:gd name="T33" fmla="*/ 1 h 16"/>
                <a:gd name="T34" fmla="*/ 74 w 76"/>
                <a:gd name="T35" fmla="*/ 6 h 16"/>
                <a:gd name="T36" fmla="*/ 66 w 76"/>
                <a:gd name="T37" fmla="*/ 14 h 16"/>
                <a:gd name="T38" fmla="*/ 61 w 76"/>
                <a:gd name="T39" fmla="*/ 14 h 16"/>
                <a:gd name="T40" fmla="*/ 55 w 76"/>
                <a:gd name="T41" fmla="*/ 8 h 16"/>
                <a:gd name="T42" fmla="*/ 49 w 76"/>
                <a:gd name="T43" fmla="*/ 14 h 16"/>
                <a:gd name="T44" fmla="*/ 44 w 76"/>
                <a:gd name="T45" fmla="*/ 14 h 16"/>
                <a:gd name="T46" fmla="*/ 38 w 76"/>
                <a:gd name="T47" fmla="*/ 8 h 16"/>
                <a:gd name="T48" fmla="*/ 32 w 76"/>
                <a:gd name="T49" fmla="*/ 14 h 16"/>
                <a:gd name="T50" fmla="*/ 27 w 76"/>
                <a:gd name="T51" fmla="*/ 14 h 16"/>
                <a:gd name="T52" fmla="*/ 21 w 76"/>
                <a:gd name="T53" fmla="*/ 8 h 16"/>
                <a:gd name="T54" fmla="*/ 15 w 76"/>
                <a:gd name="T55" fmla="*/ 14 h 16"/>
                <a:gd name="T56" fmla="*/ 12 w 76"/>
                <a:gd name="T5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16">
                  <a:moveTo>
                    <a:pt x="12" y="15"/>
                  </a:moveTo>
                  <a:cubicBezTo>
                    <a:pt x="11" y="15"/>
                    <a:pt x="10" y="15"/>
                    <a:pt x="10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39" y="0"/>
                    <a:pt x="40" y="1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4" y="1"/>
                  </a:cubicBezTo>
                  <a:cubicBezTo>
                    <a:pt x="76" y="2"/>
                    <a:pt x="76" y="5"/>
                    <a:pt x="74" y="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4" y="16"/>
                    <a:pt x="62" y="16"/>
                    <a:pt x="61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6"/>
                    <a:pt x="45" y="16"/>
                    <a:pt x="44" y="1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6"/>
                    <a:pt x="28" y="16"/>
                    <a:pt x="27" y="1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60"/>
            <p:cNvSpPr>
              <a:spLocks noChangeShapeType="1"/>
            </p:cNvSpPr>
            <p:nvPr/>
          </p:nvSpPr>
          <p:spPr bwMode="auto">
            <a:xfrm>
              <a:off x="6108701" y="3473450"/>
              <a:ext cx="0" cy="3384550"/>
            </a:xfrm>
            <a:prstGeom prst="line">
              <a:avLst/>
            </a:prstGeom>
            <a:noFill/>
            <a:ln w="1063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61"/>
            <p:cNvSpPr>
              <a:spLocks/>
            </p:cNvSpPr>
            <p:nvPr/>
          </p:nvSpPr>
          <p:spPr bwMode="auto">
            <a:xfrm>
              <a:off x="5851526" y="3351213"/>
              <a:ext cx="511175" cy="68263"/>
            </a:xfrm>
            <a:custGeom>
              <a:avLst/>
              <a:gdLst>
                <a:gd name="T0" fmla="*/ 216 w 231"/>
                <a:gd name="T1" fmla="*/ 31 h 31"/>
                <a:gd name="T2" fmla="*/ 15 w 231"/>
                <a:gd name="T3" fmla="*/ 31 h 31"/>
                <a:gd name="T4" fmla="*/ 0 w 231"/>
                <a:gd name="T5" fmla="*/ 16 h 31"/>
                <a:gd name="T6" fmla="*/ 0 w 231"/>
                <a:gd name="T7" fmla="*/ 16 h 31"/>
                <a:gd name="T8" fmla="*/ 15 w 231"/>
                <a:gd name="T9" fmla="*/ 0 h 31"/>
                <a:gd name="T10" fmla="*/ 216 w 231"/>
                <a:gd name="T11" fmla="*/ 0 h 31"/>
                <a:gd name="T12" fmla="*/ 231 w 231"/>
                <a:gd name="T13" fmla="*/ 16 h 31"/>
                <a:gd name="T14" fmla="*/ 231 w 231"/>
                <a:gd name="T15" fmla="*/ 16 h 31"/>
                <a:gd name="T16" fmla="*/ 216 w 231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">
                  <a:moveTo>
                    <a:pt x="216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24"/>
                    <a:pt x="224" y="31"/>
                    <a:pt x="216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2"/>
            <p:cNvSpPr>
              <a:spLocks/>
            </p:cNvSpPr>
            <p:nvPr/>
          </p:nvSpPr>
          <p:spPr bwMode="auto">
            <a:xfrm>
              <a:off x="5937251" y="3446463"/>
              <a:ext cx="339725" cy="68263"/>
            </a:xfrm>
            <a:custGeom>
              <a:avLst/>
              <a:gdLst>
                <a:gd name="T0" fmla="*/ 141 w 153"/>
                <a:gd name="T1" fmla="*/ 31 h 31"/>
                <a:gd name="T2" fmla="*/ 12 w 153"/>
                <a:gd name="T3" fmla="*/ 31 h 31"/>
                <a:gd name="T4" fmla="*/ 0 w 153"/>
                <a:gd name="T5" fmla="*/ 18 h 31"/>
                <a:gd name="T6" fmla="*/ 0 w 153"/>
                <a:gd name="T7" fmla="*/ 13 h 31"/>
                <a:gd name="T8" fmla="*/ 12 w 153"/>
                <a:gd name="T9" fmla="*/ 0 h 31"/>
                <a:gd name="T10" fmla="*/ 141 w 153"/>
                <a:gd name="T11" fmla="*/ 0 h 31"/>
                <a:gd name="T12" fmla="*/ 153 w 153"/>
                <a:gd name="T13" fmla="*/ 13 h 31"/>
                <a:gd name="T14" fmla="*/ 153 w 153"/>
                <a:gd name="T15" fmla="*/ 18 h 31"/>
                <a:gd name="T16" fmla="*/ 141 w 153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1">
                  <a:moveTo>
                    <a:pt x="141" y="31"/>
                  </a:move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25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6"/>
                    <a:pt x="153" y="13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25"/>
                    <a:pt x="148" y="31"/>
                    <a:pt x="14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3"/>
            <p:cNvSpPr>
              <a:spLocks/>
            </p:cNvSpPr>
            <p:nvPr/>
          </p:nvSpPr>
          <p:spPr bwMode="auto">
            <a:xfrm>
              <a:off x="5851526" y="3259138"/>
              <a:ext cx="511175" cy="66675"/>
            </a:xfrm>
            <a:custGeom>
              <a:avLst/>
              <a:gdLst>
                <a:gd name="T0" fmla="*/ 216 w 231"/>
                <a:gd name="T1" fmla="*/ 30 h 30"/>
                <a:gd name="T2" fmla="*/ 15 w 231"/>
                <a:gd name="T3" fmla="*/ 30 h 30"/>
                <a:gd name="T4" fmla="*/ 0 w 231"/>
                <a:gd name="T5" fmla="*/ 15 h 30"/>
                <a:gd name="T6" fmla="*/ 0 w 231"/>
                <a:gd name="T7" fmla="*/ 15 h 30"/>
                <a:gd name="T8" fmla="*/ 15 w 231"/>
                <a:gd name="T9" fmla="*/ 0 h 30"/>
                <a:gd name="T10" fmla="*/ 216 w 231"/>
                <a:gd name="T11" fmla="*/ 0 h 30"/>
                <a:gd name="T12" fmla="*/ 231 w 231"/>
                <a:gd name="T13" fmla="*/ 15 h 30"/>
                <a:gd name="T14" fmla="*/ 231 w 231"/>
                <a:gd name="T15" fmla="*/ 15 h 30"/>
                <a:gd name="T16" fmla="*/ 216 w 231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0">
                  <a:moveTo>
                    <a:pt x="2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5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31" y="23"/>
                    <a:pt x="224" y="30"/>
                    <a:pt x="2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64"/>
            <p:cNvSpPr>
              <a:spLocks noEditPoints="1"/>
            </p:cNvSpPr>
            <p:nvPr/>
          </p:nvSpPr>
          <p:spPr bwMode="auto">
            <a:xfrm>
              <a:off x="5514976" y="1682750"/>
              <a:ext cx="1184275" cy="1549400"/>
            </a:xfrm>
            <a:custGeom>
              <a:avLst/>
              <a:gdLst>
                <a:gd name="T0" fmla="*/ 382 w 535"/>
                <a:gd name="T1" fmla="*/ 669 h 700"/>
                <a:gd name="T2" fmla="*/ 379 w 535"/>
                <a:gd name="T3" fmla="*/ 669 h 700"/>
                <a:gd name="T4" fmla="*/ 535 w 535"/>
                <a:gd name="T5" fmla="*/ 248 h 700"/>
                <a:gd name="T6" fmla="*/ 268 w 535"/>
                <a:gd name="T7" fmla="*/ 0 h 700"/>
                <a:gd name="T8" fmla="*/ 0 w 535"/>
                <a:gd name="T9" fmla="*/ 248 h 700"/>
                <a:gd name="T10" fmla="*/ 156 w 535"/>
                <a:gd name="T11" fmla="*/ 669 h 700"/>
                <a:gd name="T12" fmla="*/ 154 w 535"/>
                <a:gd name="T13" fmla="*/ 669 h 700"/>
                <a:gd name="T14" fmla="*/ 136 w 535"/>
                <a:gd name="T15" fmla="*/ 684 h 700"/>
                <a:gd name="T16" fmla="*/ 154 w 535"/>
                <a:gd name="T17" fmla="*/ 700 h 700"/>
                <a:gd name="T18" fmla="*/ 382 w 535"/>
                <a:gd name="T19" fmla="*/ 700 h 700"/>
                <a:gd name="T20" fmla="*/ 399 w 535"/>
                <a:gd name="T21" fmla="*/ 684 h 700"/>
                <a:gd name="T22" fmla="*/ 382 w 535"/>
                <a:gd name="T23" fmla="*/ 669 h 700"/>
                <a:gd name="T24" fmla="*/ 254 w 535"/>
                <a:gd name="T25" fmla="*/ 656 h 700"/>
                <a:gd name="T26" fmla="*/ 245 w 535"/>
                <a:gd name="T27" fmla="*/ 665 h 700"/>
                <a:gd name="T28" fmla="*/ 235 w 535"/>
                <a:gd name="T29" fmla="*/ 656 h 700"/>
                <a:gd name="T30" fmla="*/ 235 w 535"/>
                <a:gd name="T31" fmla="*/ 556 h 700"/>
                <a:gd name="T32" fmla="*/ 180 w 535"/>
                <a:gd name="T33" fmla="*/ 467 h 700"/>
                <a:gd name="T34" fmla="*/ 183 w 535"/>
                <a:gd name="T35" fmla="*/ 454 h 700"/>
                <a:gd name="T36" fmla="*/ 196 w 535"/>
                <a:gd name="T37" fmla="*/ 457 h 700"/>
                <a:gd name="T38" fmla="*/ 252 w 535"/>
                <a:gd name="T39" fmla="*/ 548 h 700"/>
                <a:gd name="T40" fmla="*/ 254 w 535"/>
                <a:gd name="T41" fmla="*/ 553 h 700"/>
                <a:gd name="T42" fmla="*/ 254 w 535"/>
                <a:gd name="T43" fmla="*/ 656 h 700"/>
                <a:gd name="T44" fmla="*/ 355 w 535"/>
                <a:gd name="T45" fmla="*/ 467 h 700"/>
                <a:gd name="T46" fmla="*/ 300 w 535"/>
                <a:gd name="T47" fmla="*/ 556 h 700"/>
                <a:gd name="T48" fmla="*/ 300 w 535"/>
                <a:gd name="T49" fmla="*/ 656 h 700"/>
                <a:gd name="T50" fmla="*/ 291 w 535"/>
                <a:gd name="T51" fmla="*/ 665 h 700"/>
                <a:gd name="T52" fmla="*/ 281 w 535"/>
                <a:gd name="T53" fmla="*/ 656 h 700"/>
                <a:gd name="T54" fmla="*/ 281 w 535"/>
                <a:gd name="T55" fmla="*/ 553 h 700"/>
                <a:gd name="T56" fmla="*/ 283 w 535"/>
                <a:gd name="T57" fmla="*/ 548 h 700"/>
                <a:gd name="T58" fmla="*/ 340 w 535"/>
                <a:gd name="T59" fmla="*/ 457 h 700"/>
                <a:gd name="T60" fmla="*/ 353 w 535"/>
                <a:gd name="T61" fmla="*/ 454 h 700"/>
                <a:gd name="T62" fmla="*/ 355 w 535"/>
                <a:gd name="T63" fmla="*/ 467 h 700"/>
                <a:gd name="T64" fmla="*/ 348 w 535"/>
                <a:gd name="T65" fmla="*/ 426 h 700"/>
                <a:gd name="T66" fmla="*/ 188 w 535"/>
                <a:gd name="T67" fmla="*/ 426 h 700"/>
                <a:gd name="T68" fmla="*/ 178 w 535"/>
                <a:gd name="T69" fmla="*/ 417 h 700"/>
                <a:gd name="T70" fmla="*/ 188 w 535"/>
                <a:gd name="T71" fmla="*/ 407 h 700"/>
                <a:gd name="T72" fmla="*/ 348 w 535"/>
                <a:gd name="T73" fmla="*/ 407 h 700"/>
                <a:gd name="T74" fmla="*/ 357 w 535"/>
                <a:gd name="T75" fmla="*/ 417 h 700"/>
                <a:gd name="T76" fmla="*/ 348 w 535"/>
                <a:gd name="T77" fmla="*/ 426 h 700"/>
                <a:gd name="T78" fmla="*/ 348 w 535"/>
                <a:gd name="T79" fmla="*/ 385 h 700"/>
                <a:gd name="T80" fmla="*/ 188 w 535"/>
                <a:gd name="T81" fmla="*/ 385 h 700"/>
                <a:gd name="T82" fmla="*/ 178 w 535"/>
                <a:gd name="T83" fmla="*/ 375 h 700"/>
                <a:gd name="T84" fmla="*/ 188 w 535"/>
                <a:gd name="T85" fmla="*/ 366 h 700"/>
                <a:gd name="T86" fmla="*/ 348 w 535"/>
                <a:gd name="T87" fmla="*/ 366 h 700"/>
                <a:gd name="T88" fmla="*/ 357 w 535"/>
                <a:gd name="T89" fmla="*/ 375 h 700"/>
                <a:gd name="T90" fmla="*/ 348 w 535"/>
                <a:gd name="T91" fmla="*/ 385 h 700"/>
                <a:gd name="T92" fmla="*/ 348 w 535"/>
                <a:gd name="T93" fmla="*/ 344 h 700"/>
                <a:gd name="T94" fmla="*/ 188 w 535"/>
                <a:gd name="T95" fmla="*/ 344 h 700"/>
                <a:gd name="T96" fmla="*/ 178 w 535"/>
                <a:gd name="T97" fmla="*/ 334 h 700"/>
                <a:gd name="T98" fmla="*/ 188 w 535"/>
                <a:gd name="T99" fmla="*/ 325 h 700"/>
                <a:gd name="T100" fmla="*/ 348 w 535"/>
                <a:gd name="T101" fmla="*/ 325 h 700"/>
                <a:gd name="T102" fmla="*/ 357 w 535"/>
                <a:gd name="T103" fmla="*/ 334 h 700"/>
                <a:gd name="T104" fmla="*/ 348 w 535"/>
                <a:gd name="T105" fmla="*/ 34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5" h="700">
                  <a:moveTo>
                    <a:pt x="382" y="669"/>
                  </a:moveTo>
                  <a:cubicBezTo>
                    <a:pt x="379" y="669"/>
                    <a:pt x="379" y="669"/>
                    <a:pt x="379" y="669"/>
                  </a:cubicBezTo>
                  <a:cubicBezTo>
                    <a:pt x="379" y="506"/>
                    <a:pt x="535" y="405"/>
                    <a:pt x="535" y="248"/>
                  </a:cubicBezTo>
                  <a:cubicBezTo>
                    <a:pt x="535" y="137"/>
                    <a:pt x="426" y="0"/>
                    <a:pt x="268" y="0"/>
                  </a:cubicBezTo>
                  <a:cubicBezTo>
                    <a:pt x="88" y="0"/>
                    <a:pt x="0" y="137"/>
                    <a:pt x="0" y="248"/>
                  </a:cubicBezTo>
                  <a:cubicBezTo>
                    <a:pt x="0" y="405"/>
                    <a:pt x="156" y="506"/>
                    <a:pt x="156" y="669"/>
                  </a:cubicBezTo>
                  <a:cubicBezTo>
                    <a:pt x="154" y="669"/>
                    <a:pt x="154" y="669"/>
                    <a:pt x="154" y="669"/>
                  </a:cubicBezTo>
                  <a:cubicBezTo>
                    <a:pt x="144" y="669"/>
                    <a:pt x="136" y="676"/>
                    <a:pt x="136" y="684"/>
                  </a:cubicBezTo>
                  <a:cubicBezTo>
                    <a:pt x="136" y="693"/>
                    <a:pt x="144" y="700"/>
                    <a:pt x="154" y="700"/>
                  </a:cubicBezTo>
                  <a:cubicBezTo>
                    <a:pt x="382" y="700"/>
                    <a:pt x="382" y="700"/>
                    <a:pt x="382" y="700"/>
                  </a:cubicBezTo>
                  <a:cubicBezTo>
                    <a:pt x="391" y="700"/>
                    <a:pt x="399" y="693"/>
                    <a:pt x="399" y="684"/>
                  </a:cubicBezTo>
                  <a:cubicBezTo>
                    <a:pt x="399" y="676"/>
                    <a:pt x="391" y="669"/>
                    <a:pt x="382" y="669"/>
                  </a:cubicBezTo>
                  <a:close/>
                  <a:moveTo>
                    <a:pt x="254" y="656"/>
                  </a:moveTo>
                  <a:cubicBezTo>
                    <a:pt x="254" y="661"/>
                    <a:pt x="250" y="665"/>
                    <a:pt x="245" y="665"/>
                  </a:cubicBezTo>
                  <a:cubicBezTo>
                    <a:pt x="239" y="665"/>
                    <a:pt x="235" y="661"/>
                    <a:pt x="235" y="656"/>
                  </a:cubicBezTo>
                  <a:cubicBezTo>
                    <a:pt x="235" y="556"/>
                    <a:pt x="235" y="556"/>
                    <a:pt x="235" y="556"/>
                  </a:cubicBezTo>
                  <a:cubicBezTo>
                    <a:pt x="180" y="467"/>
                    <a:pt x="180" y="467"/>
                    <a:pt x="180" y="467"/>
                  </a:cubicBezTo>
                  <a:cubicBezTo>
                    <a:pt x="177" y="463"/>
                    <a:pt x="178" y="457"/>
                    <a:pt x="183" y="454"/>
                  </a:cubicBezTo>
                  <a:cubicBezTo>
                    <a:pt x="187" y="452"/>
                    <a:pt x="193" y="453"/>
                    <a:pt x="196" y="457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53" y="549"/>
                    <a:pt x="254" y="551"/>
                    <a:pt x="254" y="553"/>
                  </a:cubicBezTo>
                  <a:lnTo>
                    <a:pt x="254" y="656"/>
                  </a:lnTo>
                  <a:close/>
                  <a:moveTo>
                    <a:pt x="355" y="467"/>
                  </a:moveTo>
                  <a:cubicBezTo>
                    <a:pt x="300" y="556"/>
                    <a:pt x="300" y="556"/>
                    <a:pt x="300" y="556"/>
                  </a:cubicBezTo>
                  <a:cubicBezTo>
                    <a:pt x="300" y="656"/>
                    <a:pt x="300" y="656"/>
                    <a:pt x="300" y="656"/>
                  </a:cubicBezTo>
                  <a:cubicBezTo>
                    <a:pt x="300" y="661"/>
                    <a:pt x="296" y="665"/>
                    <a:pt x="291" y="665"/>
                  </a:cubicBezTo>
                  <a:cubicBezTo>
                    <a:pt x="286" y="665"/>
                    <a:pt x="281" y="661"/>
                    <a:pt x="281" y="656"/>
                  </a:cubicBezTo>
                  <a:cubicBezTo>
                    <a:pt x="281" y="553"/>
                    <a:pt x="281" y="553"/>
                    <a:pt x="281" y="553"/>
                  </a:cubicBezTo>
                  <a:cubicBezTo>
                    <a:pt x="281" y="551"/>
                    <a:pt x="282" y="549"/>
                    <a:pt x="283" y="548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2" y="453"/>
                    <a:pt x="348" y="452"/>
                    <a:pt x="353" y="454"/>
                  </a:cubicBezTo>
                  <a:cubicBezTo>
                    <a:pt x="357" y="457"/>
                    <a:pt x="358" y="463"/>
                    <a:pt x="355" y="467"/>
                  </a:cubicBezTo>
                  <a:close/>
                  <a:moveTo>
                    <a:pt x="348" y="426"/>
                  </a:moveTo>
                  <a:cubicBezTo>
                    <a:pt x="188" y="426"/>
                    <a:pt x="188" y="426"/>
                    <a:pt x="188" y="426"/>
                  </a:cubicBezTo>
                  <a:cubicBezTo>
                    <a:pt x="183" y="426"/>
                    <a:pt x="178" y="422"/>
                    <a:pt x="178" y="417"/>
                  </a:cubicBezTo>
                  <a:cubicBezTo>
                    <a:pt x="178" y="411"/>
                    <a:pt x="183" y="407"/>
                    <a:pt x="188" y="407"/>
                  </a:cubicBezTo>
                  <a:cubicBezTo>
                    <a:pt x="348" y="407"/>
                    <a:pt x="348" y="407"/>
                    <a:pt x="348" y="407"/>
                  </a:cubicBezTo>
                  <a:cubicBezTo>
                    <a:pt x="353" y="407"/>
                    <a:pt x="357" y="411"/>
                    <a:pt x="357" y="417"/>
                  </a:cubicBezTo>
                  <a:cubicBezTo>
                    <a:pt x="357" y="422"/>
                    <a:pt x="353" y="426"/>
                    <a:pt x="348" y="426"/>
                  </a:cubicBezTo>
                  <a:close/>
                  <a:moveTo>
                    <a:pt x="348" y="385"/>
                  </a:moveTo>
                  <a:cubicBezTo>
                    <a:pt x="188" y="385"/>
                    <a:pt x="188" y="385"/>
                    <a:pt x="188" y="385"/>
                  </a:cubicBezTo>
                  <a:cubicBezTo>
                    <a:pt x="183" y="385"/>
                    <a:pt x="178" y="381"/>
                    <a:pt x="178" y="375"/>
                  </a:cubicBezTo>
                  <a:cubicBezTo>
                    <a:pt x="178" y="370"/>
                    <a:pt x="183" y="366"/>
                    <a:pt x="188" y="366"/>
                  </a:cubicBezTo>
                  <a:cubicBezTo>
                    <a:pt x="348" y="366"/>
                    <a:pt x="348" y="366"/>
                    <a:pt x="348" y="366"/>
                  </a:cubicBezTo>
                  <a:cubicBezTo>
                    <a:pt x="353" y="366"/>
                    <a:pt x="357" y="370"/>
                    <a:pt x="357" y="375"/>
                  </a:cubicBezTo>
                  <a:cubicBezTo>
                    <a:pt x="357" y="381"/>
                    <a:pt x="353" y="385"/>
                    <a:pt x="348" y="385"/>
                  </a:cubicBezTo>
                  <a:close/>
                  <a:moveTo>
                    <a:pt x="348" y="344"/>
                  </a:moveTo>
                  <a:cubicBezTo>
                    <a:pt x="188" y="344"/>
                    <a:pt x="188" y="344"/>
                    <a:pt x="188" y="344"/>
                  </a:cubicBezTo>
                  <a:cubicBezTo>
                    <a:pt x="183" y="344"/>
                    <a:pt x="178" y="339"/>
                    <a:pt x="178" y="334"/>
                  </a:cubicBezTo>
                  <a:cubicBezTo>
                    <a:pt x="178" y="329"/>
                    <a:pt x="183" y="325"/>
                    <a:pt x="188" y="325"/>
                  </a:cubicBezTo>
                  <a:cubicBezTo>
                    <a:pt x="348" y="325"/>
                    <a:pt x="348" y="325"/>
                    <a:pt x="348" y="325"/>
                  </a:cubicBezTo>
                  <a:cubicBezTo>
                    <a:pt x="353" y="325"/>
                    <a:pt x="357" y="329"/>
                    <a:pt x="357" y="334"/>
                  </a:cubicBezTo>
                  <a:cubicBezTo>
                    <a:pt x="357" y="339"/>
                    <a:pt x="353" y="344"/>
                    <a:pt x="348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65"/>
            <p:cNvSpPr>
              <a:spLocks/>
            </p:cNvSpPr>
            <p:nvPr/>
          </p:nvSpPr>
          <p:spPr bwMode="auto">
            <a:xfrm>
              <a:off x="6061076" y="1241425"/>
              <a:ext cx="69850" cy="1023938"/>
            </a:xfrm>
            <a:custGeom>
              <a:avLst/>
              <a:gdLst>
                <a:gd name="T0" fmla="*/ 31 w 31"/>
                <a:gd name="T1" fmla="*/ 17 h 462"/>
                <a:gd name="T2" fmla="*/ 21 w 31"/>
                <a:gd name="T3" fmla="*/ 462 h 462"/>
                <a:gd name="T4" fmla="*/ 0 w 31"/>
                <a:gd name="T5" fmla="*/ 17 h 462"/>
                <a:gd name="T6" fmla="*/ 15 w 31"/>
                <a:gd name="T7" fmla="*/ 1 h 462"/>
                <a:gd name="T8" fmla="*/ 31 w 31"/>
                <a:gd name="T9" fmla="*/ 16 h 462"/>
                <a:gd name="T10" fmla="*/ 31 w 31"/>
                <a:gd name="T11" fmla="*/ 1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2">
                  <a:moveTo>
                    <a:pt x="31" y="17"/>
                  </a:moveTo>
                  <a:cubicBezTo>
                    <a:pt x="21" y="462"/>
                    <a:pt x="21" y="462"/>
                    <a:pt x="21" y="46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16"/>
                    <a:pt x="31" y="16"/>
                    <a:pt x="31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66"/>
            <p:cNvSpPr>
              <a:spLocks/>
            </p:cNvSpPr>
            <p:nvPr/>
          </p:nvSpPr>
          <p:spPr bwMode="auto">
            <a:xfrm>
              <a:off x="5719763" y="1301750"/>
              <a:ext cx="388938" cy="963613"/>
            </a:xfrm>
            <a:custGeom>
              <a:avLst/>
              <a:gdLst>
                <a:gd name="T0" fmla="*/ 32 w 175"/>
                <a:gd name="T1" fmla="*/ 13 h 435"/>
                <a:gd name="T2" fmla="*/ 175 w 175"/>
                <a:gd name="T3" fmla="*/ 435 h 435"/>
                <a:gd name="T4" fmla="*/ 3 w 175"/>
                <a:gd name="T5" fmla="*/ 24 h 435"/>
                <a:gd name="T6" fmla="*/ 11 w 175"/>
                <a:gd name="T7" fmla="*/ 4 h 435"/>
                <a:gd name="T8" fmla="*/ 32 w 175"/>
                <a:gd name="T9" fmla="*/ 12 h 435"/>
                <a:gd name="T10" fmla="*/ 32 w 175"/>
                <a:gd name="T11" fmla="*/ 1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435">
                  <a:moveTo>
                    <a:pt x="32" y="13"/>
                  </a:moveTo>
                  <a:cubicBezTo>
                    <a:pt x="175" y="435"/>
                    <a:pt x="175" y="435"/>
                    <a:pt x="175" y="43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9" y="4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67"/>
            <p:cNvSpPr>
              <a:spLocks/>
            </p:cNvSpPr>
            <p:nvPr/>
          </p:nvSpPr>
          <p:spPr bwMode="auto">
            <a:xfrm>
              <a:off x="5426076" y="1479550"/>
              <a:ext cx="682625" cy="785813"/>
            </a:xfrm>
            <a:custGeom>
              <a:avLst/>
              <a:gdLst>
                <a:gd name="T0" fmla="*/ 29 w 308"/>
                <a:gd name="T1" fmla="*/ 7 h 355"/>
                <a:gd name="T2" fmla="*/ 308 w 308"/>
                <a:gd name="T3" fmla="*/ 355 h 355"/>
                <a:gd name="T4" fmla="*/ 6 w 308"/>
                <a:gd name="T5" fmla="*/ 28 h 355"/>
                <a:gd name="T6" fmla="*/ 7 w 308"/>
                <a:gd name="T7" fmla="*/ 5 h 355"/>
                <a:gd name="T8" fmla="*/ 29 w 308"/>
                <a:gd name="T9" fmla="*/ 6 h 355"/>
                <a:gd name="T10" fmla="*/ 29 w 308"/>
                <a:gd name="T11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355">
                  <a:moveTo>
                    <a:pt x="29" y="7"/>
                  </a:moveTo>
                  <a:cubicBezTo>
                    <a:pt x="308" y="355"/>
                    <a:pt x="308" y="355"/>
                    <a:pt x="308" y="35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1"/>
                    <a:pt x="0" y="11"/>
                    <a:pt x="7" y="5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29" y="7"/>
                    <a:pt x="29" y="7"/>
                    <a:pt x="2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68"/>
            <p:cNvSpPr>
              <a:spLocks/>
            </p:cNvSpPr>
            <p:nvPr/>
          </p:nvSpPr>
          <p:spPr bwMode="auto">
            <a:xfrm>
              <a:off x="5207001" y="1743075"/>
              <a:ext cx="901700" cy="522288"/>
            </a:xfrm>
            <a:custGeom>
              <a:avLst/>
              <a:gdLst>
                <a:gd name="T0" fmla="*/ 26 w 407"/>
                <a:gd name="T1" fmla="*/ 4 h 236"/>
                <a:gd name="T2" fmla="*/ 407 w 407"/>
                <a:gd name="T3" fmla="*/ 236 h 236"/>
                <a:gd name="T4" fmla="*/ 11 w 407"/>
                <a:gd name="T5" fmla="*/ 32 h 236"/>
                <a:gd name="T6" fmla="*/ 4 w 407"/>
                <a:gd name="T7" fmla="*/ 11 h 236"/>
                <a:gd name="T8" fmla="*/ 25 w 407"/>
                <a:gd name="T9" fmla="*/ 4 h 236"/>
                <a:gd name="T10" fmla="*/ 26 w 407"/>
                <a:gd name="T1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36">
                  <a:moveTo>
                    <a:pt x="26" y="4"/>
                  </a:moveTo>
                  <a:cubicBezTo>
                    <a:pt x="407" y="236"/>
                    <a:pt x="407" y="236"/>
                    <a:pt x="407" y="23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3" y="28"/>
                    <a:pt x="0" y="18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9"/>
            <p:cNvSpPr>
              <a:spLocks/>
            </p:cNvSpPr>
            <p:nvPr/>
          </p:nvSpPr>
          <p:spPr bwMode="auto">
            <a:xfrm>
              <a:off x="5095876" y="2066925"/>
              <a:ext cx="1012825" cy="198438"/>
            </a:xfrm>
            <a:custGeom>
              <a:avLst/>
              <a:gdLst>
                <a:gd name="T0" fmla="*/ 20 w 457"/>
                <a:gd name="T1" fmla="*/ 2 h 89"/>
                <a:gd name="T2" fmla="*/ 457 w 457"/>
                <a:gd name="T3" fmla="*/ 89 h 89"/>
                <a:gd name="T4" fmla="*/ 15 w 457"/>
                <a:gd name="T5" fmla="*/ 32 h 89"/>
                <a:gd name="T6" fmla="*/ 1 w 457"/>
                <a:gd name="T7" fmla="*/ 15 h 89"/>
                <a:gd name="T8" fmla="*/ 19 w 457"/>
                <a:gd name="T9" fmla="*/ 1 h 89"/>
                <a:gd name="T10" fmla="*/ 20 w 457"/>
                <a:gd name="T11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7" h="89">
                  <a:moveTo>
                    <a:pt x="20" y="2"/>
                  </a:moveTo>
                  <a:cubicBezTo>
                    <a:pt x="457" y="89"/>
                    <a:pt x="457" y="89"/>
                    <a:pt x="457" y="8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2" y="6"/>
                    <a:pt x="10" y="0"/>
                    <a:pt x="19" y="1"/>
                  </a:cubicBezTo>
                  <a:cubicBezTo>
                    <a:pt x="19" y="1"/>
                    <a:pt x="19" y="1"/>
                    <a:pt x="2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70"/>
            <p:cNvSpPr>
              <a:spLocks/>
            </p:cNvSpPr>
            <p:nvPr/>
          </p:nvSpPr>
          <p:spPr bwMode="auto">
            <a:xfrm>
              <a:off x="5097463" y="2265363"/>
              <a:ext cx="1011238" cy="220663"/>
            </a:xfrm>
            <a:custGeom>
              <a:avLst/>
              <a:gdLst>
                <a:gd name="T0" fmla="*/ 15 w 456"/>
                <a:gd name="T1" fmla="*/ 67 h 100"/>
                <a:gd name="T2" fmla="*/ 456 w 456"/>
                <a:gd name="T3" fmla="*/ 0 h 100"/>
                <a:gd name="T4" fmla="*/ 21 w 456"/>
                <a:gd name="T5" fmla="*/ 98 h 100"/>
                <a:gd name="T6" fmla="*/ 2 w 456"/>
                <a:gd name="T7" fmla="*/ 86 h 100"/>
                <a:gd name="T8" fmla="*/ 14 w 456"/>
                <a:gd name="T9" fmla="*/ 67 h 100"/>
                <a:gd name="T10" fmla="*/ 15 w 456"/>
                <a:gd name="T11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100">
                  <a:moveTo>
                    <a:pt x="15" y="67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2" y="100"/>
                    <a:pt x="4" y="95"/>
                    <a:pt x="2" y="86"/>
                  </a:cubicBezTo>
                  <a:cubicBezTo>
                    <a:pt x="0" y="78"/>
                    <a:pt x="5" y="69"/>
                    <a:pt x="14" y="67"/>
                  </a:cubicBezTo>
                  <a:cubicBezTo>
                    <a:pt x="14" y="67"/>
                    <a:pt x="15" y="67"/>
                    <a:pt x="1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71"/>
            <p:cNvSpPr>
              <a:spLocks/>
            </p:cNvSpPr>
            <p:nvPr/>
          </p:nvSpPr>
          <p:spPr bwMode="auto">
            <a:xfrm>
              <a:off x="5218113" y="2265363"/>
              <a:ext cx="890588" cy="544513"/>
            </a:xfrm>
            <a:custGeom>
              <a:avLst/>
              <a:gdLst>
                <a:gd name="T0" fmla="*/ 10 w 402"/>
                <a:gd name="T1" fmla="*/ 214 h 246"/>
                <a:gd name="T2" fmla="*/ 402 w 402"/>
                <a:gd name="T3" fmla="*/ 0 h 246"/>
                <a:gd name="T4" fmla="*/ 26 w 402"/>
                <a:gd name="T5" fmla="*/ 241 h 246"/>
                <a:gd name="T6" fmla="*/ 5 w 402"/>
                <a:gd name="T7" fmla="*/ 236 h 246"/>
                <a:gd name="T8" fmla="*/ 9 w 402"/>
                <a:gd name="T9" fmla="*/ 214 h 246"/>
                <a:gd name="T10" fmla="*/ 10 w 402"/>
                <a:gd name="T11" fmla="*/ 2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246">
                  <a:moveTo>
                    <a:pt x="10" y="214"/>
                  </a:moveTo>
                  <a:cubicBezTo>
                    <a:pt x="402" y="0"/>
                    <a:pt x="402" y="0"/>
                    <a:pt x="402" y="0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19" y="246"/>
                    <a:pt x="9" y="243"/>
                    <a:pt x="5" y="236"/>
                  </a:cubicBezTo>
                  <a:cubicBezTo>
                    <a:pt x="0" y="229"/>
                    <a:pt x="2" y="219"/>
                    <a:pt x="9" y="214"/>
                  </a:cubicBezTo>
                  <a:cubicBezTo>
                    <a:pt x="10" y="214"/>
                    <a:pt x="10" y="214"/>
                    <a:pt x="1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72"/>
            <p:cNvSpPr>
              <a:spLocks/>
            </p:cNvSpPr>
            <p:nvPr/>
          </p:nvSpPr>
          <p:spPr bwMode="auto">
            <a:xfrm>
              <a:off x="5441951" y="2265363"/>
              <a:ext cx="666750" cy="803275"/>
            </a:xfrm>
            <a:custGeom>
              <a:avLst/>
              <a:gdLst>
                <a:gd name="T0" fmla="*/ 6 w 301"/>
                <a:gd name="T1" fmla="*/ 335 h 363"/>
                <a:gd name="T2" fmla="*/ 301 w 301"/>
                <a:gd name="T3" fmla="*/ 0 h 363"/>
                <a:gd name="T4" fmla="*/ 30 w 301"/>
                <a:gd name="T5" fmla="*/ 355 h 363"/>
                <a:gd name="T6" fmla="*/ 8 w 301"/>
                <a:gd name="T7" fmla="*/ 358 h 363"/>
                <a:gd name="T8" fmla="*/ 5 w 301"/>
                <a:gd name="T9" fmla="*/ 336 h 363"/>
                <a:gd name="T10" fmla="*/ 6 w 301"/>
                <a:gd name="T11" fmla="*/ 3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363">
                  <a:moveTo>
                    <a:pt x="6" y="335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30" y="355"/>
                    <a:pt x="30" y="355"/>
                    <a:pt x="30" y="355"/>
                  </a:cubicBezTo>
                  <a:cubicBezTo>
                    <a:pt x="25" y="362"/>
                    <a:pt x="15" y="363"/>
                    <a:pt x="8" y="358"/>
                  </a:cubicBezTo>
                  <a:cubicBezTo>
                    <a:pt x="1" y="352"/>
                    <a:pt x="0" y="343"/>
                    <a:pt x="5" y="336"/>
                  </a:cubicBezTo>
                  <a:cubicBezTo>
                    <a:pt x="6" y="335"/>
                    <a:pt x="6" y="335"/>
                    <a:pt x="6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3"/>
            <p:cNvSpPr>
              <a:spLocks/>
            </p:cNvSpPr>
            <p:nvPr/>
          </p:nvSpPr>
          <p:spPr bwMode="auto">
            <a:xfrm>
              <a:off x="6108701" y="2265363"/>
              <a:ext cx="679450" cy="787400"/>
            </a:xfrm>
            <a:custGeom>
              <a:avLst/>
              <a:gdLst>
                <a:gd name="T0" fmla="*/ 278 w 307"/>
                <a:gd name="T1" fmla="*/ 349 h 356"/>
                <a:gd name="T2" fmla="*/ 0 w 307"/>
                <a:gd name="T3" fmla="*/ 0 h 356"/>
                <a:gd name="T4" fmla="*/ 302 w 307"/>
                <a:gd name="T5" fmla="*/ 328 h 356"/>
                <a:gd name="T6" fmla="*/ 301 w 307"/>
                <a:gd name="T7" fmla="*/ 350 h 356"/>
                <a:gd name="T8" fmla="*/ 279 w 307"/>
                <a:gd name="T9" fmla="*/ 349 h 356"/>
                <a:gd name="T10" fmla="*/ 278 w 307"/>
                <a:gd name="T11" fmla="*/ 3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56">
                  <a:moveTo>
                    <a:pt x="278" y="34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07" y="334"/>
                    <a:pt x="307" y="344"/>
                    <a:pt x="301" y="350"/>
                  </a:cubicBezTo>
                  <a:cubicBezTo>
                    <a:pt x="294" y="356"/>
                    <a:pt x="284" y="356"/>
                    <a:pt x="279" y="349"/>
                  </a:cubicBezTo>
                  <a:cubicBezTo>
                    <a:pt x="278" y="349"/>
                    <a:pt x="278" y="349"/>
                    <a:pt x="278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74"/>
            <p:cNvSpPr>
              <a:spLocks/>
            </p:cNvSpPr>
            <p:nvPr/>
          </p:nvSpPr>
          <p:spPr bwMode="auto">
            <a:xfrm>
              <a:off x="6108701" y="2265363"/>
              <a:ext cx="898525" cy="523875"/>
            </a:xfrm>
            <a:custGeom>
              <a:avLst/>
              <a:gdLst>
                <a:gd name="T0" fmla="*/ 380 w 406"/>
                <a:gd name="T1" fmla="*/ 232 h 237"/>
                <a:gd name="T2" fmla="*/ 0 w 406"/>
                <a:gd name="T3" fmla="*/ 0 h 237"/>
                <a:gd name="T4" fmla="*/ 395 w 406"/>
                <a:gd name="T5" fmla="*/ 205 h 237"/>
                <a:gd name="T6" fmla="*/ 402 w 406"/>
                <a:gd name="T7" fmla="*/ 226 h 237"/>
                <a:gd name="T8" fmla="*/ 381 w 406"/>
                <a:gd name="T9" fmla="*/ 233 h 237"/>
                <a:gd name="T10" fmla="*/ 380 w 406"/>
                <a:gd name="T11" fmla="*/ 2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237">
                  <a:moveTo>
                    <a:pt x="380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5" y="205"/>
                    <a:pt x="395" y="205"/>
                    <a:pt x="395" y="205"/>
                  </a:cubicBezTo>
                  <a:cubicBezTo>
                    <a:pt x="403" y="209"/>
                    <a:pt x="406" y="218"/>
                    <a:pt x="402" y="226"/>
                  </a:cubicBezTo>
                  <a:cubicBezTo>
                    <a:pt x="398" y="234"/>
                    <a:pt x="389" y="237"/>
                    <a:pt x="381" y="233"/>
                  </a:cubicBezTo>
                  <a:cubicBezTo>
                    <a:pt x="381" y="233"/>
                    <a:pt x="380" y="233"/>
                    <a:pt x="380" y="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75"/>
            <p:cNvSpPr>
              <a:spLocks/>
            </p:cNvSpPr>
            <p:nvPr/>
          </p:nvSpPr>
          <p:spPr bwMode="auto">
            <a:xfrm>
              <a:off x="6108701" y="2265363"/>
              <a:ext cx="1009650" cy="198438"/>
            </a:xfrm>
            <a:custGeom>
              <a:avLst/>
              <a:gdLst>
                <a:gd name="T0" fmla="*/ 437 w 456"/>
                <a:gd name="T1" fmla="*/ 88 h 90"/>
                <a:gd name="T2" fmla="*/ 0 w 456"/>
                <a:gd name="T3" fmla="*/ 0 h 90"/>
                <a:gd name="T4" fmla="*/ 442 w 456"/>
                <a:gd name="T5" fmla="*/ 57 h 90"/>
                <a:gd name="T6" fmla="*/ 455 w 456"/>
                <a:gd name="T7" fmla="*/ 75 h 90"/>
                <a:gd name="T8" fmla="*/ 438 w 456"/>
                <a:gd name="T9" fmla="*/ 88 h 90"/>
                <a:gd name="T10" fmla="*/ 437 w 456"/>
                <a:gd name="T11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90">
                  <a:moveTo>
                    <a:pt x="437" y="8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2" y="57"/>
                    <a:pt x="442" y="57"/>
                    <a:pt x="442" y="57"/>
                  </a:cubicBezTo>
                  <a:cubicBezTo>
                    <a:pt x="450" y="58"/>
                    <a:pt x="456" y="66"/>
                    <a:pt x="455" y="75"/>
                  </a:cubicBezTo>
                  <a:cubicBezTo>
                    <a:pt x="454" y="83"/>
                    <a:pt x="446" y="90"/>
                    <a:pt x="438" y="88"/>
                  </a:cubicBezTo>
                  <a:cubicBezTo>
                    <a:pt x="437" y="88"/>
                    <a:pt x="437" y="88"/>
                    <a:pt x="437" y="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76"/>
            <p:cNvSpPr>
              <a:spLocks/>
            </p:cNvSpPr>
            <p:nvPr/>
          </p:nvSpPr>
          <p:spPr bwMode="auto">
            <a:xfrm>
              <a:off x="6108701" y="2046288"/>
              <a:ext cx="1008063" cy="219075"/>
            </a:xfrm>
            <a:custGeom>
              <a:avLst/>
              <a:gdLst>
                <a:gd name="T0" fmla="*/ 440 w 455"/>
                <a:gd name="T1" fmla="*/ 33 h 99"/>
                <a:gd name="T2" fmla="*/ 0 w 455"/>
                <a:gd name="T3" fmla="*/ 99 h 99"/>
                <a:gd name="T4" fmla="*/ 434 w 455"/>
                <a:gd name="T5" fmla="*/ 2 h 99"/>
                <a:gd name="T6" fmla="*/ 453 w 455"/>
                <a:gd name="T7" fmla="*/ 14 h 99"/>
                <a:gd name="T8" fmla="*/ 441 w 455"/>
                <a:gd name="T9" fmla="*/ 32 h 99"/>
                <a:gd name="T10" fmla="*/ 440 w 455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99">
                  <a:moveTo>
                    <a:pt x="440" y="3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434" y="2"/>
                    <a:pt x="434" y="2"/>
                    <a:pt x="434" y="2"/>
                  </a:cubicBezTo>
                  <a:cubicBezTo>
                    <a:pt x="443" y="0"/>
                    <a:pt x="451" y="5"/>
                    <a:pt x="453" y="14"/>
                  </a:cubicBezTo>
                  <a:cubicBezTo>
                    <a:pt x="455" y="22"/>
                    <a:pt x="450" y="30"/>
                    <a:pt x="441" y="32"/>
                  </a:cubicBezTo>
                  <a:cubicBezTo>
                    <a:pt x="441" y="32"/>
                    <a:pt x="441" y="32"/>
                    <a:pt x="44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77"/>
            <p:cNvSpPr>
              <a:spLocks/>
            </p:cNvSpPr>
            <p:nvPr/>
          </p:nvSpPr>
          <p:spPr bwMode="auto">
            <a:xfrm>
              <a:off x="6108701" y="1722438"/>
              <a:ext cx="887413" cy="542925"/>
            </a:xfrm>
            <a:custGeom>
              <a:avLst/>
              <a:gdLst>
                <a:gd name="T0" fmla="*/ 391 w 401"/>
                <a:gd name="T1" fmla="*/ 32 h 245"/>
                <a:gd name="T2" fmla="*/ 0 w 401"/>
                <a:gd name="T3" fmla="*/ 245 h 245"/>
                <a:gd name="T4" fmla="*/ 375 w 401"/>
                <a:gd name="T5" fmla="*/ 5 h 245"/>
                <a:gd name="T6" fmla="*/ 396 w 401"/>
                <a:gd name="T7" fmla="*/ 10 h 245"/>
                <a:gd name="T8" fmla="*/ 392 w 401"/>
                <a:gd name="T9" fmla="*/ 31 h 245"/>
                <a:gd name="T10" fmla="*/ 391 w 401"/>
                <a:gd name="T11" fmla="*/ 3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245">
                  <a:moveTo>
                    <a:pt x="391" y="32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382" y="0"/>
                    <a:pt x="392" y="2"/>
                    <a:pt x="396" y="10"/>
                  </a:cubicBezTo>
                  <a:cubicBezTo>
                    <a:pt x="401" y="17"/>
                    <a:pt x="399" y="27"/>
                    <a:pt x="392" y="31"/>
                  </a:cubicBezTo>
                  <a:cubicBezTo>
                    <a:pt x="391" y="31"/>
                    <a:pt x="391" y="32"/>
                    <a:pt x="39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78"/>
            <p:cNvSpPr>
              <a:spLocks/>
            </p:cNvSpPr>
            <p:nvPr/>
          </p:nvSpPr>
          <p:spPr bwMode="auto">
            <a:xfrm>
              <a:off x="6108701" y="1463675"/>
              <a:ext cx="663575" cy="801688"/>
            </a:xfrm>
            <a:custGeom>
              <a:avLst/>
              <a:gdLst>
                <a:gd name="T0" fmla="*/ 294 w 300"/>
                <a:gd name="T1" fmla="*/ 28 h 362"/>
                <a:gd name="T2" fmla="*/ 0 w 300"/>
                <a:gd name="T3" fmla="*/ 362 h 362"/>
                <a:gd name="T4" fmla="*/ 270 w 300"/>
                <a:gd name="T5" fmla="*/ 8 h 362"/>
                <a:gd name="T6" fmla="*/ 292 w 300"/>
                <a:gd name="T7" fmla="*/ 5 h 362"/>
                <a:gd name="T8" fmla="*/ 295 w 300"/>
                <a:gd name="T9" fmla="*/ 27 h 362"/>
                <a:gd name="T10" fmla="*/ 294 w 300"/>
                <a:gd name="T11" fmla="*/ 2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362">
                  <a:moveTo>
                    <a:pt x="294" y="28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5" y="1"/>
                    <a:pt x="285" y="0"/>
                    <a:pt x="292" y="5"/>
                  </a:cubicBezTo>
                  <a:cubicBezTo>
                    <a:pt x="299" y="10"/>
                    <a:pt x="300" y="20"/>
                    <a:pt x="295" y="27"/>
                  </a:cubicBezTo>
                  <a:cubicBezTo>
                    <a:pt x="295" y="27"/>
                    <a:pt x="294" y="28"/>
                    <a:pt x="294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79"/>
            <p:cNvSpPr>
              <a:spLocks/>
            </p:cNvSpPr>
            <p:nvPr/>
          </p:nvSpPr>
          <p:spPr bwMode="auto">
            <a:xfrm>
              <a:off x="6108701" y="1295400"/>
              <a:ext cx="365125" cy="969963"/>
            </a:xfrm>
            <a:custGeom>
              <a:avLst/>
              <a:gdLst>
                <a:gd name="T0" fmla="*/ 162 w 165"/>
                <a:gd name="T1" fmla="*/ 23 h 438"/>
                <a:gd name="T2" fmla="*/ 0 w 165"/>
                <a:gd name="T3" fmla="*/ 438 h 438"/>
                <a:gd name="T4" fmla="*/ 132 w 165"/>
                <a:gd name="T5" fmla="*/ 13 h 438"/>
                <a:gd name="T6" fmla="*/ 152 w 165"/>
                <a:gd name="T7" fmla="*/ 3 h 438"/>
                <a:gd name="T8" fmla="*/ 162 w 165"/>
                <a:gd name="T9" fmla="*/ 22 h 438"/>
                <a:gd name="T10" fmla="*/ 162 w 165"/>
                <a:gd name="T11" fmla="*/ 2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38">
                  <a:moveTo>
                    <a:pt x="162" y="23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5" y="5"/>
                    <a:pt x="144" y="0"/>
                    <a:pt x="152" y="3"/>
                  </a:cubicBezTo>
                  <a:cubicBezTo>
                    <a:pt x="160" y="5"/>
                    <a:pt x="165" y="14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46" y="1997387"/>
            <a:ext cx="2363788" cy="21501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 animBg="1"/>
      <p:bldP spid="207" grpId="0" animBg="1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6624779" y="264975"/>
            <a:ext cx="1771076" cy="39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9725888" y="315652"/>
            <a:ext cx="1911930" cy="39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3620655" y="301920"/>
            <a:ext cx="1514764" cy="39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3338945" y="315652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Product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24779" y="287943"/>
            <a:ext cx="170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Key Features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610437" y="287943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When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/ NOT use </a:t>
            </a:r>
            <a:r>
              <a:rPr lang="fr-FR" dirty="0" err="1" smtClean="0">
                <a:solidFill>
                  <a:schemeClr val="bg1"/>
                </a:solidFill>
              </a:rPr>
              <a:t>it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3435" y="251244"/>
            <a:ext cx="1360056" cy="39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593434" y="292684"/>
            <a:ext cx="12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Definition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796312" y="0"/>
            <a:ext cx="3001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082146" y="-101600"/>
            <a:ext cx="461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328727" y="0"/>
            <a:ext cx="1385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0" y="822037"/>
            <a:ext cx="2706255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Over the past 30 years, PostgreSQL leads the way in Modern database Development, contributing many innovations, and Michael </a:t>
            </a:r>
            <a:r>
              <a:rPr lang="en-US" sz="1400" dirty="0" err="1"/>
              <a:t>Stonebraker</a:t>
            </a:r>
            <a:r>
              <a:rPr lang="en-US" sz="1400" dirty="0"/>
              <a:t> got a Turing Award in 2014 primarily for his work in PostgreSQL.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Today, PostgreSQL is one of the most used databases. It is also the most Advanced Open Source Relational Database.</a:t>
            </a:r>
          </a:p>
          <a:p>
            <a:pPr algn="just">
              <a:lnSpc>
                <a:spcPct val="150000"/>
              </a:lnSpc>
            </a:pPr>
            <a:endParaRPr lang="fr-FR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829795" y="910458"/>
            <a:ext cx="357216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2"/>
              </a:rPr>
              <a:t>EDB for PostgreSQL</a:t>
            </a:r>
            <a:r>
              <a:rPr lang="fr-FR" sz="1400" dirty="0"/>
              <a:t> (Horizontal Scaling)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3"/>
              </a:rPr>
              <a:t>CitusData</a:t>
            </a:r>
            <a:r>
              <a:rPr lang="fr-FR" sz="1400" dirty="0"/>
              <a:t> (Distributed SQL)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4"/>
              </a:rPr>
              <a:t>ScaleGrid</a:t>
            </a:r>
            <a:r>
              <a:rPr lang="fr-FR" sz="1400" dirty="0"/>
              <a:t> (Horizontal Scaling)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 err="1">
                <a:hlinkClick r:id="rId5"/>
              </a:rPr>
              <a:t>Aiven</a:t>
            </a:r>
            <a:r>
              <a:rPr lang="fr-FR" sz="1400" dirty="0">
                <a:hlinkClick r:id="rId5"/>
              </a:rPr>
              <a:t> for PostgreSQL</a:t>
            </a:r>
            <a:r>
              <a:rPr lang="fr-FR" sz="1400" dirty="0"/>
              <a:t> (Multi-Cloud)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6"/>
              </a:rPr>
              <a:t>Amazon RDS for PostgreSQL</a:t>
            </a:r>
            <a:endParaRPr lang="fr-FR" sz="1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7"/>
              </a:rPr>
              <a:t>Azure PostgreSQL </a:t>
            </a:r>
            <a:r>
              <a:rPr lang="fr-FR" sz="1400" dirty="0" err="1">
                <a:hlinkClick r:id="rId7"/>
              </a:rPr>
              <a:t>Database</a:t>
            </a:r>
            <a:endParaRPr lang="fr-FR" sz="1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8"/>
              </a:rPr>
              <a:t>Google Cloud SQL for PostgreSQL</a:t>
            </a:r>
            <a:endParaRPr lang="fr-FR" sz="1400" dirty="0"/>
          </a:p>
          <a:p>
            <a:endParaRPr lang="fr-FR" dirty="0"/>
          </a:p>
        </p:txBody>
      </p:sp>
      <p:sp>
        <p:nvSpPr>
          <p:cNvPr id="68" name="TextBox 67"/>
          <p:cNvSpPr txBox="1"/>
          <p:nvPr/>
        </p:nvSpPr>
        <p:spPr>
          <a:xfrm>
            <a:off x="6253019" y="822037"/>
            <a:ext cx="28909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Open </a:t>
            </a:r>
            <a:r>
              <a:rPr lang="en-US" sz="1400" dirty="0"/>
              <a:t>Source RDMBS with a very permissible PostgreSQL license. There are many extensions of PostgreSQL with various advanced features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/>
              <a:t>- Offers </a:t>
            </a:r>
            <a:r>
              <a:rPr lang="en-US" sz="1400" dirty="0"/>
              <a:t>ACID transactional guarantee. In terms of CAP, it offers immediate Consistency as a single Server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/>
              <a:t>- </a:t>
            </a:r>
            <a:r>
              <a:rPr lang="en-US" sz="1400" dirty="0" err="1" smtClean="0"/>
              <a:t>Citus</a:t>
            </a:r>
            <a:r>
              <a:rPr lang="en-US" sz="1400" dirty="0" smtClean="0"/>
              <a:t> </a:t>
            </a:r>
            <a:r>
              <a:rPr lang="en-US" sz="1400" dirty="0"/>
              <a:t>Data, a PostgreSQL extension, offers much-coveted Distributed SQL features, i.e., a database with the transactional guarantee of an SQL database and horizontal scaling of NoSQL database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/>
              <a:t>- It </a:t>
            </a:r>
            <a:r>
              <a:rPr lang="en-US" sz="1400" dirty="0"/>
              <a:t>offers more Advanced indexes liked partial Index, Bloom Filters. Also, creating an Index in PostgreSQL is non-blocking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/>
              <a:t>- It </a:t>
            </a:r>
            <a:r>
              <a:rPr lang="en-US" sz="1400" dirty="0"/>
              <a:t>is a feature-rich multi-model database supporting Structured Data (SQL), Semi-Structured Data (JSON, XML), Key-Value, Spatial Data.</a:t>
            </a:r>
          </a:p>
          <a:p>
            <a:endParaRPr lang="fr-FR" dirty="0"/>
          </a:p>
        </p:txBody>
      </p:sp>
      <p:sp>
        <p:nvSpPr>
          <p:cNvPr id="69" name="Rectangle 68"/>
          <p:cNvSpPr/>
          <p:nvPr/>
        </p:nvSpPr>
        <p:spPr>
          <a:xfrm>
            <a:off x="9527309" y="917047"/>
            <a:ext cx="251922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When to Use PostgreSQL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- Data </a:t>
            </a:r>
            <a:r>
              <a:rPr lang="en-US" sz="1400" dirty="0"/>
              <a:t>is structured (SQL), and ACID transaction guarantee is a key criterion with strict Data integrity</a:t>
            </a:r>
            <a:r>
              <a:rPr lang="en-US" sz="1400" dirty="0" smtClean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- When </a:t>
            </a:r>
            <a:r>
              <a:rPr lang="en-US" sz="1400" dirty="0"/>
              <a:t>“Distributed SQL” is required, where millions of transactions should be handled in a globally distributed database</a:t>
            </a:r>
            <a:r>
              <a:rPr lang="en-US" sz="1400" dirty="0" smtClean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- A </a:t>
            </a:r>
            <a:r>
              <a:rPr lang="en-US" sz="1400" dirty="0"/>
              <a:t>sophisticated query planner is wanted.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9513456" y="5084742"/>
            <a:ext cx="294409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When not to Use PostgreSQL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- Multi-Master </a:t>
            </a:r>
            <a:r>
              <a:rPr lang="en-US" sz="1400" dirty="0"/>
              <a:t>ACID transaction is a must-have feature.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- Data </a:t>
            </a:r>
            <a:r>
              <a:rPr lang="en-US" sz="1400" dirty="0"/>
              <a:t>is Semi-structured, i.e., JSON data with advanced query planers.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/>
          <p:cNvSpPr/>
          <p:nvPr/>
        </p:nvSpPr>
        <p:spPr>
          <a:xfrm>
            <a:off x="2976974" y="1016318"/>
            <a:ext cx="5606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0"/>
            <a:r>
              <a:rPr lang="fr-FR" sz="5400" b="1" dirty="0" smtClean="0"/>
              <a:t>SQL SERVER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05" name="Line Callout 1 (Accent Bar) 204"/>
          <p:cNvSpPr/>
          <p:nvPr/>
        </p:nvSpPr>
        <p:spPr>
          <a:xfrm>
            <a:off x="9149772" y="3365170"/>
            <a:ext cx="1910093" cy="529064"/>
          </a:xfrm>
          <a:prstGeom prst="accentCallout1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/not use 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Line Callout 1 (Accent Bar) 205"/>
          <p:cNvSpPr/>
          <p:nvPr/>
        </p:nvSpPr>
        <p:spPr>
          <a:xfrm flipH="1">
            <a:off x="346824" y="1124351"/>
            <a:ext cx="1877908" cy="529064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Line Callout 1 (Accent Bar) 206"/>
          <p:cNvSpPr/>
          <p:nvPr/>
        </p:nvSpPr>
        <p:spPr>
          <a:xfrm flipH="1">
            <a:off x="385969" y="3420107"/>
            <a:ext cx="1897611" cy="529064"/>
          </a:xfrm>
          <a:prstGeom prst="accentCallout1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Line Callout 1 (Accent Bar) 88"/>
          <p:cNvSpPr/>
          <p:nvPr/>
        </p:nvSpPr>
        <p:spPr>
          <a:xfrm>
            <a:off x="9149772" y="1124351"/>
            <a:ext cx="1910093" cy="529064"/>
          </a:xfrm>
          <a:prstGeom prst="accentCallout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349770" y="2318327"/>
            <a:ext cx="5176838" cy="4539673"/>
            <a:chOff x="3506788" y="1241425"/>
            <a:chExt cx="5176838" cy="5616576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4200526" y="5394325"/>
              <a:ext cx="1524000" cy="1463675"/>
            </a:xfrm>
            <a:custGeom>
              <a:avLst/>
              <a:gdLst>
                <a:gd name="T0" fmla="*/ 0 w 688"/>
                <a:gd name="T1" fmla="*/ 0 h 661"/>
                <a:gd name="T2" fmla="*/ 0 w 688"/>
                <a:gd name="T3" fmla="*/ 246 h 661"/>
                <a:gd name="T4" fmla="*/ 82 w 688"/>
                <a:gd name="T5" fmla="*/ 328 h 661"/>
                <a:gd name="T6" fmla="*/ 606 w 688"/>
                <a:gd name="T7" fmla="*/ 328 h 661"/>
                <a:gd name="T8" fmla="*/ 688 w 688"/>
                <a:gd name="T9" fmla="*/ 409 h 661"/>
                <a:gd name="T10" fmla="*/ 688 w 688"/>
                <a:gd name="T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661">
                  <a:moveTo>
                    <a:pt x="0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91"/>
                    <a:pt x="37" y="328"/>
                    <a:pt x="82" y="328"/>
                  </a:cubicBezTo>
                  <a:cubicBezTo>
                    <a:pt x="606" y="328"/>
                    <a:pt x="606" y="328"/>
                    <a:pt x="606" y="328"/>
                  </a:cubicBezTo>
                  <a:cubicBezTo>
                    <a:pt x="651" y="328"/>
                    <a:pt x="688" y="364"/>
                    <a:pt x="688" y="409"/>
                  </a:cubicBezTo>
                  <a:cubicBezTo>
                    <a:pt x="688" y="661"/>
                    <a:pt x="688" y="661"/>
                    <a:pt x="688" y="661"/>
                  </a:cubicBezTo>
                </a:path>
              </a:pathLst>
            </a:custGeom>
            <a:noFill/>
            <a:ln w="793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4165601" y="4892675"/>
              <a:ext cx="69850" cy="300038"/>
            </a:xfrm>
            <a:custGeom>
              <a:avLst/>
              <a:gdLst>
                <a:gd name="T0" fmla="*/ 32 w 32"/>
                <a:gd name="T1" fmla="*/ 0 h 136"/>
                <a:gd name="T2" fmla="*/ 0 w 32"/>
                <a:gd name="T3" fmla="*/ 0 h 136"/>
                <a:gd name="T4" fmla="*/ 1 w 32"/>
                <a:gd name="T5" fmla="*/ 25 h 136"/>
                <a:gd name="T6" fmla="*/ 1 w 32"/>
                <a:gd name="T7" fmla="*/ 136 h 136"/>
                <a:gd name="T8" fmla="*/ 30 w 32"/>
                <a:gd name="T9" fmla="*/ 136 h 136"/>
                <a:gd name="T10" fmla="*/ 30 w 32"/>
                <a:gd name="T11" fmla="*/ 25 h 136"/>
                <a:gd name="T12" fmla="*/ 32 w 32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1" y="25"/>
                    <a:pt x="1" y="2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14"/>
                    <a:pt x="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"/>
            <p:cNvSpPr>
              <a:spLocks/>
            </p:cNvSpPr>
            <p:nvPr/>
          </p:nvSpPr>
          <p:spPr bwMode="auto">
            <a:xfrm>
              <a:off x="4260851" y="4781550"/>
              <a:ext cx="120650" cy="88900"/>
            </a:xfrm>
            <a:custGeom>
              <a:avLst/>
              <a:gdLst>
                <a:gd name="T0" fmla="*/ 41 w 55"/>
                <a:gd name="T1" fmla="*/ 4 h 40"/>
                <a:gd name="T2" fmla="*/ 26 w 55"/>
                <a:gd name="T3" fmla="*/ 0 h 40"/>
                <a:gd name="T4" fmla="*/ 0 w 55"/>
                <a:gd name="T5" fmla="*/ 40 h 40"/>
                <a:gd name="T6" fmla="*/ 36 w 55"/>
                <a:gd name="T7" fmla="*/ 40 h 40"/>
                <a:gd name="T8" fmla="*/ 54 w 55"/>
                <a:gd name="T9" fmla="*/ 28 h 40"/>
                <a:gd name="T10" fmla="*/ 41 w 55"/>
                <a:gd name="T1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0">
                  <a:moveTo>
                    <a:pt x="41" y="4"/>
                  </a:moveTo>
                  <a:cubicBezTo>
                    <a:pt x="35" y="1"/>
                    <a:pt x="31" y="0"/>
                    <a:pt x="26" y="0"/>
                  </a:cubicBezTo>
                  <a:cubicBezTo>
                    <a:pt x="10" y="0"/>
                    <a:pt x="3" y="23"/>
                    <a:pt x="0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5" y="40"/>
                    <a:pt x="52" y="35"/>
                    <a:pt x="54" y="28"/>
                  </a:cubicBezTo>
                  <a:cubicBezTo>
                    <a:pt x="55" y="21"/>
                    <a:pt x="53" y="11"/>
                    <a:pt x="41" y="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/>
            </p:cNvSpPr>
            <p:nvPr/>
          </p:nvSpPr>
          <p:spPr bwMode="auto">
            <a:xfrm>
              <a:off x="4016376" y="4781550"/>
              <a:ext cx="123825" cy="88900"/>
            </a:xfrm>
            <a:custGeom>
              <a:avLst/>
              <a:gdLst>
                <a:gd name="T0" fmla="*/ 30 w 56"/>
                <a:gd name="T1" fmla="*/ 0 h 40"/>
                <a:gd name="T2" fmla="*/ 15 w 56"/>
                <a:gd name="T3" fmla="*/ 4 h 40"/>
                <a:gd name="T4" fmla="*/ 2 w 56"/>
                <a:gd name="T5" fmla="*/ 28 h 40"/>
                <a:gd name="T6" fmla="*/ 20 w 56"/>
                <a:gd name="T7" fmla="*/ 40 h 40"/>
                <a:gd name="T8" fmla="*/ 56 w 56"/>
                <a:gd name="T9" fmla="*/ 40 h 40"/>
                <a:gd name="T10" fmla="*/ 30 w 56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0" y="0"/>
                  </a:moveTo>
                  <a:cubicBezTo>
                    <a:pt x="25" y="0"/>
                    <a:pt x="21" y="1"/>
                    <a:pt x="15" y="4"/>
                  </a:cubicBezTo>
                  <a:cubicBezTo>
                    <a:pt x="3" y="11"/>
                    <a:pt x="0" y="21"/>
                    <a:pt x="2" y="28"/>
                  </a:cubicBezTo>
                  <a:cubicBezTo>
                    <a:pt x="4" y="35"/>
                    <a:pt x="11" y="40"/>
                    <a:pt x="20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3" y="23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EditPoints="1"/>
            </p:cNvSpPr>
            <p:nvPr/>
          </p:nvSpPr>
          <p:spPr bwMode="auto">
            <a:xfrm>
              <a:off x="3867151" y="4454525"/>
              <a:ext cx="658813" cy="968375"/>
            </a:xfrm>
            <a:custGeom>
              <a:avLst/>
              <a:gdLst>
                <a:gd name="T0" fmla="*/ 139 w 297"/>
                <a:gd name="T1" fmla="*/ 6 h 438"/>
                <a:gd name="T2" fmla="*/ 3 w 297"/>
                <a:gd name="T3" fmla="*/ 142 h 438"/>
                <a:gd name="T4" fmla="*/ 50 w 297"/>
                <a:gd name="T5" fmla="*/ 261 h 438"/>
                <a:gd name="T6" fmla="*/ 86 w 297"/>
                <a:gd name="T7" fmla="*/ 342 h 438"/>
                <a:gd name="T8" fmla="*/ 86 w 297"/>
                <a:gd name="T9" fmla="*/ 394 h 438"/>
                <a:gd name="T10" fmla="*/ 105 w 297"/>
                <a:gd name="T11" fmla="*/ 414 h 438"/>
                <a:gd name="T12" fmla="*/ 116 w 297"/>
                <a:gd name="T13" fmla="*/ 414 h 438"/>
                <a:gd name="T14" fmla="*/ 150 w 297"/>
                <a:gd name="T15" fmla="*/ 438 h 438"/>
                <a:gd name="T16" fmla="*/ 184 w 297"/>
                <a:gd name="T17" fmla="*/ 414 h 438"/>
                <a:gd name="T18" fmla="*/ 195 w 297"/>
                <a:gd name="T19" fmla="*/ 414 h 438"/>
                <a:gd name="T20" fmla="*/ 214 w 297"/>
                <a:gd name="T21" fmla="*/ 394 h 438"/>
                <a:gd name="T22" fmla="*/ 214 w 297"/>
                <a:gd name="T23" fmla="*/ 342 h 438"/>
                <a:gd name="T24" fmla="*/ 249 w 297"/>
                <a:gd name="T25" fmla="*/ 261 h 438"/>
                <a:gd name="T26" fmla="*/ 297 w 297"/>
                <a:gd name="T27" fmla="*/ 153 h 438"/>
                <a:gd name="T28" fmla="*/ 139 w 297"/>
                <a:gd name="T29" fmla="*/ 6 h 438"/>
                <a:gd name="T30" fmla="*/ 240 w 297"/>
                <a:gd name="T31" fmla="*/ 178 h 438"/>
                <a:gd name="T32" fmla="*/ 213 w 297"/>
                <a:gd name="T33" fmla="*/ 198 h 438"/>
                <a:gd name="T34" fmla="*/ 176 w 297"/>
                <a:gd name="T35" fmla="*/ 198 h 438"/>
                <a:gd name="T36" fmla="*/ 174 w 297"/>
                <a:gd name="T37" fmla="*/ 223 h 438"/>
                <a:gd name="T38" fmla="*/ 174 w 297"/>
                <a:gd name="T39" fmla="*/ 334 h 438"/>
                <a:gd name="T40" fmla="*/ 197 w 297"/>
                <a:gd name="T41" fmla="*/ 334 h 438"/>
                <a:gd name="T42" fmla="*/ 202 w 297"/>
                <a:gd name="T43" fmla="*/ 338 h 438"/>
                <a:gd name="T44" fmla="*/ 197 w 297"/>
                <a:gd name="T45" fmla="*/ 343 h 438"/>
                <a:gd name="T46" fmla="*/ 141 w 297"/>
                <a:gd name="T47" fmla="*/ 343 h 438"/>
                <a:gd name="T48" fmla="*/ 199 w 297"/>
                <a:gd name="T49" fmla="*/ 358 h 438"/>
                <a:gd name="T50" fmla="*/ 202 w 297"/>
                <a:gd name="T51" fmla="*/ 363 h 438"/>
                <a:gd name="T52" fmla="*/ 198 w 297"/>
                <a:gd name="T53" fmla="*/ 368 h 438"/>
                <a:gd name="T54" fmla="*/ 141 w 297"/>
                <a:gd name="T55" fmla="*/ 370 h 438"/>
                <a:gd name="T56" fmla="*/ 198 w 297"/>
                <a:gd name="T57" fmla="*/ 383 h 438"/>
                <a:gd name="T58" fmla="*/ 202 w 297"/>
                <a:gd name="T59" fmla="*/ 388 h 438"/>
                <a:gd name="T60" fmla="*/ 197 w 297"/>
                <a:gd name="T61" fmla="*/ 392 h 438"/>
                <a:gd name="T62" fmla="*/ 102 w 297"/>
                <a:gd name="T63" fmla="*/ 392 h 438"/>
                <a:gd name="T64" fmla="*/ 98 w 297"/>
                <a:gd name="T65" fmla="*/ 387 h 438"/>
                <a:gd name="T66" fmla="*/ 102 w 297"/>
                <a:gd name="T67" fmla="*/ 383 h 438"/>
                <a:gd name="T68" fmla="*/ 151 w 297"/>
                <a:gd name="T69" fmla="*/ 383 h 438"/>
                <a:gd name="T70" fmla="*/ 101 w 297"/>
                <a:gd name="T71" fmla="*/ 372 h 438"/>
                <a:gd name="T72" fmla="*/ 98 w 297"/>
                <a:gd name="T73" fmla="*/ 367 h 438"/>
                <a:gd name="T74" fmla="*/ 102 w 297"/>
                <a:gd name="T75" fmla="*/ 362 h 438"/>
                <a:gd name="T76" fmla="*/ 165 w 297"/>
                <a:gd name="T77" fmla="*/ 360 h 438"/>
                <a:gd name="T78" fmla="*/ 101 w 297"/>
                <a:gd name="T79" fmla="*/ 343 h 438"/>
                <a:gd name="T80" fmla="*/ 98 w 297"/>
                <a:gd name="T81" fmla="*/ 338 h 438"/>
                <a:gd name="T82" fmla="*/ 102 w 297"/>
                <a:gd name="T83" fmla="*/ 334 h 438"/>
                <a:gd name="T84" fmla="*/ 126 w 297"/>
                <a:gd name="T85" fmla="*/ 334 h 438"/>
                <a:gd name="T86" fmla="*/ 126 w 297"/>
                <a:gd name="T87" fmla="*/ 223 h 438"/>
                <a:gd name="T88" fmla="*/ 124 w 297"/>
                <a:gd name="T89" fmla="*/ 198 h 438"/>
                <a:gd name="T90" fmla="*/ 87 w 297"/>
                <a:gd name="T91" fmla="*/ 198 h 438"/>
                <a:gd name="T92" fmla="*/ 60 w 297"/>
                <a:gd name="T93" fmla="*/ 178 h 438"/>
                <a:gd name="T94" fmla="*/ 78 w 297"/>
                <a:gd name="T95" fmla="*/ 144 h 438"/>
                <a:gd name="T96" fmla="*/ 97 w 297"/>
                <a:gd name="T97" fmla="*/ 138 h 438"/>
                <a:gd name="T98" fmla="*/ 133 w 297"/>
                <a:gd name="T99" fmla="*/ 188 h 438"/>
                <a:gd name="T100" fmla="*/ 167 w 297"/>
                <a:gd name="T101" fmla="*/ 188 h 438"/>
                <a:gd name="T102" fmla="*/ 203 w 297"/>
                <a:gd name="T103" fmla="*/ 138 h 438"/>
                <a:gd name="T104" fmla="*/ 222 w 297"/>
                <a:gd name="T105" fmla="*/ 144 h 438"/>
                <a:gd name="T106" fmla="*/ 240 w 297"/>
                <a:gd name="T107" fmla="*/ 17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7" h="438">
                  <a:moveTo>
                    <a:pt x="139" y="6"/>
                  </a:moveTo>
                  <a:cubicBezTo>
                    <a:pt x="67" y="11"/>
                    <a:pt x="8" y="70"/>
                    <a:pt x="3" y="142"/>
                  </a:cubicBezTo>
                  <a:cubicBezTo>
                    <a:pt x="0" y="189"/>
                    <a:pt x="18" y="232"/>
                    <a:pt x="50" y="261"/>
                  </a:cubicBezTo>
                  <a:cubicBezTo>
                    <a:pt x="72" y="282"/>
                    <a:pt x="86" y="311"/>
                    <a:pt x="86" y="342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405"/>
                    <a:pt x="94" y="414"/>
                    <a:pt x="105" y="414"/>
                  </a:cubicBezTo>
                  <a:cubicBezTo>
                    <a:pt x="116" y="414"/>
                    <a:pt x="116" y="414"/>
                    <a:pt x="116" y="414"/>
                  </a:cubicBezTo>
                  <a:cubicBezTo>
                    <a:pt x="121" y="428"/>
                    <a:pt x="134" y="438"/>
                    <a:pt x="150" y="438"/>
                  </a:cubicBezTo>
                  <a:cubicBezTo>
                    <a:pt x="166" y="438"/>
                    <a:pt x="179" y="428"/>
                    <a:pt x="184" y="414"/>
                  </a:cubicBezTo>
                  <a:cubicBezTo>
                    <a:pt x="195" y="414"/>
                    <a:pt x="195" y="414"/>
                    <a:pt x="195" y="414"/>
                  </a:cubicBezTo>
                  <a:cubicBezTo>
                    <a:pt x="205" y="414"/>
                    <a:pt x="214" y="405"/>
                    <a:pt x="214" y="394"/>
                  </a:cubicBezTo>
                  <a:cubicBezTo>
                    <a:pt x="214" y="342"/>
                    <a:pt x="214" y="342"/>
                    <a:pt x="214" y="342"/>
                  </a:cubicBezTo>
                  <a:cubicBezTo>
                    <a:pt x="214" y="311"/>
                    <a:pt x="227" y="282"/>
                    <a:pt x="249" y="261"/>
                  </a:cubicBezTo>
                  <a:cubicBezTo>
                    <a:pt x="279" y="235"/>
                    <a:pt x="297" y="196"/>
                    <a:pt x="297" y="153"/>
                  </a:cubicBezTo>
                  <a:cubicBezTo>
                    <a:pt x="297" y="68"/>
                    <a:pt x="225" y="0"/>
                    <a:pt x="139" y="6"/>
                  </a:cubicBezTo>
                  <a:close/>
                  <a:moveTo>
                    <a:pt x="240" y="178"/>
                  </a:moveTo>
                  <a:cubicBezTo>
                    <a:pt x="237" y="190"/>
                    <a:pt x="226" y="198"/>
                    <a:pt x="213" y="198"/>
                  </a:cubicBezTo>
                  <a:cubicBezTo>
                    <a:pt x="176" y="198"/>
                    <a:pt x="176" y="198"/>
                    <a:pt x="176" y="198"/>
                  </a:cubicBezTo>
                  <a:cubicBezTo>
                    <a:pt x="174" y="212"/>
                    <a:pt x="174" y="223"/>
                    <a:pt x="174" y="223"/>
                  </a:cubicBezTo>
                  <a:cubicBezTo>
                    <a:pt x="174" y="334"/>
                    <a:pt x="174" y="334"/>
                    <a:pt x="174" y="334"/>
                  </a:cubicBezTo>
                  <a:cubicBezTo>
                    <a:pt x="197" y="334"/>
                    <a:pt x="197" y="334"/>
                    <a:pt x="197" y="334"/>
                  </a:cubicBezTo>
                  <a:cubicBezTo>
                    <a:pt x="200" y="334"/>
                    <a:pt x="202" y="336"/>
                    <a:pt x="202" y="338"/>
                  </a:cubicBezTo>
                  <a:cubicBezTo>
                    <a:pt x="202" y="341"/>
                    <a:pt x="200" y="343"/>
                    <a:pt x="197" y="343"/>
                  </a:cubicBezTo>
                  <a:cubicBezTo>
                    <a:pt x="141" y="343"/>
                    <a:pt x="141" y="343"/>
                    <a:pt x="141" y="343"/>
                  </a:cubicBezTo>
                  <a:cubicBezTo>
                    <a:pt x="199" y="358"/>
                    <a:pt x="199" y="358"/>
                    <a:pt x="199" y="358"/>
                  </a:cubicBezTo>
                  <a:cubicBezTo>
                    <a:pt x="201" y="359"/>
                    <a:pt x="203" y="361"/>
                    <a:pt x="202" y="363"/>
                  </a:cubicBezTo>
                  <a:cubicBezTo>
                    <a:pt x="202" y="366"/>
                    <a:pt x="200" y="368"/>
                    <a:pt x="198" y="368"/>
                  </a:cubicBezTo>
                  <a:cubicBezTo>
                    <a:pt x="141" y="370"/>
                    <a:pt x="141" y="370"/>
                    <a:pt x="141" y="370"/>
                  </a:cubicBezTo>
                  <a:cubicBezTo>
                    <a:pt x="198" y="383"/>
                    <a:pt x="198" y="383"/>
                    <a:pt x="198" y="383"/>
                  </a:cubicBezTo>
                  <a:cubicBezTo>
                    <a:pt x="201" y="383"/>
                    <a:pt x="203" y="385"/>
                    <a:pt x="202" y="388"/>
                  </a:cubicBezTo>
                  <a:cubicBezTo>
                    <a:pt x="202" y="390"/>
                    <a:pt x="200" y="392"/>
                    <a:pt x="197" y="392"/>
                  </a:cubicBezTo>
                  <a:cubicBezTo>
                    <a:pt x="102" y="392"/>
                    <a:pt x="102" y="392"/>
                    <a:pt x="102" y="392"/>
                  </a:cubicBezTo>
                  <a:cubicBezTo>
                    <a:pt x="100" y="392"/>
                    <a:pt x="98" y="390"/>
                    <a:pt x="98" y="387"/>
                  </a:cubicBezTo>
                  <a:cubicBezTo>
                    <a:pt x="98" y="385"/>
                    <a:pt x="100" y="383"/>
                    <a:pt x="102" y="383"/>
                  </a:cubicBezTo>
                  <a:cubicBezTo>
                    <a:pt x="151" y="383"/>
                    <a:pt x="151" y="383"/>
                    <a:pt x="151" y="383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99" y="372"/>
                    <a:pt x="97" y="369"/>
                    <a:pt x="98" y="367"/>
                  </a:cubicBezTo>
                  <a:cubicBezTo>
                    <a:pt x="98" y="365"/>
                    <a:pt x="100" y="363"/>
                    <a:pt x="102" y="362"/>
                  </a:cubicBezTo>
                  <a:cubicBezTo>
                    <a:pt x="165" y="360"/>
                    <a:pt x="165" y="360"/>
                    <a:pt x="165" y="360"/>
                  </a:cubicBezTo>
                  <a:cubicBezTo>
                    <a:pt x="101" y="343"/>
                    <a:pt x="101" y="343"/>
                    <a:pt x="101" y="343"/>
                  </a:cubicBezTo>
                  <a:cubicBezTo>
                    <a:pt x="99" y="343"/>
                    <a:pt x="97" y="340"/>
                    <a:pt x="98" y="338"/>
                  </a:cubicBezTo>
                  <a:cubicBezTo>
                    <a:pt x="98" y="335"/>
                    <a:pt x="100" y="334"/>
                    <a:pt x="102" y="334"/>
                  </a:cubicBezTo>
                  <a:cubicBezTo>
                    <a:pt x="126" y="334"/>
                    <a:pt x="126" y="334"/>
                    <a:pt x="126" y="334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12"/>
                    <a:pt x="124" y="198"/>
                  </a:cubicBezTo>
                  <a:cubicBezTo>
                    <a:pt x="87" y="198"/>
                    <a:pt x="87" y="198"/>
                    <a:pt x="87" y="198"/>
                  </a:cubicBezTo>
                  <a:cubicBezTo>
                    <a:pt x="74" y="198"/>
                    <a:pt x="63" y="190"/>
                    <a:pt x="60" y="178"/>
                  </a:cubicBezTo>
                  <a:cubicBezTo>
                    <a:pt x="56" y="165"/>
                    <a:pt x="63" y="151"/>
                    <a:pt x="78" y="144"/>
                  </a:cubicBezTo>
                  <a:cubicBezTo>
                    <a:pt x="84" y="140"/>
                    <a:pt x="91" y="138"/>
                    <a:pt x="97" y="138"/>
                  </a:cubicBezTo>
                  <a:cubicBezTo>
                    <a:pt x="109" y="138"/>
                    <a:pt x="126" y="147"/>
                    <a:pt x="133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74" y="147"/>
                    <a:pt x="191" y="138"/>
                    <a:pt x="203" y="138"/>
                  </a:cubicBezTo>
                  <a:cubicBezTo>
                    <a:pt x="209" y="138"/>
                    <a:pt x="216" y="140"/>
                    <a:pt x="222" y="144"/>
                  </a:cubicBezTo>
                  <a:cubicBezTo>
                    <a:pt x="236" y="151"/>
                    <a:pt x="243" y="165"/>
                    <a:pt x="240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 noEditPoints="1"/>
            </p:cNvSpPr>
            <p:nvPr/>
          </p:nvSpPr>
          <p:spPr bwMode="auto">
            <a:xfrm>
              <a:off x="8056563" y="3081338"/>
              <a:ext cx="627063" cy="730250"/>
            </a:xfrm>
            <a:custGeom>
              <a:avLst/>
              <a:gdLst>
                <a:gd name="T0" fmla="*/ 194 w 283"/>
                <a:gd name="T1" fmla="*/ 330 h 330"/>
                <a:gd name="T2" fmla="*/ 89 w 283"/>
                <a:gd name="T3" fmla="*/ 330 h 330"/>
                <a:gd name="T4" fmla="*/ 85 w 283"/>
                <a:gd name="T5" fmla="*/ 325 h 330"/>
                <a:gd name="T6" fmla="*/ 86 w 283"/>
                <a:gd name="T7" fmla="*/ 322 h 330"/>
                <a:gd name="T8" fmla="*/ 43 w 283"/>
                <a:gd name="T9" fmla="*/ 229 h 330"/>
                <a:gd name="T10" fmla="*/ 0 w 283"/>
                <a:gd name="T11" fmla="*/ 132 h 330"/>
                <a:gd name="T12" fmla="*/ 142 w 283"/>
                <a:gd name="T13" fmla="*/ 0 h 330"/>
                <a:gd name="T14" fmla="*/ 240 w 283"/>
                <a:gd name="T15" fmla="*/ 40 h 330"/>
                <a:gd name="T16" fmla="*/ 283 w 283"/>
                <a:gd name="T17" fmla="*/ 132 h 330"/>
                <a:gd name="T18" fmla="*/ 240 w 283"/>
                <a:gd name="T19" fmla="*/ 229 h 330"/>
                <a:gd name="T20" fmla="*/ 197 w 283"/>
                <a:gd name="T21" fmla="*/ 322 h 330"/>
                <a:gd name="T22" fmla="*/ 199 w 283"/>
                <a:gd name="T23" fmla="*/ 325 h 330"/>
                <a:gd name="T24" fmla="*/ 194 w 283"/>
                <a:gd name="T25" fmla="*/ 330 h 330"/>
                <a:gd name="T26" fmla="*/ 95 w 283"/>
                <a:gd name="T27" fmla="*/ 320 h 330"/>
                <a:gd name="T28" fmla="*/ 188 w 283"/>
                <a:gd name="T29" fmla="*/ 320 h 330"/>
                <a:gd name="T30" fmla="*/ 232 w 283"/>
                <a:gd name="T31" fmla="*/ 224 h 330"/>
                <a:gd name="T32" fmla="*/ 274 w 283"/>
                <a:gd name="T33" fmla="*/ 132 h 330"/>
                <a:gd name="T34" fmla="*/ 142 w 283"/>
                <a:gd name="T35" fmla="*/ 9 h 330"/>
                <a:gd name="T36" fmla="*/ 9 w 283"/>
                <a:gd name="T37" fmla="*/ 132 h 330"/>
                <a:gd name="T38" fmla="*/ 51 w 283"/>
                <a:gd name="T39" fmla="*/ 224 h 330"/>
                <a:gd name="T40" fmla="*/ 95 w 283"/>
                <a:gd name="T41" fmla="*/ 32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330">
                  <a:moveTo>
                    <a:pt x="194" y="330"/>
                  </a:moveTo>
                  <a:cubicBezTo>
                    <a:pt x="89" y="330"/>
                    <a:pt x="89" y="330"/>
                    <a:pt x="89" y="330"/>
                  </a:cubicBezTo>
                  <a:cubicBezTo>
                    <a:pt x="87" y="330"/>
                    <a:pt x="85" y="328"/>
                    <a:pt x="85" y="325"/>
                  </a:cubicBezTo>
                  <a:cubicBezTo>
                    <a:pt x="85" y="324"/>
                    <a:pt x="85" y="323"/>
                    <a:pt x="86" y="322"/>
                  </a:cubicBezTo>
                  <a:cubicBezTo>
                    <a:pt x="85" y="287"/>
                    <a:pt x="64" y="258"/>
                    <a:pt x="43" y="229"/>
                  </a:cubicBezTo>
                  <a:cubicBezTo>
                    <a:pt x="22" y="200"/>
                    <a:pt x="0" y="169"/>
                    <a:pt x="0" y="132"/>
                  </a:cubicBezTo>
                  <a:cubicBezTo>
                    <a:pt x="0" y="68"/>
                    <a:pt x="54" y="0"/>
                    <a:pt x="142" y="0"/>
                  </a:cubicBezTo>
                  <a:cubicBezTo>
                    <a:pt x="177" y="0"/>
                    <a:pt x="213" y="14"/>
                    <a:pt x="240" y="40"/>
                  </a:cubicBezTo>
                  <a:cubicBezTo>
                    <a:pt x="267" y="65"/>
                    <a:pt x="283" y="99"/>
                    <a:pt x="283" y="132"/>
                  </a:cubicBezTo>
                  <a:cubicBezTo>
                    <a:pt x="283" y="169"/>
                    <a:pt x="261" y="200"/>
                    <a:pt x="240" y="229"/>
                  </a:cubicBezTo>
                  <a:cubicBezTo>
                    <a:pt x="219" y="258"/>
                    <a:pt x="199" y="287"/>
                    <a:pt x="197" y="322"/>
                  </a:cubicBezTo>
                  <a:cubicBezTo>
                    <a:pt x="198" y="323"/>
                    <a:pt x="199" y="324"/>
                    <a:pt x="199" y="325"/>
                  </a:cubicBezTo>
                  <a:cubicBezTo>
                    <a:pt x="199" y="328"/>
                    <a:pt x="197" y="330"/>
                    <a:pt x="194" y="330"/>
                  </a:cubicBezTo>
                  <a:close/>
                  <a:moveTo>
                    <a:pt x="95" y="320"/>
                  </a:moveTo>
                  <a:cubicBezTo>
                    <a:pt x="188" y="320"/>
                    <a:pt x="188" y="320"/>
                    <a:pt x="188" y="320"/>
                  </a:cubicBezTo>
                  <a:cubicBezTo>
                    <a:pt x="190" y="283"/>
                    <a:pt x="212" y="253"/>
                    <a:pt x="232" y="224"/>
                  </a:cubicBezTo>
                  <a:cubicBezTo>
                    <a:pt x="254" y="194"/>
                    <a:pt x="274" y="166"/>
                    <a:pt x="274" y="132"/>
                  </a:cubicBezTo>
                  <a:cubicBezTo>
                    <a:pt x="274" y="67"/>
                    <a:pt x="211" y="9"/>
                    <a:pt x="142" y="9"/>
                  </a:cubicBezTo>
                  <a:cubicBezTo>
                    <a:pt x="60" y="9"/>
                    <a:pt x="9" y="73"/>
                    <a:pt x="9" y="132"/>
                  </a:cubicBezTo>
                  <a:cubicBezTo>
                    <a:pt x="9" y="166"/>
                    <a:pt x="30" y="194"/>
                    <a:pt x="51" y="224"/>
                  </a:cubicBezTo>
                  <a:cubicBezTo>
                    <a:pt x="72" y="253"/>
                    <a:pt x="93" y="283"/>
                    <a:pt x="95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auto">
            <a:xfrm>
              <a:off x="8242301" y="3836988"/>
              <a:ext cx="257175" cy="96838"/>
            </a:xfrm>
            <a:custGeom>
              <a:avLst/>
              <a:gdLst>
                <a:gd name="T0" fmla="*/ 111 w 116"/>
                <a:gd name="T1" fmla="*/ 44 h 44"/>
                <a:gd name="T2" fmla="*/ 4 w 116"/>
                <a:gd name="T3" fmla="*/ 44 h 44"/>
                <a:gd name="T4" fmla="*/ 0 w 116"/>
                <a:gd name="T5" fmla="*/ 40 h 44"/>
                <a:gd name="T6" fmla="*/ 3 w 116"/>
                <a:gd name="T7" fmla="*/ 35 h 44"/>
                <a:gd name="T8" fmla="*/ 82 w 116"/>
                <a:gd name="T9" fmla="*/ 9 h 44"/>
                <a:gd name="T10" fmla="*/ 4 w 116"/>
                <a:gd name="T11" fmla="*/ 9 h 44"/>
                <a:gd name="T12" fmla="*/ 0 w 116"/>
                <a:gd name="T13" fmla="*/ 4 h 44"/>
                <a:gd name="T14" fmla="*/ 4 w 116"/>
                <a:gd name="T15" fmla="*/ 0 h 44"/>
                <a:gd name="T16" fmla="*/ 111 w 116"/>
                <a:gd name="T17" fmla="*/ 0 h 44"/>
                <a:gd name="T18" fmla="*/ 115 w 116"/>
                <a:gd name="T19" fmla="*/ 4 h 44"/>
                <a:gd name="T20" fmla="*/ 112 w 116"/>
                <a:gd name="T21" fmla="*/ 9 h 44"/>
                <a:gd name="T22" fmla="*/ 33 w 116"/>
                <a:gd name="T23" fmla="*/ 35 h 44"/>
                <a:gd name="T24" fmla="*/ 111 w 116"/>
                <a:gd name="T25" fmla="*/ 35 h 44"/>
                <a:gd name="T26" fmla="*/ 115 w 116"/>
                <a:gd name="T27" fmla="*/ 39 h 44"/>
                <a:gd name="T28" fmla="*/ 111 w 116"/>
                <a:gd name="T2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44">
                  <a:moveTo>
                    <a:pt x="111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1" y="36"/>
                    <a:pt x="3" y="35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1"/>
                    <a:pt x="115" y="4"/>
                  </a:cubicBezTo>
                  <a:cubicBezTo>
                    <a:pt x="116" y="6"/>
                    <a:pt x="114" y="8"/>
                    <a:pt x="112" y="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5" y="37"/>
                    <a:pt x="115" y="39"/>
                  </a:cubicBezTo>
                  <a:cubicBezTo>
                    <a:pt x="115" y="42"/>
                    <a:pt x="113" y="44"/>
                    <a:pt x="111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auto">
            <a:xfrm>
              <a:off x="8242301" y="3960813"/>
              <a:ext cx="254000" cy="19050"/>
            </a:xfrm>
            <a:custGeom>
              <a:avLst/>
              <a:gdLst>
                <a:gd name="T0" fmla="*/ 111 w 115"/>
                <a:gd name="T1" fmla="*/ 9 h 9"/>
                <a:gd name="T2" fmla="*/ 4 w 115"/>
                <a:gd name="T3" fmla="*/ 9 h 9"/>
                <a:gd name="T4" fmla="*/ 0 w 115"/>
                <a:gd name="T5" fmla="*/ 4 h 9"/>
                <a:gd name="T6" fmla="*/ 4 w 115"/>
                <a:gd name="T7" fmla="*/ 0 h 9"/>
                <a:gd name="T8" fmla="*/ 111 w 115"/>
                <a:gd name="T9" fmla="*/ 0 h 9"/>
                <a:gd name="T10" fmla="*/ 115 w 115"/>
                <a:gd name="T11" fmla="*/ 4 h 9"/>
                <a:gd name="T12" fmla="*/ 111 w 1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">
                  <a:moveTo>
                    <a:pt x="1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2"/>
                    <a:pt x="115" y="4"/>
                  </a:cubicBezTo>
                  <a:cubicBezTo>
                    <a:pt x="115" y="7"/>
                    <a:pt x="113" y="9"/>
                    <a:pt x="11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"/>
            <p:cNvSpPr>
              <a:spLocks noEditPoints="1"/>
            </p:cNvSpPr>
            <p:nvPr/>
          </p:nvSpPr>
          <p:spPr bwMode="auto">
            <a:xfrm>
              <a:off x="8399463" y="3402013"/>
              <a:ext cx="147638" cy="112713"/>
            </a:xfrm>
            <a:custGeom>
              <a:avLst/>
              <a:gdLst>
                <a:gd name="T0" fmla="*/ 40 w 67"/>
                <a:gd name="T1" fmla="*/ 51 h 51"/>
                <a:gd name="T2" fmla="*/ 5 w 67"/>
                <a:gd name="T3" fmla="*/ 51 h 51"/>
                <a:gd name="T4" fmla="*/ 1 w 67"/>
                <a:gd name="T5" fmla="*/ 50 h 51"/>
                <a:gd name="T6" fmla="*/ 0 w 67"/>
                <a:gd name="T7" fmla="*/ 46 h 51"/>
                <a:gd name="T8" fmla="*/ 32 w 67"/>
                <a:gd name="T9" fmla="*/ 0 h 51"/>
                <a:gd name="T10" fmla="*/ 48 w 67"/>
                <a:gd name="T11" fmla="*/ 4 h 51"/>
                <a:gd name="T12" fmla="*/ 64 w 67"/>
                <a:gd name="T13" fmla="*/ 34 h 51"/>
                <a:gd name="T14" fmla="*/ 40 w 67"/>
                <a:gd name="T15" fmla="*/ 51 h 51"/>
                <a:gd name="T16" fmla="*/ 10 w 67"/>
                <a:gd name="T17" fmla="*/ 42 h 51"/>
                <a:gd name="T18" fmla="*/ 40 w 67"/>
                <a:gd name="T19" fmla="*/ 42 h 51"/>
                <a:gd name="T20" fmla="*/ 55 w 67"/>
                <a:gd name="T21" fmla="*/ 32 h 51"/>
                <a:gd name="T22" fmla="*/ 44 w 67"/>
                <a:gd name="T23" fmla="*/ 12 h 51"/>
                <a:gd name="T24" fmla="*/ 32 w 67"/>
                <a:gd name="T25" fmla="*/ 9 h 51"/>
                <a:gd name="T26" fmla="*/ 10 w 67"/>
                <a:gd name="T2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51">
                  <a:moveTo>
                    <a:pt x="40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2" y="51"/>
                    <a:pt x="1" y="50"/>
                  </a:cubicBezTo>
                  <a:cubicBezTo>
                    <a:pt x="1" y="49"/>
                    <a:pt x="0" y="47"/>
                    <a:pt x="0" y="46"/>
                  </a:cubicBezTo>
                  <a:cubicBezTo>
                    <a:pt x="6" y="8"/>
                    <a:pt x="21" y="0"/>
                    <a:pt x="32" y="0"/>
                  </a:cubicBezTo>
                  <a:cubicBezTo>
                    <a:pt x="37" y="0"/>
                    <a:pt x="42" y="1"/>
                    <a:pt x="48" y="4"/>
                  </a:cubicBezTo>
                  <a:cubicBezTo>
                    <a:pt x="60" y="11"/>
                    <a:pt x="67" y="23"/>
                    <a:pt x="64" y="34"/>
                  </a:cubicBezTo>
                  <a:cubicBezTo>
                    <a:pt x="61" y="44"/>
                    <a:pt x="52" y="51"/>
                    <a:pt x="40" y="51"/>
                  </a:cubicBezTo>
                  <a:close/>
                  <a:moveTo>
                    <a:pt x="10" y="42"/>
                  </a:moveTo>
                  <a:cubicBezTo>
                    <a:pt x="40" y="42"/>
                    <a:pt x="40" y="42"/>
                    <a:pt x="40" y="42"/>
                  </a:cubicBezTo>
                  <a:cubicBezTo>
                    <a:pt x="48" y="42"/>
                    <a:pt x="53" y="38"/>
                    <a:pt x="55" y="32"/>
                  </a:cubicBezTo>
                  <a:cubicBezTo>
                    <a:pt x="56" y="26"/>
                    <a:pt x="54" y="18"/>
                    <a:pt x="44" y="12"/>
                  </a:cubicBezTo>
                  <a:cubicBezTo>
                    <a:pt x="39" y="10"/>
                    <a:pt x="35" y="9"/>
                    <a:pt x="32" y="9"/>
                  </a:cubicBezTo>
                  <a:cubicBezTo>
                    <a:pt x="19" y="9"/>
                    <a:pt x="13" y="28"/>
                    <a:pt x="1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"/>
            <p:cNvSpPr>
              <a:spLocks noEditPoints="1"/>
            </p:cNvSpPr>
            <p:nvPr/>
          </p:nvSpPr>
          <p:spPr bwMode="auto">
            <a:xfrm>
              <a:off x="8193088" y="3402013"/>
              <a:ext cx="146050" cy="112713"/>
            </a:xfrm>
            <a:custGeom>
              <a:avLst/>
              <a:gdLst>
                <a:gd name="T0" fmla="*/ 61 w 66"/>
                <a:gd name="T1" fmla="*/ 51 h 51"/>
                <a:gd name="T2" fmla="*/ 26 w 66"/>
                <a:gd name="T3" fmla="*/ 51 h 51"/>
                <a:gd name="T4" fmla="*/ 3 w 66"/>
                <a:gd name="T5" fmla="*/ 34 h 51"/>
                <a:gd name="T6" fmla="*/ 18 w 66"/>
                <a:gd name="T7" fmla="*/ 4 h 51"/>
                <a:gd name="T8" fmla="*/ 34 w 66"/>
                <a:gd name="T9" fmla="*/ 0 h 51"/>
                <a:gd name="T10" fmla="*/ 66 w 66"/>
                <a:gd name="T11" fmla="*/ 46 h 51"/>
                <a:gd name="T12" fmla="*/ 65 w 66"/>
                <a:gd name="T13" fmla="*/ 50 h 51"/>
                <a:gd name="T14" fmla="*/ 61 w 66"/>
                <a:gd name="T15" fmla="*/ 51 h 51"/>
                <a:gd name="T16" fmla="*/ 34 w 66"/>
                <a:gd name="T17" fmla="*/ 9 h 51"/>
                <a:gd name="T18" fmla="*/ 22 w 66"/>
                <a:gd name="T19" fmla="*/ 12 h 51"/>
                <a:gd name="T20" fmla="*/ 11 w 66"/>
                <a:gd name="T21" fmla="*/ 32 h 51"/>
                <a:gd name="T22" fmla="*/ 26 w 66"/>
                <a:gd name="T23" fmla="*/ 42 h 51"/>
                <a:gd name="T24" fmla="*/ 56 w 66"/>
                <a:gd name="T25" fmla="*/ 42 h 51"/>
                <a:gd name="T26" fmla="*/ 34 w 6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51">
                  <a:moveTo>
                    <a:pt x="61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5" y="51"/>
                    <a:pt x="5" y="44"/>
                    <a:pt x="3" y="34"/>
                  </a:cubicBezTo>
                  <a:cubicBezTo>
                    <a:pt x="0" y="23"/>
                    <a:pt x="6" y="11"/>
                    <a:pt x="18" y="4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6" y="0"/>
                    <a:pt x="60" y="8"/>
                    <a:pt x="66" y="46"/>
                  </a:cubicBezTo>
                  <a:cubicBezTo>
                    <a:pt x="66" y="47"/>
                    <a:pt x="66" y="49"/>
                    <a:pt x="65" y="50"/>
                  </a:cubicBezTo>
                  <a:cubicBezTo>
                    <a:pt x="64" y="51"/>
                    <a:pt x="63" y="51"/>
                    <a:pt x="61" y="51"/>
                  </a:cubicBezTo>
                  <a:close/>
                  <a:moveTo>
                    <a:pt x="34" y="9"/>
                  </a:moveTo>
                  <a:cubicBezTo>
                    <a:pt x="31" y="9"/>
                    <a:pt x="27" y="10"/>
                    <a:pt x="22" y="12"/>
                  </a:cubicBezTo>
                  <a:cubicBezTo>
                    <a:pt x="12" y="18"/>
                    <a:pt x="10" y="26"/>
                    <a:pt x="11" y="32"/>
                  </a:cubicBezTo>
                  <a:cubicBezTo>
                    <a:pt x="13" y="38"/>
                    <a:pt x="19" y="42"/>
                    <a:pt x="2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3" y="28"/>
                    <a:pt x="47" y="9"/>
                    <a:pt x="34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EditPoints="1"/>
            </p:cNvSpPr>
            <p:nvPr/>
          </p:nvSpPr>
          <p:spPr bwMode="auto">
            <a:xfrm>
              <a:off x="8320088" y="3495675"/>
              <a:ext cx="101600" cy="314325"/>
            </a:xfrm>
            <a:custGeom>
              <a:avLst/>
              <a:gdLst>
                <a:gd name="T0" fmla="*/ 39 w 46"/>
                <a:gd name="T1" fmla="*/ 142 h 142"/>
                <a:gd name="T2" fmla="*/ 6 w 46"/>
                <a:gd name="T3" fmla="*/ 142 h 142"/>
                <a:gd name="T4" fmla="*/ 2 w 46"/>
                <a:gd name="T5" fmla="*/ 137 h 142"/>
                <a:gd name="T6" fmla="*/ 2 w 46"/>
                <a:gd name="T7" fmla="*/ 30 h 142"/>
                <a:gd name="T8" fmla="*/ 0 w 46"/>
                <a:gd name="T9" fmla="*/ 5 h 142"/>
                <a:gd name="T10" fmla="*/ 1 w 46"/>
                <a:gd name="T11" fmla="*/ 2 h 142"/>
                <a:gd name="T12" fmla="*/ 4 w 46"/>
                <a:gd name="T13" fmla="*/ 0 h 142"/>
                <a:gd name="T14" fmla="*/ 41 w 46"/>
                <a:gd name="T15" fmla="*/ 0 h 142"/>
                <a:gd name="T16" fmla="*/ 44 w 46"/>
                <a:gd name="T17" fmla="*/ 2 h 142"/>
                <a:gd name="T18" fmla="*/ 45 w 46"/>
                <a:gd name="T19" fmla="*/ 5 h 142"/>
                <a:gd name="T20" fmla="*/ 44 w 46"/>
                <a:gd name="T21" fmla="*/ 30 h 142"/>
                <a:gd name="T22" fmla="*/ 44 w 46"/>
                <a:gd name="T23" fmla="*/ 137 h 142"/>
                <a:gd name="T24" fmla="*/ 39 w 46"/>
                <a:gd name="T25" fmla="*/ 142 h 142"/>
                <a:gd name="T26" fmla="*/ 11 w 46"/>
                <a:gd name="T27" fmla="*/ 133 h 142"/>
                <a:gd name="T28" fmla="*/ 35 w 46"/>
                <a:gd name="T29" fmla="*/ 133 h 142"/>
                <a:gd name="T30" fmla="*/ 35 w 46"/>
                <a:gd name="T31" fmla="*/ 30 h 142"/>
                <a:gd name="T32" fmla="*/ 36 w 46"/>
                <a:gd name="T33" fmla="*/ 9 h 142"/>
                <a:gd name="T34" fmla="*/ 10 w 46"/>
                <a:gd name="T35" fmla="*/ 9 h 142"/>
                <a:gd name="T36" fmla="*/ 11 w 46"/>
                <a:gd name="T37" fmla="*/ 31 h 142"/>
                <a:gd name="T38" fmla="*/ 11 w 46"/>
                <a:gd name="T39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2">
                  <a:moveTo>
                    <a:pt x="39" y="142"/>
                  </a:moveTo>
                  <a:cubicBezTo>
                    <a:pt x="6" y="142"/>
                    <a:pt x="6" y="142"/>
                    <a:pt x="6" y="142"/>
                  </a:cubicBezTo>
                  <a:cubicBezTo>
                    <a:pt x="4" y="142"/>
                    <a:pt x="2" y="140"/>
                    <a:pt x="2" y="137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19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45" y="3"/>
                    <a:pt x="46" y="4"/>
                    <a:pt x="45" y="5"/>
                  </a:cubicBezTo>
                  <a:cubicBezTo>
                    <a:pt x="43" y="19"/>
                    <a:pt x="44" y="30"/>
                    <a:pt x="44" y="30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40"/>
                    <a:pt x="42" y="142"/>
                    <a:pt x="39" y="142"/>
                  </a:cubicBezTo>
                  <a:close/>
                  <a:moveTo>
                    <a:pt x="11" y="133"/>
                  </a:moveTo>
                  <a:cubicBezTo>
                    <a:pt x="35" y="133"/>
                    <a:pt x="35" y="133"/>
                    <a:pt x="35" y="1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4" y="21"/>
                    <a:pt x="3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21"/>
                    <a:pt x="11" y="30"/>
                    <a:pt x="11" y="31"/>
                  </a:cubicBezTo>
                  <a:lnTo>
                    <a:pt x="11" y="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5411788" y="3960813"/>
              <a:ext cx="2959100" cy="2897188"/>
            </a:xfrm>
            <a:custGeom>
              <a:avLst/>
              <a:gdLst>
                <a:gd name="T0" fmla="*/ 1335 w 1335"/>
                <a:gd name="T1" fmla="*/ 0 h 1309"/>
                <a:gd name="T2" fmla="*/ 1335 w 1335"/>
                <a:gd name="T3" fmla="*/ 578 h 1309"/>
                <a:gd name="T4" fmla="*/ 1215 w 1335"/>
                <a:gd name="T5" fmla="*/ 697 h 1309"/>
                <a:gd name="T6" fmla="*/ 119 w 1335"/>
                <a:gd name="T7" fmla="*/ 697 h 1309"/>
                <a:gd name="T8" fmla="*/ 0 w 1335"/>
                <a:gd name="T9" fmla="*/ 817 h 1309"/>
                <a:gd name="T10" fmla="*/ 0 w 1335"/>
                <a:gd name="T11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5" h="1309">
                  <a:moveTo>
                    <a:pt x="1335" y="0"/>
                  </a:moveTo>
                  <a:cubicBezTo>
                    <a:pt x="1335" y="578"/>
                    <a:pt x="1335" y="578"/>
                    <a:pt x="1335" y="578"/>
                  </a:cubicBezTo>
                  <a:cubicBezTo>
                    <a:pt x="1335" y="644"/>
                    <a:pt x="1281" y="697"/>
                    <a:pt x="1215" y="697"/>
                  </a:cubicBezTo>
                  <a:cubicBezTo>
                    <a:pt x="119" y="697"/>
                    <a:pt x="119" y="697"/>
                    <a:pt x="119" y="697"/>
                  </a:cubicBezTo>
                  <a:cubicBezTo>
                    <a:pt x="53" y="697"/>
                    <a:pt x="0" y="751"/>
                    <a:pt x="0" y="817"/>
                  </a:cubicBezTo>
                  <a:cubicBezTo>
                    <a:pt x="0" y="1309"/>
                    <a:pt x="0" y="1309"/>
                    <a:pt x="0" y="1309"/>
                  </a:cubicBezTo>
                </a:path>
              </a:pathLst>
            </a:custGeom>
            <a:noFill/>
            <a:ln w="349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6429376" y="2733675"/>
              <a:ext cx="1182688" cy="4124325"/>
            </a:xfrm>
            <a:custGeom>
              <a:avLst/>
              <a:gdLst>
                <a:gd name="T0" fmla="*/ 534 w 534"/>
                <a:gd name="T1" fmla="*/ 0 h 1863"/>
                <a:gd name="T2" fmla="*/ 534 w 534"/>
                <a:gd name="T3" fmla="*/ 275 h 1863"/>
                <a:gd name="T4" fmla="*/ 413 w 534"/>
                <a:gd name="T5" fmla="*/ 395 h 1863"/>
                <a:gd name="T6" fmla="*/ 134 w 534"/>
                <a:gd name="T7" fmla="*/ 395 h 1863"/>
                <a:gd name="T8" fmla="*/ 0 w 534"/>
                <a:gd name="T9" fmla="*/ 530 h 1863"/>
                <a:gd name="T10" fmla="*/ 0 w 534"/>
                <a:gd name="T11" fmla="*/ 1863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4" h="1863">
                  <a:moveTo>
                    <a:pt x="534" y="0"/>
                  </a:moveTo>
                  <a:cubicBezTo>
                    <a:pt x="534" y="275"/>
                    <a:pt x="534" y="275"/>
                    <a:pt x="534" y="275"/>
                  </a:cubicBezTo>
                  <a:cubicBezTo>
                    <a:pt x="534" y="341"/>
                    <a:pt x="480" y="395"/>
                    <a:pt x="413" y="395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60" y="395"/>
                    <a:pt x="0" y="455"/>
                    <a:pt x="0" y="530"/>
                  </a:cubicBezTo>
                  <a:cubicBezTo>
                    <a:pt x="0" y="1863"/>
                    <a:pt x="0" y="1863"/>
                    <a:pt x="0" y="1863"/>
                  </a:cubicBezTo>
                </a:path>
              </a:pathLst>
            </a:custGeom>
            <a:noFill/>
            <a:ln w="61913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EditPoints="1"/>
            </p:cNvSpPr>
            <p:nvPr/>
          </p:nvSpPr>
          <p:spPr bwMode="auto">
            <a:xfrm>
              <a:off x="7477126" y="2546350"/>
              <a:ext cx="260350" cy="157163"/>
            </a:xfrm>
            <a:custGeom>
              <a:avLst/>
              <a:gdLst>
                <a:gd name="T0" fmla="*/ 107 w 117"/>
                <a:gd name="T1" fmla="*/ 0 h 71"/>
                <a:gd name="T2" fmla="*/ 10 w 117"/>
                <a:gd name="T3" fmla="*/ 0 h 71"/>
                <a:gd name="T4" fmla="*/ 0 w 117"/>
                <a:gd name="T5" fmla="*/ 10 h 71"/>
                <a:gd name="T6" fmla="*/ 0 w 117"/>
                <a:gd name="T7" fmla="*/ 61 h 71"/>
                <a:gd name="T8" fmla="*/ 10 w 117"/>
                <a:gd name="T9" fmla="*/ 71 h 71"/>
                <a:gd name="T10" fmla="*/ 107 w 117"/>
                <a:gd name="T11" fmla="*/ 71 h 71"/>
                <a:gd name="T12" fmla="*/ 117 w 117"/>
                <a:gd name="T13" fmla="*/ 61 h 71"/>
                <a:gd name="T14" fmla="*/ 117 w 117"/>
                <a:gd name="T15" fmla="*/ 10 h 71"/>
                <a:gd name="T16" fmla="*/ 107 w 117"/>
                <a:gd name="T17" fmla="*/ 0 h 71"/>
                <a:gd name="T18" fmla="*/ 102 w 117"/>
                <a:gd name="T19" fmla="*/ 49 h 71"/>
                <a:gd name="T20" fmla="*/ 105 w 117"/>
                <a:gd name="T21" fmla="*/ 55 h 71"/>
                <a:gd name="T22" fmla="*/ 100 w 117"/>
                <a:gd name="T23" fmla="*/ 59 h 71"/>
                <a:gd name="T24" fmla="*/ 17 w 117"/>
                <a:gd name="T25" fmla="*/ 59 h 71"/>
                <a:gd name="T26" fmla="*/ 12 w 117"/>
                <a:gd name="T27" fmla="*/ 54 h 71"/>
                <a:gd name="T28" fmla="*/ 17 w 117"/>
                <a:gd name="T29" fmla="*/ 49 h 71"/>
                <a:gd name="T30" fmla="*/ 74 w 117"/>
                <a:gd name="T31" fmla="*/ 49 h 71"/>
                <a:gd name="T32" fmla="*/ 15 w 117"/>
                <a:gd name="T33" fmla="*/ 24 h 71"/>
                <a:gd name="T34" fmla="*/ 12 w 117"/>
                <a:gd name="T35" fmla="*/ 18 h 71"/>
                <a:gd name="T36" fmla="*/ 17 w 117"/>
                <a:gd name="T37" fmla="*/ 14 h 71"/>
                <a:gd name="T38" fmla="*/ 100 w 117"/>
                <a:gd name="T39" fmla="*/ 14 h 71"/>
                <a:gd name="T40" fmla="*/ 105 w 117"/>
                <a:gd name="T41" fmla="*/ 19 h 71"/>
                <a:gd name="T42" fmla="*/ 100 w 117"/>
                <a:gd name="T43" fmla="*/ 24 h 71"/>
                <a:gd name="T44" fmla="*/ 43 w 117"/>
                <a:gd name="T45" fmla="*/ 24 h 71"/>
                <a:gd name="T46" fmla="*/ 102 w 117"/>
                <a:gd name="T47" fmla="*/ 4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71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5" y="71"/>
                    <a:pt x="10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2" y="71"/>
                    <a:pt x="117" y="67"/>
                    <a:pt x="117" y="61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7" y="5"/>
                    <a:pt x="112" y="0"/>
                    <a:pt x="107" y="0"/>
                  </a:cubicBezTo>
                  <a:close/>
                  <a:moveTo>
                    <a:pt x="102" y="49"/>
                  </a:moveTo>
                  <a:cubicBezTo>
                    <a:pt x="104" y="50"/>
                    <a:pt x="106" y="53"/>
                    <a:pt x="105" y="55"/>
                  </a:cubicBezTo>
                  <a:cubicBezTo>
                    <a:pt x="105" y="58"/>
                    <a:pt x="102" y="59"/>
                    <a:pt x="100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9"/>
                    <a:pt x="12" y="57"/>
                    <a:pt x="12" y="54"/>
                  </a:cubicBezTo>
                  <a:cubicBezTo>
                    <a:pt x="12" y="51"/>
                    <a:pt x="14" y="49"/>
                    <a:pt x="1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3"/>
                    <a:pt x="11" y="20"/>
                    <a:pt x="12" y="18"/>
                  </a:cubicBezTo>
                  <a:cubicBezTo>
                    <a:pt x="12" y="16"/>
                    <a:pt x="15" y="14"/>
                    <a:pt x="17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3" y="14"/>
                    <a:pt x="105" y="16"/>
                    <a:pt x="105" y="19"/>
                  </a:cubicBezTo>
                  <a:cubicBezTo>
                    <a:pt x="105" y="22"/>
                    <a:pt x="103" y="24"/>
                    <a:pt x="100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102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7543801" y="2722563"/>
              <a:ext cx="127000" cy="28575"/>
            </a:xfrm>
            <a:custGeom>
              <a:avLst/>
              <a:gdLst>
                <a:gd name="T0" fmla="*/ 0 w 57"/>
                <a:gd name="T1" fmla="*/ 0 h 13"/>
                <a:gd name="T2" fmla="*/ 29 w 57"/>
                <a:gd name="T3" fmla="*/ 13 h 13"/>
                <a:gd name="T4" fmla="*/ 57 w 57"/>
                <a:gd name="T5" fmla="*/ 0 h 13"/>
                <a:gd name="T6" fmla="*/ 0 w 5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">
                  <a:moveTo>
                    <a:pt x="0" y="0"/>
                  </a:moveTo>
                  <a:cubicBezTo>
                    <a:pt x="7" y="8"/>
                    <a:pt x="17" y="13"/>
                    <a:pt x="29" y="13"/>
                  </a:cubicBezTo>
                  <a:cubicBezTo>
                    <a:pt x="40" y="13"/>
                    <a:pt x="50" y="8"/>
                    <a:pt x="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EditPoints="1"/>
            </p:cNvSpPr>
            <p:nvPr/>
          </p:nvSpPr>
          <p:spPr bwMode="auto">
            <a:xfrm>
              <a:off x="7258051" y="1735138"/>
              <a:ext cx="698500" cy="788988"/>
            </a:xfrm>
            <a:custGeom>
              <a:avLst/>
              <a:gdLst>
                <a:gd name="T0" fmla="*/ 158 w 315"/>
                <a:gd name="T1" fmla="*/ 0 h 356"/>
                <a:gd name="T2" fmla="*/ 0 w 315"/>
                <a:gd name="T3" fmla="*/ 158 h 356"/>
                <a:gd name="T4" fmla="*/ 99 w 315"/>
                <a:gd name="T5" fmla="*/ 305 h 356"/>
                <a:gd name="T6" fmla="*/ 99 w 315"/>
                <a:gd name="T7" fmla="*/ 346 h 356"/>
                <a:gd name="T8" fmla="*/ 109 w 315"/>
                <a:gd name="T9" fmla="*/ 356 h 356"/>
                <a:gd name="T10" fmla="*/ 206 w 315"/>
                <a:gd name="T11" fmla="*/ 356 h 356"/>
                <a:gd name="T12" fmla="*/ 216 w 315"/>
                <a:gd name="T13" fmla="*/ 346 h 356"/>
                <a:gd name="T14" fmla="*/ 216 w 315"/>
                <a:gd name="T15" fmla="*/ 305 h 356"/>
                <a:gd name="T16" fmla="*/ 315 w 315"/>
                <a:gd name="T17" fmla="*/ 158 h 356"/>
                <a:gd name="T18" fmla="*/ 158 w 315"/>
                <a:gd name="T19" fmla="*/ 0 h 356"/>
                <a:gd name="T20" fmla="*/ 149 w 315"/>
                <a:gd name="T21" fmla="*/ 250 h 356"/>
                <a:gd name="T22" fmla="*/ 149 w 315"/>
                <a:gd name="T23" fmla="*/ 182 h 356"/>
                <a:gd name="T24" fmla="*/ 128 w 315"/>
                <a:gd name="T25" fmla="*/ 182 h 356"/>
                <a:gd name="T26" fmla="*/ 166 w 315"/>
                <a:gd name="T27" fmla="*/ 91 h 356"/>
                <a:gd name="T28" fmla="*/ 166 w 315"/>
                <a:gd name="T29" fmla="*/ 159 h 356"/>
                <a:gd name="T30" fmla="*/ 187 w 315"/>
                <a:gd name="T31" fmla="*/ 159 h 356"/>
                <a:gd name="T32" fmla="*/ 149 w 315"/>
                <a:gd name="T33" fmla="*/ 2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56">
                  <a:moveTo>
                    <a:pt x="158" y="0"/>
                  </a:moveTo>
                  <a:cubicBezTo>
                    <a:pt x="70" y="0"/>
                    <a:pt x="0" y="70"/>
                    <a:pt x="0" y="158"/>
                  </a:cubicBezTo>
                  <a:cubicBezTo>
                    <a:pt x="0" y="224"/>
                    <a:pt x="41" y="281"/>
                    <a:pt x="99" y="305"/>
                  </a:cubicBezTo>
                  <a:cubicBezTo>
                    <a:pt x="99" y="346"/>
                    <a:pt x="99" y="346"/>
                    <a:pt x="99" y="346"/>
                  </a:cubicBezTo>
                  <a:cubicBezTo>
                    <a:pt x="99" y="352"/>
                    <a:pt x="104" y="356"/>
                    <a:pt x="109" y="356"/>
                  </a:cubicBezTo>
                  <a:cubicBezTo>
                    <a:pt x="206" y="356"/>
                    <a:pt x="206" y="356"/>
                    <a:pt x="206" y="356"/>
                  </a:cubicBezTo>
                  <a:cubicBezTo>
                    <a:pt x="212" y="356"/>
                    <a:pt x="216" y="352"/>
                    <a:pt x="216" y="346"/>
                  </a:cubicBezTo>
                  <a:cubicBezTo>
                    <a:pt x="216" y="305"/>
                    <a:pt x="216" y="305"/>
                    <a:pt x="216" y="305"/>
                  </a:cubicBezTo>
                  <a:cubicBezTo>
                    <a:pt x="274" y="281"/>
                    <a:pt x="315" y="224"/>
                    <a:pt x="315" y="158"/>
                  </a:cubicBezTo>
                  <a:cubicBezTo>
                    <a:pt x="315" y="70"/>
                    <a:pt x="245" y="0"/>
                    <a:pt x="158" y="0"/>
                  </a:cubicBezTo>
                  <a:close/>
                  <a:moveTo>
                    <a:pt x="149" y="250"/>
                  </a:moveTo>
                  <a:cubicBezTo>
                    <a:pt x="149" y="182"/>
                    <a:pt x="149" y="182"/>
                    <a:pt x="149" y="182"/>
                  </a:cubicBezTo>
                  <a:cubicBezTo>
                    <a:pt x="128" y="182"/>
                    <a:pt x="128" y="182"/>
                    <a:pt x="128" y="1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159"/>
                    <a:pt x="166" y="159"/>
                    <a:pt x="166" y="159"/>
                  </a:cubicBezTo>
                  <a:cubicBezTo>
                    <a:pt x="187" y="159"/>
                    <a:pt x="187" y="159"/>
                    <a:pt x="187" y="159"/>
                  </a:cubicBezTo>
                  <a:lnTo>
                    <a:pt x="149" y="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21"/>
            <p:cNvSpPr>
              <a:spLocks noChangeShapeType="1"/>
            </p:cNvSpPr>
            <p:nvPr/>
          </p:nvSpPr>
          <p:spPr bwMode="auto">
            <a:xfrm>
              <a:off x="6724651" y="6858000"/>
              <a:ext cx="0" cy="0"/>
            </a:xfrm>
            <a:prstGeom prst="line">
              <a:avLst/>
            </a:prstGeom>
            <a:noFill/>
            <a:ln w="46038" cap="flat">
              <a:solidFill>
                <a:srgbClr val="00BC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3665538" y="3743325"/>
              <a:ext cx="228600" cy="31750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3703638" y="3786188"/>
              <a:ext cx="153988" cy="28575"/>
            </a:xfrm>
            <a:custGeom>
              <a:avLst/>
              <a:gdLst>
                <a:gd name="T0" fmla="*/ 63 w 69"/>
                <a:gd name="T1" fmla="*/ 13 h 13"/>
                <a:gd name="T2" fmla="*/ 6 w 69"/>
                <a:gd name="T3" fmla="*/ 13 h 13"/>
                <a:gd name="T4" fmla="*/ 0 w 69"/>
                <a:gd name="T5" fmla="*/ 8 h 13"/>
                <a:gd name="T6" fmla="*/ 0 w 69"/>
                <a:gd name="T7" fmla="*/ 5 h 13"/>
                <a:gd name="T8" fmla="*/ 6 w 69"/>
                <a:gd name="T9" fmla="*/ 0 h 13"/>
                <a:gd name="T10" fmla="*/ 63 w 69"/>
                <a:gd name="T11" fmla="*/ 0 h 13"/>
                <a:gd name="T12" fmla="*/ 69 w 69"/>
                <a:gd name="T13" fmla="*/ 5 h 13"/>
                <a:gd name="T14" fmla="*/ 69 w 69"/>
                <a:gd name="T15" fmla="*/ 8 h 13"/>
                <a:gd name="T16" fmla="*/ 63 w 6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3">
                  <a:moveTo>
                    <a:pt x="6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69" y="2"/>
                    <a:pt x="69" y="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7" y="13"/>
                    <a:pt x="63" y="1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665538" y="3702050"/>
              <a:ext cx="228600" cy="30163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92526" y="3433763"/>
              <a:ext cx="177800" cy="247650"/>
            </a:xfrm>
            <a:custGeom>
              <a:avLst/>
              <a:gdLst>
                <a:gd name="T0" fmla="*/ 50 w 80"/>
                <a:gd name="T1" fmla="*/ 112 h 112"/>
                <a:gd name="T2" fmla="*/ 46 w 80"/>
                <a:gd name="T3" fmla="*/ 108 h 112"/>
                <a:gd name="T4" fmla="*/ 46 w 80"/>
                <a:gd name="T5" fmla="*/ 53 h 112"/>
                <a:gd name="T6" fmla="*/ 46 w 80"/>
                <a:gd name="T7" fmla="*/ 51 h 112"/>
                <a:gd name="T8" fmla="*/ 69 w 80"/>
                <a:gd name="T9" fmla="*/ 8 h 112"/>
                <a:gd name="T10" fmla="*/ 11 w 80"/>
                <a:gd name="T11" fmla="*/ 8 h 112"/>
                <a:gd name="T12" fmla="*/ 33 w 80"/>
                <a:gd name="T13" fmla="*/ 51 h 112"/>
                <a:gd name="T14" fmla="*/ 34 w 80"/>
                <a:gd name="T15" fmla="*/ 53 h 112"/>
                <a:gd name="T16" fmla="*/ 34 w 80"/>
                <a:gd name="T17" fmla="*/ 108 h 112"/>
                <a:gd name="T18" fmla="*/ 29 w 80"/>
                <a:gd name="T19" fmla="*/ 112 h 112"/>
                <a:gd name="T20" fmla="*/ 25 w 80"/>
                <a:gd name="T21" fmla="*/ 108 h 112"/>
                <a:gd name="T22" fmla="*/ 25 w 80"/>
                <a:gd name="T23" fmla="*/ 54 h 112"/>
                <a:gd name="T24" fmla="*/ 0 w 80"/>
                <a:gd name="T25" fmla="*/ 6 h 112"/>
                <a:gd name="T26" fmla="*/ 0 w 80"/>
                <a:gd name="T27" fmla="*/ 2 h 112"/>
                <a:gd name="T28" fmla="*/ 4 w 80"/>
                <a:gd name="T29" fmla="*/ 0 h 112"/>
                <a:gd name="T30" fmla="*/ 75 w 80"/>
                <a:gd name="T31" fmla="*/ 0 h 112"/>
                <a:gd name="T32" fmla="*/ 79 w 80"/>
                <a:gd name="T33" fmla="*/ 2 h 112"/>
                <a:gd name="T34" fmla="*/ 79 w 80"/>
                <a:gd name="T35" fmla="*/ 6 h 112"/>
                <a:gd name="T36" fmla="*/ 54 w 80"/>
                <a:gd name="T37" fmla="*/ 54 h 112"/>
                <a:gd name="T38" fmla="*/ 54 w 80"/>
                <a:gd name="T39" fmla="*/ 108 h 112"/>
                <a:gd name="T40" fmla="*/ 50 w 80"/>
                <a:gd name="T4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12">
                  <a:moveTo>
                    <a:pt x="50" y="112"/>
                  </a:moveTo>
                  <a:cubicBezTo>
                    <a:pt x="48" y="112"/>
                    <a:pt x="46" y="110"/>
                    <a:pt x="46" y="10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2"/>
                    <a:pt x="34" y="53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10"/>
                    <a:pt x="32" y="112"/>
                    <a:pt x="29" y="112"/>
                  </a:cubicBezTo>
                  <a:cubicBezTo>
                    <a:pt x="27" y="112"/>
                    <a:pt x="25" y="110"/>
                    <a:pt x="25" y="108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9" y="2"/>
                  </a:cubicBezTo>
                  <a:cubicBezTo>
                    <a:pt x="80" y="3"/>
                    <a:pt x="80" y="5"/>
                    <a:pt x="79" y="6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0"/>
                    <a:pt x="52" y="112"/>
                    <a:pt x="50" y="11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6"/>
            <p:cNvSpPr>
              <a:spLocks noEditPoints="1"/>
            </p:cNvSpPr>
            <p:nvPr/>
          </p:nvSpPr>
          <p:spPr bwMode="auto">
            <a:xfrm>
              <a:off x="3506788" y="3014663"/>
              <a:ext cx="547688" cy="666750"/>
            </a:xfrm>
            <a:custGeom>
              <a:avLst/>
              <a:gdLst>
                <a:gd name="T0" fmla="*/ 166 w 247"/>
                <a:gd name="T1" fmla="*/ 301 h 301"/>
                <a:gd name="T2" fmla="*/ 81 w 247"/>
                <a:gd name="T3" fmla="*/ 301 h 301"/>
                <a:gd name="T4" fmla="*/ 70 w 247"/>
                <a:gd name="T5" fmla="*/ 290 h 301"/>
                <a:gd name="T6" fmla="*/ 35 w 247"/>
                <a:gd name="T7" fmla="*/ 205 h 301"/>
                <a:gd name="T8" fmla="*/ 0 w 247"/>
                <a:gd name="T9" fmla="*/ 112 h 301"/>
                <a:gd name="T10" fmla="*/ 124 w 247"/>
                <a:gd name="T11" fmla="*/ 0 h 301"/>
                <a:gd name="T12" fmla="*/ 247 w 247"/>
                <a:gd name="T13" fmla="*/ 112 h 301"/>
                <a:gd name="T14" fmla="*/ 212 w 247"/>
                <a:gd name="T15" fmla="*/ 205 h 301"/>
                <a:gd name="T16" fmla="*/ 178 w 247"/>
                <a:gd name="T17" fmla="*/ 290 h 301"/>
                <a:gd name="T18" fmla="*/ 166 w 247"/>
                <a:gd name="T19" fmla="*/ 301 h 301"/>
                <a:gd name="T20" fmla="*/ 124 w 247"/>
                <a:gd name="T21" fmla="*/ 8 h 301"/>
                <a:gd name="T22" fmla="*/ 9 w 247"/>
                <a:gd name="T23" fmla="*/ 112 h 301"/>
                <a:gd name="T24" fmla="*/ 42 w 247"/>
                <a:gd name="T25" fmla="*/ 201 h 301"/>
                <a:gd name="T26" fmla="*/ 78 w 247"/>
                <a:gd name="T27" fmla="*/ 290 h 301"/>
                <a:gd name="T28" fmla="*/ 81 w 247"/>
                <a:gd name="T29" fmla="*/ 293 h 301"/>
                <a:gd name="T30" fmla="*/ 166 w 247"/>
                <a:gd name="T31" fmla="*/ 293 h 301"/>
                <a:gd name="T32" fmla="*/ 170 w 247"/>
                <a:gd name="T33" fmla="*/ 290 h 301"/>
                <a:gd name="T34" fmla="*/ 205 w 247"/>
                <a:gd name="T35" fmla="*/ 201 h 301"/>
                <a:gd name="T36" fmla="*/ 239 w 247"/>
                <a:gd name="T37" fmla="*/ 112 h 301"/>
                <a:gd name="T38" fmla="*/ 124 w 247"/>
                <a:gd name="T39" fmla="*/ 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7" h="301">
                  <a:moveTo>
                    <a:pt x="166" y="301"/>
                  </a:moveTo>
                  <a:cubicBezTo>
                    <a:pt x="81" y="301"/>
                    <a:pt x="81" y="301"/>
                    <a:pt x="81" y="301"/>
                  </a:cubicBezTo>
                  <a:cubicBezTo>
                    <a:pt x="75" y="301"/>
                    <a:pt x="70" y="296"/>
                    <a:pt x="70" y="290"/>
                  </a:cubicBezTo>
                  <a:cubicBezTo>
                    <a:pt x="68" y="258"/>
                    <a:pt x="51" y="231"/>
                    <a:pt x="35" y="205"/>
                  </a:cubicBezTo>
                  <a:cubicBezTo>
                    <a:pt x="18" y="177"/>
                    <a:pt x="0" y="148"/>
                    <a:pt x="0" y="112"/>
                  </a:cubicBezTo>
                  <a:cubicBezTo>
                    <a:pt x="0" y="58"/>
                    <a:pt x="43" y="0"/>
                    <a:pt x="124" y="0"/>
                  </a:cubicBezTo>
                  <a:cubicBezTo>
                    <a:pt x="194" y="0"/>
                    <a:pt x="247" y="59"/>
                    <a:pt x="247" y="112"/>
                  </a:cubicBezTo>
                  <a:cubicBezTo>
                    <a:pt x="247" y="148"/>
                    <a:pt x="230" y="177"/>
                    <a:pt x="212" y="205"/>
                  </a:cubicBezTo>
                  <a:cubicBezTo>
                    <a:pt x="196" y="231"/>
                    <a:pt x="180" y="258"/>
                    <a:pt x="178" y="290"/>
                  </a:cubicBezTo>
                  <a:cubicBezTo>
                    <a:pt x="177" y="296"/>
                    <a:pt x="172" y="301"/>
                    <a:pt x="166" y="301"/>
                  </a:cubicBezTo>
                  <a:close/>
                  <a:moveTo>
                    <a:pt x="124" y="8"/>
                  </a:moveTo>
                  <a:cubicBezTo>
                    <a:pt x="49" y="8"/>
                    <a:pt x="9" y="62"/>
                    <a:pt x="9" y="112"/>
                  </a:cubicBezTo>
                  <a:cubicBezTo>
                    <a:pt x="9" y="145"/>
                    <a:pt x="25" y="172"/>
                    <a:pt x="42" y="201"/>
                  </a:cubicBezTo>
                  <a:cubicBezTo>
                    <a:pt x="59" y="228"/>
                    <a:pt x="76" y="256"/>
                    <a:pt x="78" y="290"/>
                  </a:cubicBezTo>
                  <a:cubicBezTo>
                    <a:pt x="78" y="292"/>
                    <a:pt x="80" y="293"/>
                    <a:pt x="81" y="293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9" y="292"/>
                    <a:pt x="170" y="290"/>
                  </a:cubicBezTo>
                  <a:cubicBezTo>
                    <a:pt x="172" y="256"/>
                    <a:pt x="189" y="228"/>
                    <a:pt x="205" y="201"/>
                  </a:cubicBezTo>
                  <a:cubicBezTo>
                    <a:pt x="223" y="172"/>
                    <a:pt x="239" y="145"/>
                    <a:pt x="239" y="112"/>
                  </a:cubicBezTo>
                  <a:cubicBezTo>
                    <a:pt x="239" y="63"/>
                    <a:pt x="190" y="8"/>
                    <a:pt x="124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3781426" y="3803650"/>
              <a:ext cx="2071688" cy="3054350"/>
            </a:xfrm>
            <a:custGeom>
              <a:avLst/>
              <a:gdLst>
                <a:gd name="T0" fmla="*/ 0 w 935"/>
                <a:gd name="T1" fmla="*/ 0 h 1380"/>
                <a:gd name="T2" fmla="*/ 0 w 935"/>
                <a:gd name="T3" fmla="*/ 104 h 1380"/>
                <a:gd name="T4" fmla="*/ 80 w 935"/>
                <a:gd name="T5" fmla="*/ 183 h 1380"/>
                <a:gd name="T6" fmla="*/ 855 w 935"/>
                <a:gd name="T7" fmla="*/ 183 h 1380"/>
                <a:gd name="T8" fmla="*/ 935 w 935"/>
                <a:gd name="T9" fmla="*/ 263 h 1380"/>
                <a:gd name="T10" fmla="*/ 935 w 935"/>
                <a:gd name="T11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1380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48"/>
                    <a:pt x="35" y="183"/>
                    <a:pt x="80" y="183"/>
                  </a:cubicBezTo>
                  <a:cubicBezTo>
                    <a:pt x="855" y="183"/>
                    <a:pt x="855" y="183"/>
                    <a:pt x="855" y="183"/>
                  </a:cubicBezTo>
                  <a:cubicBezTo>
                    <a:pt x="899" y="183"/>
                    <a:pt x="935" y="219"/>
                    <a:pt x="935" y="263"/>
                  </a:cubicBezTo>
                  <a:cubicBezTo>
                    <a:pt x="935" y="1380"/>
                    <a:pt x="935" y="1380"/>
                    <a:pt x="935" y="1380"/>
                  </a:cubicBezTo>
                </a:path>
              </a:pathLst>
            </a:custGeom>
            <a:noFill/>
            <a:ln w="349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5218113" y="3910013"/>
              <a:ext cx="219075" cy="44450"/>
            </a:xfrm>
            <a:custGeom>
              <a:avLst/>
              <a:gdLst>
                <a:gd name="T0" fmla="*/ 99 w 99"/>
                <a:gd name="T1" fmla="*/ 20 h 20"/>
                <a:gd name="T2" fmla="*/ 99 w 99"/>
                <a:gd name="T3" fmla="*/ 8 h 20"/>
                <a:gd name="T4" fmla="*/ 91 w 99"/>
                <a:gd name="T5" fmla="*/ 0 h 20"/>
                <a:gd name="T6" fmla="*/ 8 w 99"/>
                <a:gd name="T7" fmla="*/ 0 h 20"/>
                <a:gd name="T8" fmla="*/ 0 w 99"/>
                <a:gd name="T9" fmla="*/ 8 h 20"/>
                <a:gd name="T10" fmla="*/ 0 w 99"/>
                <a:gd name="T11" fmla="*/ 20 h 20"/>
                <a:gd name="T12" fmla="*/ 99 w 9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99" y="20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99" y="4"/>
                    <a:pt x="95" y="0"/>
                    <a:pt x="9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99" y="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29"/>
            <p:cNvSpPr>
              <a:spLocks noChangeArrowheads="1"/>
            </p:cNvSpPr>
            <p:nvPr/>
          </p:nvSpPr>
          <p:spPr bwMode="auto">
            <a:xfrm>
              <a:off x="5218113" y="3973513"/>
              <a:ext cx="219075" cy="285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0"/>
            <p:cNvSpPr>
              <a:spLocks/>
            </p:cNvSpPr>
            <p:nvPr/>
          </p:nvSpPr>
          <p:spPr bwMode="auto">
            <a:xfrm>
              <a:off x="5218113" y="4022725"/>
              <a:ext cx="219075" cy="44450"/>
            </a:xfrm>
            <a:custGeom>
              <a:avLst/>
              <a:gdLst>
                <a:gd name="T0" fmla="*/ 0 w 99"/>
                <a:gd name="T1" fmla="*/ 0 h 20"/>
                <a:gd name="T2" fmla="*/ 0 w 99"/>
                <a:gd name="T3" fmla="*/ 12 h 20"/>
                <a:gd name="T4" fmla="*/ 8 w 99"/>
                <a:gd name="T5" fmla="*/ 20 h 20"/>
                <a:gd name="T6" fmla="*/ 91 w 99"/>
                <a:gd name="T7" fmla="*/ 20 h 20"/>
                <a:gd name="T8" fmla="*/ 99 w 99"/>
                <a:gd name="T9" fmla="*/ 12 h 20"/>
                <a:gd name="T10" fmla="*/ 99 w 99"/>
                <a:gd name="T11" fmla="*/ 0 h 20"/>
                <a:gd name="T12" fmla="*/ 0 w 9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20"/>
                    <a:pt x="8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9" y="16"/>
                    <a:pt x="99" y="1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1"/>
            <p:cNvSpPr>
              <a:spLocks noEditPoints="1"/>
            </p:cNvSpPr>
            <p:nvPr/>
          </p:nvSpPr>
          <p:spPr bwMode="auto">
            <a:xfrm>
              <a:off x="5046663" y="3181350"/>
              <a:ext cx="560388" cy="700088"/>
            </a:xfrm>
            <a:custGeom>
              <a:avLst/>
              <a:gdLst>
                <a:gd name="T0" fmla="*/ 126 w 253"/>
                <a:gd name="T1" fmla="*/ 0 h 316"/>
                <a:gd name="T2" fmla="*/ 0 w 253"/>
                <a:gd name="T3" fmla="*/ 111 h 316"/>
                <a:gd name="T4" fmla="*/ 70 w 253"/>
                <a:gd name="T5" fmla="*/ 305 h 316"/>
                <a:gd name="T6" fmla="*/ 83 w 253"/>
                <a:gd name="T7" fmla="*/ 316 h 316"/>
                <a:gd name="T8" fmla="*/ 169 w 253"/>
                <a:gd name="T9" fmla="*/ 316 h 316"/>
                <a:gd name="T10" fmla="*/ 182 w 253"/>
                <a:gd name="T11" fmla="*/ 305 h 316"/>
                <a:gd name="T12" fmla="*/ 253 w 253"/>
                <a:gd name="T13" fmla="*/ 111 h 316"/>
                <a:gd name="T14" fmla="*/ 126 w 253"/>
                <a:gd name="T15" fmla="*/ 0 h 316"/>
                <a:gd name="T16" fmla="*/ 113 w 253"/>
                <a:gd name="T17" fmla="*/ 285 h 316"/>
                <a:gd name="T18" fmla="*/ 111 w 253"/>
                <a:gd name="T19" fmla="*/ 285 h 316"/>
                <a:gd name="T20" fmla="*/ 107 w 253"/>
                <a:gd name="T21" fmla="*/ 283 h 316"/>
                <a:gd name="T22" fmla="*/ 66 w 253"/>
                <a:gd name="T23" fmla="*/ 176 h 316"/>
                <a:gd name="T24" fmla="*/ 65 w 253"/>
                <a:gd name="T25" fmla="*/ 176 h 316"/>
                <a:gd name="T26" fmla="*/ 49 w 253"/>
                <a:gd name="T27" fmla="*/ 160 h 316"/>
                <a:gd name="T28" fmla="*/ 65 w 253"/>
                <a:gd name="T29" fmla="*/ 144 h 316"/>
                <a:gd name="T30" fmla="*/ 80 w 253"/>
                <a:gd name="T31" fmla="*/ 160 h 316"/>
                <a:gd name="T32" fmla="*/ 74 w 253"/>
                <a:gd name="T33" fmla="*/ 173 h 316"/>
                <a:gd name="T34" fmla="*/ 115 w 253"/>
                <a:gd name="T35" fmla="*/ 279 h 316"/>
                <a:gd name="T36" fmla="*/ 113 w 253"/>
                <a:gd name="T37" fmla="*/ 285 h 316"/>
                <a:gd name="T38" fmla="*/ 188 w 253"/>
                <a:gd name="T39" fmla="*/ 176 h 316"/>
                <a:gd name="T40" fmla="*/ 187 w 253"/>
                <a:gd name="T41" fmla="*/ 176 h 316"/>
                <a:gd name="T42" fmla="*/ 145 w 253"/>
                <a:gd name="T43" fmla="*/ 283 h 316"/>
                <a:gd name="T44" fmla="*/ 141 w 253"/>
                <a:gd name="T45" fmla="*/ 285 h 316"/>
                <a:gd name="T46" fmla="*/ 140 w 253"/>
                <a:gd name="T47" fmla="*/ 285 h 316"/>
                <a:gd name="T48" fmla="*/ 137 w 253"/>
                <a:gd name="T49" fmla="*/ 279 h 316"/>
                <a:gd name="T50" fmla="*/ 178 w 253"/>
                <a:gd name="T51" fmla="*/ 173 h 316"/>
                <a:gd name="T52" fmla="*/ 172 w 253"/>
                <a:gd name="T53" fmla="*/ 160 h 316"/>
                <a:gd name="T54" fmla="*/ 188 w 253"/>
                <a:gd name="T55" fmla="*/ 144 h 316"/>
                <a:gd name="T56" fmla="*/ 204 w 253"/>
                <a:gd name="T57" fmla="*/ 160 h 316"/>
                <a:gd name="T58" fmla="*/ 188 w 253"/>
                <a:gd name="T59" fmla="*/ 17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3" h="316">
                  <a:moveTo>
                    <a:pt x="126" y="0"/>
                  </a:moveTo>
                  <a:cubicBezTo>
                    <a:pt x="41" y="0"/>
                    <a:pt x="0" y="51"/>
                    <a:pt x="0" y="111"/>
                  </a:cubicBezTo>
                  <a:cubicBezTo>
                    <a:pt x="0" y="184"/>
                    <a:pt x="55" y="235"/>
                    <a:pt x="70" y="305"/>
                  </a:cubicBezTo>
                  <a:cubicBezTo>
                    <a:pt x="71" y="311"/>
                    <a:pt x="77" y="316"/>
                    <a:pt x="83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76" y="316"/>
                    <a:pt x="181" y="311"/>
                    <a:pt x="182" y="305"/>
                  </a:cubicBezTo>
                  <a:cubicBezTo>
                    <a:pt x="197" y="235"/>
                    <a:pt x="253" y="184"/>
                    <a:pt x="253" y="111"/>
                  </a:cubicBezTo>
                  <a:cubicBezTo>
                    <a:pt x="253" y="51"/>
                    <a:pt x="201" y="0"/>
                    <a:pt x="126" y="0"/>
                  </a:cubicBezTo>
                  <a:close/>
                  <a:moveTo>
                    <a:pt x="113" y="285"/>
                  </a:moveTo>
                  <a:cubicBezTo>
                    <a:pt x="112" y="285"/>
                    <a:pt x="112" y="285"/>
                    <a:pt x="111" y="285"/>
                  </a:cubicBezTo>
                  <a:cubicBezTo>
                    <a:pt x="109" y="285"/>
                    <a:pt x="108" y="284"/>
                    <a:pt x="107" y="283"/>
                  </a:cubicBezTo>
                  <a:cubicBezTo>
                    <a:pt x="66" y="176"/>
                    <a:pt x="66" y="176"/>
                    <a:pt x="66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56" y="176"/>
                    <a:pt x="49" y="169"/>
                    <a:pt x="49" y="160"/>
                  </a:cubicBezTo>
                  <a:cubicBezTo>
                    <a:pt x="49" y="151"/>
                    <a:pt x="56" y="144"/>
                    <a:pt x="65" y="144"/>
                  </a:cubicBezTo>
                  <a:cubicBezTo>
                    <a:pt x="73" y="144"/>
                    <a:pt x="80" y="151"/>
                    <a:pt x="80" y="160"/>
                  </a:cubicBezTo>
                  <a:cubicBezTo>
                    <a:pt x="80" y="165"/>
                    <a:pt x="78" y="170"/>
                    <a:pt x="74" y="173"/>
                  </a:cubicBezTo>
                  <a:cubicBezTo>
                    <a:pt x="115" y="279"/>
                    <a:pt x="115" y="279"/>
                    <a:pt x="115" y="279"/>
                  </a:cubicBezTo>
                  <a:cubicBezTo>
                    <a:pt x="116" y="282"/>
                    <a:pt x="115" y="284"/>
                    <a:pt x="113" y="285"/>
                  </a:cubicBezTo>
                  <a:close/>
                  <a:moveTo>
                    <a:pt x="188" y="176"/>
                  </a:moveTo>
                  <a:cubicBezTo>
                    <a:pt x="187" y="176"/>
                    <a:pt x="187" y="176"/>
                    <a:pt x="187" y="176"/>
                  </a:cubicBezTo>
                  <a:cubicBezTo>
                    <a:pt x="145" y="283"/>
                    <a:pt x="145" y="283"/>
                    <a:pt x="145" y="283"/>
                  </a:cubicBezTo>
                  <a:cubicBezTo>
                    <a:pt x="145" y="284"/>
                    <a:pt x="143" y="285"/>
                    <a:pt x="141" y="285"/>
                  </a:cubicBezTo>
                  <a:cubicBezTo>
                    <a:pt x="141" y="285"/>
                    <a:pt x="140" y="285"/>
                    <a:pt x="140" y="285"/>
                  </a:cubicBezTo>
                  <a:cubicBezTo>
                    <a:pt x="137" y="284"/>
                    <a:pt x="136" y="282"/>
                    <a:pt x="137" y="279"/>
                  </a:cubicBezTo>
                  <a:cubicBezTo>
                    <a:pt x="178" y="173"/>
                    <a:pt x="178" y="173"/>
                    <a:pt x="178" y="173"/>
                  </a:cubicBezTo>
                  <a:cubicBezTo>
                    <a:pt x="174" y="170"/>
                    <a:pt x="172" y="165"/>
                    <a:pt x="172" y="160"/>
                  </a:cubicBezTo>
                  <a:cubicBezTo>
                    <a:pt x="172" y="151"/>
                    <a:pt x="179" y="144"/>
                    <a:pt x="188" y="144"/>
                  </a:cubicBezTo>
                  <a:cubicBezTo>
                    <a:pt x="197" y="144"/>
                    <a:pt x="204" y="151"/>
                    <a:pt x="204" y="160"/>
                  </a:cubicBezTo>
                  <a:cubicBezTo>
                    <a:pt x="204" y="169"/>
                    <a:pt x="197" y="176"/>
                    <a:pt x="188" y="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2"/>
            <p:cNvSpPr>
              <a:spLocks/>
            </p:cNvSpPr>
            <p:nvPr/>
          </p:nvSpPr>
          <p:spPr bwMode="auto">
            <a:xfrm>
              <a:off x="5327651" y="4040188"/>
              <a:ext cx="230188" cy="2817813"/>
            </a:xfrm>
            <a:custGeom>
              <a:avLst/>
              <a:gdLst>
                <a:gd name="T0" fmla="*/ 0 w 104"/>
                <a:gd name="T1" fmla="*/ 0 h 1273"/>
                <a:gd name="T2" fmla="*/ 0 w 104"/>
                <a:gd name="T3" fmla="*/ 408 h 1273"/>
                <a:gd name="T4" fmla="*/ 52 w 104"/>
                <a:gd name="T5" fmla="*/ 460 h 1273"/>
                <a:gd name="T6" fmla="*/ 52 w 104"/>
                <a:gd name="T7" fmla="*/ 460 h 1273"/>
                <a:gd name="T8" fmla="*/ 104 w 104"/>
                <a:gd name="T9" fmla="*/ 512 h 1273"/>
                <a:gd name="T10" fmla="*/ 104 w 104"/>
                <a:gd name="T11" fmla="*/ 12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273">
                  <a:moveTo>
                    <a:pt x="0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37"/>
                    <a:pt x="23" y="460"/>
                    <a:pt x="52" y="460"/>
                  </a:cubicBezTo>
                  <a:cubicBezTo>
                    <a:pt x="52" y="460"/>
                    <a:pt x="52" y="460"/>
                    <a:pt x="52" y="460"/>
                  </a:cubicBezTo>
                  <a:cubicBezTo>
                    <a:pt x="81" y="460"/>
                    <a:pt x="104" y="483"/>
                    <a:pt x="104" y="512"/>
                  </a:cubicBezTo>
                  <a:cubicBezTo>
                    <a:pt x="104" y="1273"/>
                    <a:pt x="104" y="1273"/>
                    <a:pt x="104" y="1273"/>
                  </a:cubicBezTo>
                </a:path>
              </a:pathLst>
            </a:custGeom>
            <a:noFill/>
            <a:ln w="1063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"/>
            <p:cNvSpPr>
              <a:spLocks/>
            </p:cNvSpPr>
            <p:nvPr/>
          </p:nvSpPr>
          <p:spPr bwMode="auto">
            <a:xfrm>
              <a:off x="4681538" y="3109913"/>
              <a:ext cx="2043113" cy="3748088"/>
            </a:xfrm>
            <a:custGeom>
              <a:avLst/>
              <a:gdLst>
                <a:gd name="T0" fmla="*/ 0 w 922"/>
                <a:gd name="T1" fmla="*/ 0 h 1693"/>
                <a:gd name="T2" fmla="*/ 0 w 922"/>
                <a:gd name="T3" fmla="*/ 587 h 1693"/>
                <a:gd name="T4" fmla="*/ 77 w 922"/>
                <a:gd name="T5" fmla="*/ 663 h 1693"/>
                <a:gd name="T6" fmla="*/ 845 w 922"/>
                <a:gd name="T7" fmla="*/ 663 h 1693"/>
                <a:gd name="T8" fmla="*/ 922 w 922"/>
                <a:gd name="T9" fmla="*/ 740 h 1693"/>
                <a:gd name="T10" fmla="*/ 922 w 922"/>
                <a:gd name="T11" fmla="*/ 1693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2" h="1693">
                  <a:moveTo>
                    <a:pt x="0" y="0"/>
                  </a:moveTo>
                  <a:cubicBezTo>
                    <a:pt x="0" y="587"/>
                    <a:pt x="0" y="587"/>
                    <a:pt x="0" y="587"/>
                  </a:cubicBezTo>
                  <a:cubicBezTo>
                    <a:pt x="0" y="629"/>
                    <a:pt x="35" y="663"/>
                    <a:pt x="77" y="663"/>
                  </a:cubicBezTo>
                  <a:cubicBezTo>
                    <a:pt x="845" y="663"/>
                    <a:pt x="845" y="663"/>
                    <a:pt x="845" y="663"/>
                  </a:cubicBezTo>
                  <a:cubicBezTo>
                    <a:pt x="887" y="663"/>
                    <a:pt x="922" y="698"/>
                    <a:pt x="922" y="740"/>
                  </a:cubicBezTo>
                  <a:cubicBezTo>
                    <a:pt x="922" y="1693"/>
                    <a:pt x="922" y="1693"/>
                    <a:pt x="922" y="1693"/>
                  </a:cubicBezTo>
                </a:path>
              </a:pathLst>
            </a:custGeom>
            <a:noFill/>
            <a:ln w="46038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4"/>
            <p:cNvSpPr>
              <a:spLocks noEditPoints="1"/>
            </p:cNvSpPr>
            <p:nvPr/>
          </p:nvSpPr>
          <p:spPr bwMode="auto">
            <a:xfrm>
              <a:off x="4437063" y="2339975"/>
              <a:ext cx="492125" cy="606425"/>
            </a:xfrm>
            <a:custGeom>
              <a:avLst/>
              <a:gdLst>
                <a:gd name="T0" fmla="*/ 147 w 222"/>
                <a:gd name="T1" fmla="*/ 274 h 274"/>
                <a:gd name="T2" fmla="*/ 74 w 222"/>
                <a:gd name="T3" fmla="*/ 274 h 274"/>
                <a:gd name="T4" fmla="*/ 60 w 222"/>
                <a:gd name="T5" fmla="*/ 262 h 274"/>
                <a:gd name="T6" fmla="*/ 31 w 222"/>
                <a:gd name="T7" fmla="*/ 193 h 274"/>
                <a:gd name="T8" fmla="*/ 0 w 222"/>
                <a:gd name="T9" fmla="*/ 97 h 274"/>
                <a:gd name="T10" fmla="*/ 111 w 222"/>
                <a:gd name="T11" fmla="*/ 0 h 274"/>
                <a:gd name="T12" fmla="*/ 222 w 222"/>
                <a:gd name="T13" fmla="*/ 97 h 274"/>
                <a:gd name="T14" fmla="*/ 191 w 222"/>
                <a:gd name="T15" fmla="*/ 193 h 274"/>
                <a:gd name="T16" fmla="*/ 162 w 222"/>
                <a:gd name="T17" fmla="*/ 262 h 274"/>
                <a:gd name="T18" fmla="*/ 147 w 222"/>
                <a:gd name="T19" fmla="*/ 274 h 274"/>
                <a:gd name="T20" fmla="*/ 111 w 222"/>
                <a:gd name="T21" fmla="*/ 8 h 274"/>
                <a:gd name="T22" fmla="*/ 8 w 222"/>
                <a:gd name="T23" fmla="*/ 97 h 274"/>
                <a:gd name="T24" fmla="*/ 38 w 222"/>
                <a:gd name="T25" fmla="*/ 189 h 274"/>
                <a:gd name="T26" fmla="*/ 67 w 222"/>
                <a:gd name="T27" fmla="*/ 260 h 274"/>
                <a:gd name="T28" fmla="*/ 74 w 222"/>
                <a:gd name="T29" fmla="*/ 266 h 274"/>
                <a:gd name="T30" fmla="*/ 147 w 222"/>
                <a:gd name="T31" fmla="*/ 266 h 274"/>
                <a:gd name="T32" fmla="*/ 154 w 222"/>
                <a:gd name="T33" fmla="*/ 260 h 274"/>
                <a:gd name="T34" fmla="*/ 184 w 222"/>
                <a:gd name="T35" fmla="*/ 189 h 274"/>
                <a:gd name="T36" fmla="*/ 214 w 222"/>
                <a:gd name="T37" fmla="*/ 97 h 274"/>
                <a:gd name="T38" fmla="*/ 111 w 222"/>
                <a:gd name="T39" fmla="*/ 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2" h="274">
                  <a:moveTo>
                    <a:pt x="147" y="274"/>
                  </a:moveTo>
                  <a:cubicBezTo>
                    <a:pt x="74" y="274"/>
                    <a:pt x="74" y="274"/>
                    <a:pt x="74" y="274"/>
                  </a:cubicBezTo>
                  <a:cubicBezTo>
                    <a:pt x="67" y="274"/>
                    <a:pt x="61" y="269"/>
                    <a:pt x="60" y="262"/>
                  </a:cubicBezTo>
                  <a:cubicBezTo>
                    <a:pt x="54" y="237"/>
                    <a:pt x="43" y="215"/>
                    <a:pt x="31" y="193"/>
                  </a:cubicBezTo>
                  <a:cubicBezTo>
                    <a:pt x="16" y="164"/>
                    <a:pt x="0" y="133"/>
                    <a:pt x="0" y="97"/>
                  </a:cubicBezTo>
                  <a:cubicBezTo>
                    <a:pt x="0" y="38"/>
                    <a:pt x="44" y="0"/>
                    <a:pt x="111" y="0"/>
                  </a:cubicBezTo>
                  <a:cubicBezTo>
                    <a:pt x="174" y="0"/>
                    <a:pt x="222" y="41"/>
                    <a:pt x="222" y="97"/>
                  </a:cubicBezTo>
                  <a:cubicBezTo>
                    <a:pt x="222" y="133"/>
                    <a:pt x="206" y="164"/>
                    <a:pt x="191" y="193"/>
                  </a:cubicBezTo>
                  <a:cubicBezTo>
                    <a:pt x="179" y="215"/>
                    <a:pt x="167" y="237"/>
                    <a:pt x="162" y="262"/>
                  </a:cubicBezTo>
                  <a:cubicBezTo>
                    <a:pt x="161" y="269"/>
                    <a:pt x="155" y="274"/>
                    <a:pt x="147" y="274"/>
                  </a:cubicBezTo>
                  <a:close/>
                  <a:moveTo>
                    <a:pt x="111" y="8"/>
                  </a:moveTo>
                  <a:cubicBezTo>
                    <a:pt x="35" y="8"/>
                    <a:pt x="8" y="54"/>
                    <a:pt x="8" y="97"/>
                  </a:cubicBezTo>
                  <a:cubicBezTo>
                    <a:pt x="8" y="131"/>
                    <a:pt x="23" y="159"/>
                    <a:pt x="38" y="189"/>
                  </a:cubicBezTo>
                  <a:cubicBezTo>
                    <a:pt x="50" y="211"/>
                    <a:pt x="62" y="234"/>
                    <a:pt x="67" y="260"/>
                  </a:cubicBezTo>
                  <a:cubicBezTo>
                    <a:pt x="68" y="264"/>
                    <a:pt x="71" y="266"/>
                    <a:pt x="74" y="266"/>
                  </a:cubicBezTo>
                  <a:cubicBezTo>
                    <a:pt x="147" y="266"/>
                    <a:pt x="147" y="266"/>
                    <a:pt x="147" y="266"/>
                  </a:cubicBezTo>
                  <a:cubicBezTo>
                    <a:pt x="151" y="266"/>
                    <a:pt x="154" y="264"/>
                    <a:pt x="154" y="260"/>
                  </a:cubicBezTo>
                  <a:cubicBezTo>
                    <a:pt x="160" y="234"/>
                    <a:pt x="172" y="211"/>
                    <a:pt x="184" y="189"/>
                  </a:cubicBezTo>
                  <a:cubicBezTo>
                    <a:pt x="199" y="159"/>
                    <a:pt x="214" y="131"/>
                    <a:pt x="214" y="97"/>
                  </a:cubicBezTo>
                  <a:cubicBezTo>
                    <a:pt x="214" y="46"/>
                    <a:pt x="170" y="8"/>
                    <a:pt x="111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5"/>
            <p:cNvSpPr>
              <a:spLocks/>
            </p:cNvSpPr>
            <p:nvPr/>
          </p:nvSpPr>
          <p:spPr bwMode="auto">
            <a:xfrm>
              <a:off x="4581526" y="2967038"/>
              <a:ext cx="203200" cy="61913"/>
            </a:xfrm>
            <a:custGeom>
              <a:avLst/>
              <a:gdLst>
                <a:gd name="T0" fmla="*/ 88 w 92"/>
                <a:gd name="T1" fmla="*/ 28 h 28"/>
                <a:gd name="T2" fmla="*/ 84 w 92"/>
                <a:gd name="T3" fmla="*/ 24 h 28"/>
                <a:gd name="T4" fmla="*/ 84 w 92"/>
                <a:gd name="T5" fmla="*/ 13 h 28"/>
                <a:gd name="T6" fmla="*/ 78 w 92"/>
                <a:gd name="T7" fmla="*/ 8 h 28"/>
                <a:gd name="T8" fmla="*/ 14 w 92"/>
                <a:gd name="T9" fmla="*/ 8 h 28"/>
                <a:gd name="T10" fmla="*/ 8 w 92"/>
                <a:gd name="T11" fmla="*/ 13 h 28"/>
                <a:gd name="T12" fmla="*/ 8 w 92"/>
                <a:gd name="T13" fmla="*/ 24 h 28"/>
                <a:gd name="T14" fmla="*/ 4 w 92"/>
                <a:gd name="T15" fmla="*/ 28 h 28"/>
                <a:gd name="T16" fmla="*/ 0 w 92"/>
                <a:gd name="T17" fmla="*/ 24 h 28"/>
                <a:gd name="T18" fmla="*/ 0 w 92"/>
                <a:gd name="T19" fmla="*/ 13 h 28"/>
                <a:gd name="T20" fmla="*/ 14 w 92"/>
                <a:gd name="T21" fmla="*/ 0 h 28"/>
                <a:gd name="T22" fmla="*/ 78 w 92"/>
                <a:gd name="T23" fmla="*/ 0 h 28"/>
                <a:gd name="T24" fmla="*/ 92 w 92"/>
                <a:gd name="T25" fmla="*/ 13 h 28"/>
                <a:gd name="T26" fmla="*/ 92 w 92"/>
                <a:gd name="T27" fmla="*/ 24 h 28"/>
                <a:gd name="T28" fmla="*/ 88 w 92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28">
                  <a:moveTo>
                    <a:pt x="88" y="28"/>
                  </a:moveTo>
                  <a:cubicBezTo>
                    <a:pt x="86" y="28"/>
                    <a:pt x="84" y="26"/>
                    <a:pt x="84" y="2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0"/>
                    <a:pt x="81" y="8"/>
                    <a:pt x="7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2" y="6"/>
                    <a:pt x="92" y="1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6"/>
                    <a:pt x="90" y="28"/>
                    <a:pt x="88" y="2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6"/>
            <p:cNvSpPr>
              <a:spLocks noEditPoints="1"/>
            </p:cNvSpPr>
            <p:nvPr/>
          </p:nvSpPr>
          <p:spPr bwMode="auto">
            <a:xfrm>
              <a:off x="4581526" y="3011488"/>
              <a:ext cx="203200" cy="103188"/>
            </a:xfrm>
            <a:custGeom>
              <a:avLst/>
              <a:gdLst>
                <a:gd name="T0" fmla="*/ 79 w 92"/>
                <a:gd name="T1" fmla="*/ 47 h 47"/>
                <a:gd name="T2" fmla="*/ 12 w 92"/>
                <a:gd name="T3" fmla="*/ 47 h 47"/>
                <a:gd name="T4" fmla="*/ 0 w 92"/>
                <a:gd name="T5" fmla="*/ 35 h 47"/>
                <a:gd name="T6" fmla="*/ 0 w 92"/>
                <a:gd name="T7" fmla="*/ 4 h 47"/>
                <a:gd name="T8" fmla="*/ 4 w 92"/>
                <a:gd name="T9" fmla="*/ 0 h 47"/>
                <a:gd name="T10" fmla="*/ 88 w 92"/>
                <a:gd name="T11" fmla="*/ 0 h 47"/>
                <a:gd name="T12" fmla="*/ 92 w 92"/>
                <a:gd name="T13" fmla="*/ 4 h 47"/>
                <a:gd name="T14" fmla="*/ 92 w 92"/>
                <a:gd name="T15" fmla="*/ 35 h 47"/>
                <a:gd name="T16" fmla="*/ 79 w 92"/>
                <a:gd name="T17" fmla="*/ 47 h 47"/>
                <a:gd name="T18" fmla="*/ 8 w 92"/>
                <a:gd name="T19" fmla="*/ 8 h 47"/>
                <a:gd name="T20" fmla="*/ 8 w 92"/>
                <a:gd name="T21" fmla="*/ 35 h 47"/>
                <a:gd name="T22" fmla="*/ 12 w 92"/>
                <a:gd name="T23" fmla="*/ 39 h 47"/>
                <a:gd name="T24" fmla="*/ 79 w 92"/>
                <a:gd name="T25" fmla="*/ 39 h 47"/>
                <a:gd name="T26" fmla="*/ 84 w 92"/>
                <a:gd name="T27" fmla="*/ 35 h 47"/>
                <a:gd name="T28" fmla="*/ 84 w 92"/>
                <a:gd name="T29" fmla="*/ 8 h 47"/>
                <a:gd name="T30" fmla="*/ 8 w 92"/>
                <a:gd name="T31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47">
                  <a:moveTo>
                    <a:pt x="79" y="47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6" y="47"/>
                    <a:pt x="0" y="41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1"/>
                    <a:pt x="92" y="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41"/>
                    <a:pt x="86" y="47"/>
                    <a:pt x="79" y="47"/>
                  </a:cubicBezTo>
                  <a:close/>
                  <a:moveTo>
                    <a:pt x="8" y="8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10" y="39"/>
                    <a:pt x="12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2" y="39"/>
                    <a:pt x="84" y="37"/>
                    <a:pt x="84" y="35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4586288" y="3051175"/>
              <a:ext cx="195263" cy="17463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4700588" y="2636838"/>
              <a:ext cx="106363" cy="246063"/>
            </a:xfrm>
            <a:custGeom>
              <a:avLst/>
              <a:gdLst>
                <a:gd name="T0" fmla="*/ 5 w 48"/>
                <a:gd name="T1" fmla="*/ 111 h 111"/>
                <a:gd name="T2" fmla="*/ 3 w 48"/>
                <a:gd name="T3" fmla="*/ 110 h 111"/>
                <a:gd name="T4" fmla="*/ 1 w 48"/>
                <a:gd name="T5" fmla="*/ 105 h 111"/>
                <a:gd name="T6" fmla="*/ 40 w 48"/>
                <a:gd name="T7" fmla="*/ 3 h 111"/>
                <a:gd name="T8" fmla="*/ 45 w 48"/>
                <a:gd name="T9" fmla="*/ 1 h 111"/>
                <a:gd name="T10" fmla="*/ 48 w 48"/>
                <a:gd name="T11" fmla="*/ 6 h 111"/>
                <a:gd name="T12" fmla="*/ 8 w 48"/>
                <a:gd name="T13" fmla="*/ 108 h 111"/>
                <a:gd name="T14" fmla="*/ 5 w 48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1">
                  <a:moveTo>
                    <a:pt x="5" y="111"/>
                  </a:moveTo>
                  <a:cubicBezTo>
                    <a:pt x="4" y="111"/>
                    <a:pt x="4" y="111"/>
                    <a:pt x="3" y="110"/>
                  </a:cubicBezTo>
                  <a:cubicBezTo>
                    <a:pt x="1" y="110"/>
                    <a:pt x="0" y="107"/>
                    <a:pt x="1" y="10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1"/>
                    <a:pt x="43" y="0"/>
                    <a:pt x="45" y="1"/>
                  </a:cubicBezTo>
                  <a:cubicBezTo>
                    <a:pt x="47" y="2"/>
                    <a:pt x="48" y="4"/>
                    <a:pt x="48" y="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1"/>
                    <a:pt x="5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"/>
            <p:cNvSpPr>
              <a:spLocks/>
            </p:cNvSpPr>
            <p:nvPr/>
          </p:nvSpPr>
          <p:spPr bwMode="auto">
            <a:xfrm>
              <a:off x="4557713" y="2636838"/>
              <a:ext cx="107950" cy="246063"/>
            </a:xfrm>
            <a:custGeom>
              <a:avLst/>
              <a:gdLst>
                <a:gd name="T0" fmla="*/ 44 w 49"/>
                <a:gd name="T1" fmla="*/ 111 h 111"/>
                <a:gd name="T2" fmla="*/ 41 w 49"/>
                <a:gd name="T3" fmla="*/ 108 h 111"/>
                <a:gd name="T4" fmla="*/ 1 w 49"/>
                <a:gd name="T5" fmla="*/ 6 h 111"/>
                <a:gd name="T6" fmla="*/ 3 w 49"/>
                <a:gd name="T7" fmla="*/ 1 h 111"/>
                <a:gd name="T8" fmla="*/ 9 w 49"/>
                <a:gd name="T9" fmla="*/ 3 h 111"/>
                <a:gd name="T10" fmla="*/ 48 w 49"/>
                <a:gd name="T11" fmla="*/ 105 h 111"/>
                <a:gd name="T12" fmla="*/ 46 w 49"/>
                <a:gd name="T13" fmla="*/ 110 h 111"/>
                <a:gd name="T14" fmla="*/ 44 w 49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11">
                  <a:moveTo>
                    <a:pt x="44" y="111"/>
                  </a:moveTo>
                  <a:cubicBezTo>
                    <a:pt x="43" y="111"/>
                    <a:pt x="41" y="110"/>
                    <a:pt x="41" y="10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7"/>
                    <a:pt x="48" y="110"/>
                    <a:pt x="46" y="110"/>
                  </a:cubicBezTo>
                  <a:cubicBezTo>
                    <a:pt x="45" y="111"/>
                    <a:pt x="45" y="111"/>
                    <a:pt x="44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40"/>
            <p:cNvSpPr>
              <a:spLocks noChangeArrowheads="1"/>
            </p:cNvSpPr>
            <p:nvPr/>
          </p:nvSpPr>
          <p:spPr bwMode="auto">
            <a:xfrm>
              <a:off x="4770438" y="2616200"/>
              <a:ext cx="57150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41"/>
            <p:cNvSpPr>
              <a:spLocks noChangeArrowheads="1"/>
            </p:cNvSpPr>
            <p:nvPr/>
          </p:nvSpPr>
          <p:spPr bwMode="auto">
            <a:xfrm>
              <a:off x="4537076" y="2616200"/>
              <a:ext cx="60325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2"/>
            <p:cNvSpPr>
              <a:spLocks/>
            </p:cNvSpPr>
            <p:nvPr/>
          </p:nvSpPr>
          <p:spPr bwMode="auto">
            <a:xfrm>
              <a:off x="7542213" y="5167313"/>
              <a:ext cx="365125" cy="47625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3"/>
            <p:cNvSpPr>
              <a:spLocks/>
            </p:cNvSpPr>
            <p:nvPr/>
          </p:nvSpPr>
          <p:spPr bwMode="auto">
            <a:xfrm>
              <a:off x="7600951" y="5235575"/>
              <a:ext cx="246063" cy="49213"/>
            </a:xfrm>
            <a:custGeom>
              <a:avLst/>
              <a:gdLst>
                <a:gd name="T0" fmla="*/ 102 w 111"/>
                <a:gd name="T1" fmla="*/ 22 h 22"/>
                <a:gd name="T2" fmla="*/ 9 w 111"/>
                <a:gd name="T3" fmla="*/ 22 h 22"/>
                <a:gd name="T4" fmla="*/ 0 w 111"/>
                <a:gd name="T5" fmla="*/ 13 h 22"/>
                <a:gd name="T6" fmla="*/ 0 w 111"/>
                <a:gd name="T7" fmla="*/ 9 h 22"/>
                <a:gd name="T8" fmla="*/ 9 w 111"/>
                <a:gd name="T9" fmla="*/ 0 h 22"/>
                <a:gd name="T10" fmla="*/ 102 w 111"/>
                <a:gd name="T11" fmla="*/ 0 h 22"/>
                <a:gd name="T12" fmla="*/ 111 w 111"/>
                <a:gd name="T13" fmla="*/ 9 h 22"/>
                <a:gd name="T14" fmla="*/ 111 w 111"/>
                <a:gd name="T15" fmla="*/ 13 h 22"/>
                <a:gd name="T16" fmla="*/ 102 w 111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2">
                  <a:moveTo>
                    <a:pt x="102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18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1" y="4"/>
                    <a:pt x="111" y="9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8"/>
                    <a:pt x="107" y="22"/>
                    <a:pt x="102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4"/>
            <p:cNvSpPr>
              <a:spLocks/>
            </p:cNvSpPr>
            <p:nvPr/>
          </p:nvSpPr>
          <p:spPr bwMode="auto">
            <a:xfrm>
              <a:off x="7542213" y="5100638"/>
              <a:ext cx="365125" cy="49213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5"/>
            <p:cNvSpPr>
              <a:spLocks noEditPoints="1"/>
            </p:cNvSpPr>
            <p:nvPr/>
          </p:nvSpPr>
          <p:spPr bwMode="auto">
            <a:xfrm>
              <a:off x="7300913" y="3971925"/>
              <a:ext cx="847725" cy="1108075"/>
            </a:xfrm>
            <a:custGeom>
              <a:avLst/>
              <a:gdLst>
                <a:gd name="T0" fmla="*/ 273 w 383"/>
                <a:gd name="T1" fmla="*/ 479 h 501"/>
                <a:gd name="T2" fmla="*/ 271 w 383"/>
                <a:gd name="T3" fmla="*/ 479 h 501"/>
                <a:gd name="T4" fmla="*/ 383 w 383"/>
                <a:gd name="T5" fmla="*/ 177 h 501"/>
                <a:gd name="T6" fmla="*/ 192 w 383"/>
                <a:gd name="T7" fmla="*/ 0 h 501"/>
                <a:gd name="T8" fmla="*/ 0 w 383"/>
                <a:gd name="T9" fmla="*/ 177 h 501"/>
                <a:gd name="T10" fmla="*/ 112 w 383"/>
                <a:gd name="T11" fmla="*/ 479 h 501"/>
                <a:gd name="T12" fmla="*/ 110 w 383"/>
                <a:gd name="T13" fmla="*/ 479 h 501"/>
                <a:gd name="T14" fmla="*/ 97 w 383"/>
                <a:gd name="T15" fmla="*/ 490 h 501"/>
                <a:gd name="T16" fmla="*/ 110 w 383"/>
                <a:gd name="T17" fmla="*/ 501 h 501"/>
                <a:gd name="T18" fmla="*/ 273 w 383"/>
                <a:gd name="T19" fmla="*/ 501 h 501"/>
                <a:gd name="T20" fmla="*/ 286 w 383"/>
                <a:gd name="T21" fmla="*/ 490 h 501"/>
                <a:gd name="T22" fmla="*/ 273 w 383"/>
                <a:gd name="T23" fmla="*/ 479 h 501"/>
                <a:gd name="T24" fmla="*/ 255 w 383"/>
                <a:gd name="T25" fmla="*/ 303 h 501"/>
                <a:gd name="T26" fmla="*/ 215 w 383"/>
                <a:gd name="T27" fmla="*/ 381 h 501"/>
                <a:gd name="T28" fmla="*/ 215 w 383"/>
                <a:gd name="T29" fmla="*/ 470 h 501"/>
                <a:gd name="T30" fmla="*/ 208 w 383"/>
                <a:gd name="T31" fmla="*/ 476 h 501"/>
                <a:gd name="T32" fmla="*/ 201 w 383"/>
                <a:gd name="T33" fmla="*/ 470 h 501"/>
                <a:gd name="T34" fmla="*/ 201 w 383"/>
                <a:gd name="T35" fmla="*/ 380 h 501"/>
                <a:gd name="T36" fmla="*/ 202 w 383"/>
                <a:gd name="T37" fmla="*/ 377 h 501"/>
                <a:gd name="T38" fmla="*/ 238 w 383"/>
                <a:gd name="T39" fmla="*/ 307 h 501"/>
                <a:gd name="T40" fmla="*/ 145 w 383"/>
                <a:gd name="T41" fmla="*/ 307 h 501"/>
                <a:gd name="T42" fmla="*/ 181 w 383"/>
                <a:gd name="T43" fmla="*/ 377 h 501"/>
                <a:gd name="T44" fmla="*/ 182 w 383"/>
                <a:gd name="T45" fmla="*/ 380 h 501"/>
                <a:gd name="T46" fmla="*/ 182 w 383"/>
                <a:gd name="T47" fmla="*/ 470 h 501"/>
                <a:gd name="T48" fmla="*/ 175 w 383"/>
                <a:gd name="T49" fmla="*/ 476 h 501"/>
                <a:gd name="T50" fmla="*/ 168 w 383"/>
                <a:gd name="T51" fmla="*/ 470 h 501"/>
                <a:gd name="T52" fmla="*/ 168 w 383"/>
                <a:gd name="T53" fmla="*/ 381 h 501"/>
                <a:gd name="T54" fmla="*/ 128 w 383"/>
                <a:gd name="T55" fmla="*/ 303 h 501"/>
                <a:gd name="T56" fmla="*/ 128 w 383"/>
                <a:gd name="T57" fmla="*/ 297 h 501"/>
                <a:gd name="T58" fmla="*/ 134 w 383"/>
                <a:gd name="T59" fmla="*/ 294 h 501"/>
                <a:gd name="T60" fmla="*/ 249 w 383"/>
                <a:gd name="T61" fmla="*/ 294 h 501"/>
                <a:gd name="T62" fmla="*/ 255 w 383"/>
                <a:gd name="T63" fmla="*/ 297 h 501"/>
                <a:gd name="T64" fmla="*/ 255 w 383"/>
                <a:gd name="T65" fmla="*/ 30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3" h="501">
                  <a:moveTo>
                    <a:pt x="273" y="479"/>
                  </a:moveTo>
                  <a:cubicBezTo>
                    <a:pt x="271" y="479"/>
                    <a:pt x="271" y="479"/>
                    <a:pt x="271" y="479"/>
                  </a:cubicBezTo>
                  <a:cubicBezTo>
                    <a:pt x="271" y="363"/>
                    <a:pt x="383" y="290"/>
                    <a:pt x="383" y="177"/>
                  </a:cubicBezTo>
                  <a:cubicBezTo>
                    <a:pt x="383" y="97"/>
                    <a:pt x="305" y="0"/>
                    <a:pt x="192" y="0"/>
                  </a:cubicBezTo>
                  <a:cubicBezTo>
                    <a:pt x="62" y="0"/>
                    <a:pt x="0" y="97"/>
                    <a:pt x="0" y="177"/>
                  </a:cubicBezTo>
                  <a:cubicBezTo>
                    <a:pt x="0" y="290"/>
                    <a:pt x="112" y="363"/>
                    <a:pt x="112" y="479"/>
                  </a:cubicBezTo>
                  <a:cubicBezTo>
                    <a:pt x="110" y="479"/>
                    <a:pt x="110" y="479"/>
                    <a:pt x="110" y="479"/>
                  </a:cubicBezTo>
                  <a:cubicBezTo>
                    <a:pt x="103" y="479"/>
                    <a:pt x="97" y="484"/>
                    <a:pt x="97" y="490"/>
                  </a:cubicBezTo>
                  <a:cubicBezTo>
                    <a:pt x="97" y="496"/>
                    <a:pt x="103" y="501"/>
                    <a:pt x="110" y="501"/>
                  </a:cubicBezTo>
                  <a:cubicBezTo>
                    <a:pt x="273" y="501"/>
                    <a:pt x="273" y="501"/>
                    <a:pt x="273" y="501"/>
                  </a:cubicBezTo>
                  <a:cubicBezTo>
                    <a:pt x="280" y="501"/>
                    <a:pt x="286" y="496"/>
                    <a:pt x="286" y="490"/>
                  </a:cubicBezTo>
                  <a:cubicBezTo>
                    <a:pt x="286" y="484"/>
                    <a:pt x="280" y="479"/>
                    <a:pt x="273" y="479"/>
                  </a:cubicBezTo>
                  <a:close/>
                  <a:moveTo>
                    <a:pt x="255" y="303"/>
                  </a:moveTo>
                  <a:cubicBezTo>
                    <a:pt x="215" y="381"/>
                    <a:pt x="215" y="381"/>
                    <a:pt x="215" y="381"/>
                  </a:cubicBezTo>
                  <a:cubicBezTo>
                    <a:pt x="215" y="470"/>
                    <a:pt x="215" y="470"/>
                    <a:pt x="215" y="470"/>
                  </a:cubicBezTo>
                  <a:cubicBezTo>
                    <a:pt x="215" y="473"/>
                    <a:pt x="212" y="476"/>
                    <a:pt x="208" y="476"/>
                  </a:cubicBezTo>
                  <a:cubicBezTo>
                    <a:pt x="204" y="476"/>
                    <a:pt x="201" y="473"/>
                    <a:pt x="201" y="470"/>
                  </a:cubicBezTo>
                  <a:cubicBezTo>
                    <a:pt x="201" y="380"/>
                    <a:pt x="201" y="380"/>
                    <a:pt x="201" y="380"/>
                  </a:cubicBezTo>
                  <a:cubicBezTo>
                    <a:pt x="201" y="379"/>
                    <a:pt x="202" y="377"/>
                    <a:pt x="202" y="377"/>
                  </a:cubicBezTo>
                  <a:cubicBezTo>
                    <a:pt x="238" y="307"/>
                    <a:pt x="238" y="307"/>
                    <a:pt x="238" y="307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81" y="377"/>
                    <a:pt x="181" y="377"/>
                    <a:pt x="181" y="377"/>
                  </a:cubicBezTo>
                  <a:cubicBezTo>
                    <a:pt x="181" y="377"/>
                    <a:pt x="182" y="379"/>
                    <a:pt x="182" y="380"/>
                  </a:cubicBezTo>
                  <a:cubicBezTo>
                    <a:pt x="182" y="470"/>
                    <a:pt x="182" y="470"/>
                    <a:pt x="182" y="470"/>
                  </a:cubicBezTo>
                  <a:cubicBezTo>
                    <a:pt x="182" y="473"/>
                    <a:pt x="179" y="476"/>
                    <a:pt x="175" y="476"/>
                  </a:cubicBezTo>
                  <a:cubicBezTo>
                    <a:pt x="171" y="476"/>
                    <a:pt x="168" y="473"/>
                    <a:pt x="168" y="470"/>
                  </a:cubicBezTo>
                  <a:cubicBezTo>
                    <a:pt x="168" y="381"/>
                    <a:pt x="168" y="381"/>
                    <a:pt x="168" y="381"/>
                  </a:cubicBezTo>
                  <a:cubicBezTo>
                    <a:pt x="128" y="303"/>
                    <a:pt x="128" y="303"/>
                    <a:pt x="128" y="303"/>
                  </a:cubicBezTo>
                  <a:cubicBezTo>
                    <a:pt x="127" y="301"/>
                    <a:pt x="127" y="299"/>
                    <a:pt x="128" y="297"/>
                  </a:cubicBezTo>
                  <a:cubicBezTo>
                    <a:pt x="130" y="295"/>
                    <a:pt x="132" y="294"/>
                    <a:pt x="134" y="294"/>
                  </a:cubicBezTo>
                  <a:cubicBezTo>
                    <a:pt x="249" y="294"/>
                    <a:pt x="249" y="294"/>
                    <a:pt x="249" y="294"/>
                  </a:cubicBezTo>
                  <a:cubicBezTo>
                    <a:pt x="251" y="294"/>
                    <a:pt x="253" y="295"/>
                    <a:pt x="255" y="297"/>
                  </a:cubicBezTo>
                  <a:cubicBezTo>
                    <a:pt x="256" y="299"/>
                    <a:pt x="256" y="301"/>
                    <a:pt x="255" y="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6"/>
            <p:cNvSpPr>
              <a:spLocks/>
            </p:cNvSpPr>
            <p:nvPr/>
          </p:nvSpPr>
          <p:spPr bwMode="auto">
            <a:xfrm>
              <a:off x="6278563" y="5275263"/>
              <a:ext cx="1447800" cy="1582738"/>
            </a:xfrm>
            <a:custGeom>
              <a:avLst/>
              <a:gdLst>
                <a:gd name="T0" fmla="*/ 653 w 653"/>
                <a:gd name="T1" fmla="*/ 0 h 715"/>
                <a:gd name="T2" fmla="*/ 653 w 653"/>
                <a:gd name="T3" fmla="*/ 180 h 715"/>
                <a:gd name="T4" fmla="*/ 512 w 653"/>
                <a:gd name="T5" fmla="*/ 320 h 715"/>
                <a:gd name="T6" fmla="*/ 141 w 653"/>
                <a:gd name="T7" fmla="*/ 320 h 715"/>
                <a:gd name="T8" fmla="*/ 0 w 653"/>
                <a:gd name="T9" fmla="*/ 460 h 715"/>
                <a:gd name="T10" fmla="*/ 0 w 653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715">
                  <a:moveTo>
                    <a:pt x="653" y="0"/>
                  </a:moveTo>
                  <a:cubicBezTo>
                    <a:pt x="653" y="180"/>
                    <a:pt x="653" y="180"/>
                    <a:pt x="653" y="180"/>
                  </a:cubicBezTo>
                  <a:cubicBezTo>
                    <a:pt x="653" y="257"/>
                    <a:pt x="590" y="320"/>
                    <a:pt x="512" y="320"/>
                  </a:cubicBezTo>
                  <a:cubicBezTo>
                    <a:pt x="141" y="320"/>
                    <a:pt x="141" y="320"/>
                    <a:pt x="141" y="320"/>
                  </a:cubicBezTo>
                  <a:cubicBezTo>
                    <a:pt x="63" y="320"/>
                    <a:pt x="0" y="383"/>
                    <a:pt x="0" y="460"/>
                  </a:cubicBezTo>
                  <a:cubicBezTo>
                    <a:pt x="0" y="715"/>
                    <a:pt x="0" y="715"/>
                    <a:pt x="0" y="715"/>
                  </a:cubicBezTo>
                </a:path>
              </a:pathLst>
            </a:custGeom>
            <a:noFill/>
            <a:ln w="889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7"/>
            <p:cNvSpPr>
              <a:spLocks/>
            </p:cNvSpPr>
            <p:nvPr/>
          </p:nvSpPr>
          <p:spPr bwMode="auto">
            <a:xfrm>
              <a:off x="6910388" y="4354513"/>
              <a:ext cx="196850" cy="38100"/>
            </a:xfrm>
            <a:custGeom>
              <a:avLst/>
              <a:gdLst>
                <a:gd name="T0" fmla="*/ 0 w 89"/>
                <a:gd name="T1" fmla="*/ 17 h 17"/>
                <a:gd name="T2" fmla="*/ 89 w 89"/>
                <a:gd name="T3" fmla="*/ 17 h 17"/>
                <a:gd name="T4" fmla="*/ 89 w 89"/>
                <a:gd name="T5" fmla="*/ 17 h 17"/>
                <a:gd name="T6" fmla="*/ 89 w 89"/>
                <a:gd name="T7" fmla="*/ 10 h 17"/>
                <a:gd name="T8" fmla="*/ 79 w 89"/>
                <a:gd name="T9" fmla="*/ 0 h 17"/>
                <a:gd name="T10" fmla="*/ 10 w 89"/>
                <a:gd name="T11" fmla="*/ 0 h 17"/>
                <a:gd name="T12" fmla="*/ 0 w 89"/>
                <a:gd name="T13" fmla="*/ 10 h 17"/>
                <a:gd name="T14" fmla="*/ 0 w 8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7">
                  <a:moveTo>
                    <a:pt x="0" y="17"/>
                  </a:move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4"/>
                    <a:pt x="84" y="0"/>
                    <a:pt x="7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"/>
            <p:cNvSpPr>
              <a:spLocks/>
            </p:cNvSpPr>
            <p:nvPr/>
          </p:nvSpPr>
          <p:spPr bwMode="auto">
            <a:xfrm>
              <a:off x="6911976" y="4410075"/>
              <a:ext cx="193675" cy="26988"/>
            </a:xfrm>
            <a:custGeom>
              <a:avLst/>
              <a:gdLst>
                <a:gd name="T0" fmla="*/ 87 w 87"/>
                <a:gd name="T1" fmla="*/ 0 h 12"/>
                <a:gd name="T2" fmla="*/ 0 w 87"/>
                <a:gd name="T3" fmla="*/ 0 h 12"/>
                <a:gd name="T4" fmla="*/ 2 w 87"/>
                <a:gd name="T5" fmla="*/ 12 h 12"/>
                <a:gd name="T6" fmla="*/ 85 w 87"/>
                <a:gd name="T7" fmla="*/ 12 h 12"/>
                <a:gd name="T8" fmla="*/ 87 w 8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">
                  <a:moveTo>
                    <a:pt x="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8"/>
                    <a:pt x="87" y="4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9"/>
            <p:cNvSpPr>
              <a:spLocks/>
            </p:cNvSpPr>
            <p:nvPr/>
          </p:nvSpPr>
          <p:spPr bwMode="auto">
            <a:xfrm>
              <a:off x="6926263" y="4451350"/>
              <a:ext cx="165100" cy="47625"/>
            </a:xfrm>
            <a:custGeom>
              <a:avLst/>
              <a:gdLst>
                <a:gd name="T0" fmla="*/ 0 w 75"/>
                <a:gd name="T1" fmla="*/ 0 h 21"/>
                <a:gd name="T2" fmla="*/ 38 w 75"/>
                <a:gd name="T3" fmla="*/ 21 h 21"/>
                <a:gd name="T4" fmla="*/ 38 w 75"/>
                <a:gd name="T5" fmla="*/ 21 h 21"/>
                <a:gd name="T6" fmla="*/ 75 w 75"/>
                <a:gd name="T7" fmla="*/ 0 h 21"/>
                <a:gd name="T8" fmla="*/ 0 w 7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">
                  <a:moveTo>
                    <a:pt x="0" y="0"/>
                  </a:moveTo>
                  <a:cubicBezTo>
                    <a:pt x="8" y="13"/>
                    <a:pt x="22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53" y="21"/>
                    <a:pt x="67" y="13"/>
                    <a:pt x="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50"/>
            <p:cNvSpPr>
              <a:spLocks noEditPoints="1"/>
            </p:cNvSpPr>
            <p:nvPr/>
          </p:nvSpPr>
          <p:spPr bwMode="auto">
            <a:xfrm>
              <a:off x="6791326" y="3783013"/>
              <a:ext cx="438150" cy="550863"/>
            </a:xfrm>
            <a:custGeom>
              <a:avLst/>
              <a:gdLst>
                <a:gd name="T0" fmla="*/ 99 w 198"/>
                <a:gd name="T1" fmla="*/ 0 h 249"/>
                <a:gd name="T2" fmla="*/ 0 w 198"/>
                <a:gd name="T3" fmla="*/ 87 h 249"/>
                <a:gd name="T4" fmla="*/ 54 w 198"/>
                <a:gd name="T5" fmla="*/ 239 h 249"/>
                <a:gd name="T6" fmla="*/ 67 w 198"/>
                <a:gd name="T7" fmla="*/ 249 h 249"/>
                <a:gd name="T8" fmla="*/ 130 w 198"/>
                <a:gd name="T9" fmla="*/ 249 h 249"/>
                <a:gd name="T10" fmla="*/ 143 w 198"/>
                <a:gd name="T11" fmla="*/ 239 h 249"/>
                <a:gd name="T12" fmla="*/ 198 w 198"/>
                <a:gd name="T13" fmla="*/ 87 h 249"/>
                <a:gd name="T14" fmla="*/ 99 w 198"/>
                <a:gd name="T15" fmla="*/ 0 h 249"/>
                <a:gd name="T16" fmla="*/ 83 w 198"/>
                <a:gd name="T17" fmla="*/ 225 h 249"/>
                <a:gd name="T18" fmla="*/ 82 w 198"/>
                <a:gd name="T19" fmla="*/ 225 h 249"/>
                <a:gd name="T20" fmla="*/ 78 w 198"/>
                <a:gd name="T21" fmla="*/ 222 h 249"/>
                <a:gd name="T22" fmla="*/ 42 w 198"/>
                <a:gd name="T23" fmla="*/ 127 h 249"/>
                <a:gd name="T24" fmla="*/ 44 w 198"/>
                <a:gd name="T25" fmla="*/ 123 h 249"/>
                <a:gd name="T26" fmla="*/ 49 w 198"/>
                <a:gd name="T27" fmla="*/ 125 h 249"/>
                <a:gd name="T28" fmla="*/ 85 w 198"/>
                <a:gd name="T29" fmla="*/ 220 h 249"/>
                <a:gd name="T30" fmla="*/ 83 w 198"/>
                <a:gd name="T31" fmla="*/ 225 h 249"/>
                <a:gd name="T32" fmla="*/ 108 w 198"/>
                <a:gd name="T33" fmla="*/ 131 h 249"/>
                <a:gd name="T34" fmla="*/ 105 w 198"/>
                <a:gd name="T35" fmla="*/ 130 h 249"/>
                <a:gd name="T36" fmla="*/ 98 w 198"/>
                <a:gd name="T37" fmla="*/ 123 h 249"/>
                <a:gd name="T38" fmla="*/ 92 w 198"/>
                <a:gd name="T39" fmla="*/ 130 h 249"/>
                <a:gd name="T40" fmla="*/ 87 w 198"/>
                <a:gd name="T41" fmla="*/ 130 h 249"/>
                <a:gd name="T42" fmla="*/ 80 w 198"/>
                <a:gd name="T43" fmla="*/ 123 h 249"/>
                <a:gd name="T44" fmla="*/ 73 w 198"/>
                <a:gd name="T45" fmla="*/ 130 h 249"/>
                <a:gd name="T46" fmla="*/ 68 w 198"/>
                <a:gd name="T47" fmla="*/ 130 h 249"/>
                <a:gd name="T48" fmla="*/ 59 w 198"/>
                <a:gd name="T49" fmla="*/ 121 h 249"/>
                <a:gd name="T50" fmla="*/ 59 w 198"/>
                <a:gd name="T51" fmla="*/ 116 h 249"/>
                <a:gd name="T52" fmla="*/ 64 w 198"/>
                <a:gd name="T53" fmla="*/ 116 h 249"/>
                <a:gd name="T54" fmla="*/ 71 w 198"/>
                <a:gd name="T55" fmla="*/ 122 h 249"/>
                <a:gd name="T56" fmla="*/ 77 w 198"/>
                <a:gd name="T57" fmla="*/ 116 h 249"/>
                <a:gd name="T58" fmla="*/ 83 w 198"/>
                <a:gd name="T59" fmla="*/ 116 h 249"/>
                <a:gd name="T60" fmla="*/ 89 w 198"/>
                <a:gd name="T61" fmla="*/ 122 h 249"/>
                <a:gd name="T62" fmla="*/ 96 w 198"/>
                <a:gd name="T63" fmla="*/ 116 h 249"/>
                <a:gd name="T64" fmla="*/ 101 w 198"/>
                <a:gd name="T65" fmla="*/ 116 h 249"/>
                <a:gd name="T66" fmla="*/ 108 w 198"/>
                <a:gd name="T67" fmla="*/ 122 h 249"/>
                <a:gd name="T68" fmla="*/ 114 w 198"/>
                <a:gd name="T69" fmla="*/ 116 h 249"/>
                <a:gd name="T70" fmla="*/ 120 w 198"/>
                <a:gd name="T71" fmla="*/ 116 h 249"/>
                <a:gd name="T72" fmla="*/ 126 w 198"/>
                <a:gd name="T73" fmla="*/ 122 h 249"/>
                <a:gd name="T74" fmla="*/ 133 w 198"/>
                <a:gd name="T75" fmla="*/ 116 h 249"/>
                <a:gd name="T76" fmla="*/ 138 w 198"/>
                <a:gd name="T77" fmla="*/ 116 h 249"/>
                <a:gd name="T78" fmla="*/ 138 w 198"/>
                <a:gd name="T79" fmla="*/ 121 h 249"/>
                <a:gd name="T80" fmla="*/ 129 w 198"/>
                <a:gd name="T81" fmla="*/ 130 h 249"/>
                <a:gd name="T82" fmla="*/ 124 w 198"/>
                <a:gd name="T83" fmla="*/ 130 h 249"/>
                <a:gd name="T84" fmla="*/ 117 w 198"/>
                <a:gd name="T85" fmla="*/ 123 h 249"/>
                <a:gd name="T86" fmla="*/ 110 w 198"/>
                <a:gd name="T87" fmla="*/ 130 h 249"/>
                <a:gd name="T88" fmla="*/ 108 w 198"/>
                <a:gd name="T89" fmla="*/ 131 h 249"/>
                <a:gd name="T90" fmla="*/ 155 w 198"/>
                <a:gd name="T91" fmla="*/ 127 h 249"/>
                <a:gd name="T92" fmla="*/ 119 w 198"/>
                <a:gd name="T93" fmla="*/ 222 h 249"/>
                <a:gd name="T94" fmla="*/ 115 w 198"/>
                <a:gd name="T95" fmla="*/ 225 h 249"/>
                <a:gd name="T96" fmla="*/ 114 w 198"/>
                <a:gd name="T97" fmla="*/ 225 h 249"/>
                <a:gd name="T98" fmla="*/ 112 w 198"/>
                <a:gd name="T99" fmla="*/ 220 h 249"/>
                <a:gd name="T100" fmla="*/ 148 w 198"/>
                <a:gd name="T101" fmla="*/ 125 h 249"/>
                <a:gd name="T102" fmla="*/ 153 w 198"/>
                <a:gd name="T103" fmla="*/ 123 h 249"/>
                <a:gd name="T104" fmla="*/ 155 w 198"/>
                <a:gd name="T105" fmla="*/ 12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249">
                  <a:moveTo>
                    <a:pt x="99" y="0"/>
                  </a:moveTo>
                  <a:cubicBezTo>
                    <a:pt x="32" y="0"/>
                    <a:pt x="0" y="40"/>
                    <a:pt x="0" y="87"/>
                  </a:cubicBezTo>
                  <a:cubicBezTo>
                    <a:pt x="0" y="145"/>
                    <a:pt x="42" y="185"/>
                    <a:pt x="54" y="239"/>
                  </a:cubicBezTo>
                  <a:cubicBezTo>
                    <a:pt x="56" y="245"/>
                    <a:pt x="61" y="249"/>
                    <a:pt x="67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6" y="249"/>
                    <a:pt x="141" y="245"/>
                    <a:pt x="143" y="239"/>
                  </a:cubicBezTo>
                  <a:cubicBezTo>
                    <a:pt x="155" y="185"/>
                    <a:pt x="198" y="145"/>
                    <a:pt x="198" y="87"/>
                  </a:cubicBezTo>
                  <a:cubicBezTo>
                    <a:pt x="198" y="40"/>
                    <a:pt x="157" y="0"/>
                    <a:pt x="99" y="0"/>
                  </a:cubicBezTo>
                  <a:close/>
                  <a:moveTo>
                    <a:pt x="83" y="225"/>
                  </a:moveTo>
                  <a:cubicBezTo>
                    <a:pt x="83" y="225"/>
                    <a:pt x="82" y="225"/>
                    <a:pt x="82" y="225"/>
                  </a:cubicBezTo>
                  <a:cubicBezTo>
                    <a:pt x="80" y="225"/>
                    <a:pt x="79" y="224"/>
                    <a:pt x="78" y="222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1" y="125"/>
                    <a:pt x="42" y="123"/>
                    <a:pt x="44" y="123"/>
                  </a:cubicBezTo>
                  <a:cubicBezTo>
                    <a:pt x="46" y="122"/>
                    <a:pt x="48" y="123"/>
                    <a:pt x="49" y="125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6" y="222"/>
                    <a:pt x="85" y="224"/>
                    <a:pt x="83" y="225"/>
                  </a:cubicBezTo>
                  <a:close/>
                  <a:moveTo>
                    <a:pt x="108" y="131"/>
                  </a:moveTo>
                  <a:cubicBezTo>
                    <a:pt x="107" y="131"/>
                    <a:pt x="106" y="131"/>
                    <a:pt x="105" y="130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0" y="131"/>
                    <a:pt x="88" y="131"/>
                    <a:pt x="87" y="130"/>
                  </a:cubicBezTo>
                  <a:cubicBezTo>
                    <a:pt x="80" y="123"/>
                    <a:pt x="80" y="123"/>
                    <a:pt x="80" y="123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2" y="131"/>
                    <a:pt x="70" y="131"/>
                    <a:pt x="68" y="13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8" y="119"/>
                    <a:pt x="58" y="117"/>
                    <a:pt x="59" y="116"/>
                  </a:cubicBezTo>
                  <a:cubicBezTo>
                    <a:pt x="60" y="114"/>
                    <a:pt x="63" y="114"/>
                    <a:pt x="64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4"/>
                    <a:pt x="81" y="114"/>
                    <a:pt x="83" y="116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7" y="114"/>
                    <a:pt x="100" y="114"/>
                    <a:pt x="101" y="116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6" y="114"/>
                    <a:pt x="118" y="114"/>
                    <a:pt x="120" y="116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4"/>
                    <a:pt x="137" y="114"/>
                    <a:pt x="138" y="116"/>
                  </a:cubicBezTo>
                  <a:cubicBezTo>
                    <a:pt x="139" y="117"/>
                    <a:pt x="139" y="119"/>
                    <a:pt x="138" y="12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7" y="131"/>
                    <a:pt x="125" y="131"/>
                    <a:pt x="124" y="130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10" y="131"/>
                    <a:pt x="109" y="131"/>
                    <a:pt x="108" y="131"/>
                  </a:cubicBezTo>
                  <a:close/>
                  <a:moveTo>
                    <a:pt x="155" y="127"/>
                  </a:moveTo>
                  <a:cubicBezTo>
                    <a:pt x="119" y="222"/>
                    <a:pt x="119" y="222"/>
                    <a:pt x="119" y="222"/>
                  </a:cubicBezTo>
                  <a:cubicBezTo>
                    <a:pt x="118" y="224"/>
                    <a:pt x="117" y="225"/>
                    <a:pt x="115" y="225"/>
                  </a:cubicBezTo>
                  <a:cubicBezTo>
                    <a:pt x="115" y="225"/>
                    <a:pt x="114" y="225"/>
                    <a:pt x="114" y="225"/>
                  </a:cubicBezTo>
                  <a:cubicBezTo>
                    <a:pt x="112" y="224"/>
                    <a:pt x="111" y="222"/>
                    <a:pt x="112" y="220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3"/>
                    <a:pt x="151" y="122"/>
                    <a:pt x="153" y="123"/>
                  </a:cubicBezTo>
                  <a:cubicBezTo>
                    <a:pt x="155" y="123"/>
                    <a:pt x="156" y="125"/>
                    <a:pt x="155" y="1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51"/>
            <p:cNvSpPr>
              <a:spLocks/>
            </p:cNvSpPr>
            <p:nvPr/>
          </p:nvSpPr>
          <p:spPr bwMode="auto">
            <a:xfrm>
              <a:off x="6575426" y="4479925"/>
              <a:ext cx="434975" cy="2378075"/>
            </a:xfrm>
            <a:custGeom>
              <a:avLst/>
              <a:gdLst>
                <a:gd name="T0" fmla="*/ 196 w 196"/>
                <a:gd name="T1" fmla="*/ 0 h 1074"/>
                <a:gd name="T2" fmla="*/ 196 w 196"/>
                <a:gd name="T3" fmla="*/ 211 h 1074"/>
                <a:gd name="T4" fmla="*/ 139 w 196"/>
                <a:gd name="T5" fmla="*/ 268 h 1074"/>
                <a:gd name="T6" fmla="*/ 57 w 196"/>
                <a:gd name="T7" fmla="*/ 268 h 1074"/>
                <a:gd name="T8" fmla="*/ 0 w 196"/>
                <a:gd name="T9" fmla="*/ 324 h 1074"/>
                <a:gd name="T10" fmla="*/ 0 w 196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074">
                  <a:moveTo>
                    <a:pt x="196" y="0"/>
                  </a:moveTo>
                  <a:cubicBezTo>
                    <a:pt x="196" y="211"/>
                    <a:pt x="196" y="211"/>
                    <a:pt x="196" y="211"/>
                  </a:cubicBezTo>
                  <a:cubicBezTo>
                    <a:pt x="196" y="243"/>
                    <a:pt x="170" y="268"/>
                    <a:pt x="139" y="268"/>
                  </a:cubicBezTo>
                  <a:cubicBezTo>
                    <a:pt x="57" y="268"/>
                    <a:pt x="57" y="268"/>
                    <a:pt x="57" y="268"/>
                  </a:cubicBezTo>
                  <a:cubicBezTo>
                    <a:pt x="25" y="268"/>
                    <a:pt x="0" y="293"/>
                    <a:pt x="0" y="324"/>
                  </a:cubicBezTo>
                  <a:cubicBezTo>
                    <a:pt x="0" y="1074"/>
                    <a:pt x="0" y="1074"/>
                    <a:pt x="0" y="1074"/>
                  </a:cubicBezTo>
                </a:path>
              </a:pathLst>
            </a:custGeom>
            <a:noFill/>
            <a:ln w="3810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52"/>
            <p:cNvSpPr>
              <a:spLocks/>
            </p:cNvSpPr>
            <p:nvPr/>
          </p:nvSpPr>
          <p:spPr bwMode="auto">
            <a:xfrm>
              <a:off x="4891088" y="5578475"/>
              <a:ext cx="1085850" cy="1279525"/>
            </a:xfrm>
            <a:custGeom>
              <a:avLst/>
              <a:gdLst>
                <a:gd name="T0" fmla="*/ 0 w 490"/>
                <a:gd name="T1" fmla="*/ 0 h 578"/>
                <a:gd name="T2" fmla="*/ 0 w 490"/>
                <a:gd name="T3" fmla="*/ 59 h 578"/>
                <a:gd name="T4" fmla="*/ 70 w 490"/>
                <a:gd name="T5" fmla="*/ 130 h 578"/>
                <a:gd name="T6" fmla="*/ 419 w 490"/>
                <a:gd name="T7" fmla="*/ 128 h 578"/>
                <a:gd name="T8" fmla="*/ 490 w 490"/>
                <a:gd name="T9" fmla="*/ 199 h 578"/>
                <a:gd name="T10" fmla="*/ 490 w 490"/>
                <a:gd name="T11" fmla="*/ 57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78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98"/>
                    <a:pt x="31" y="130"/>
                    <a:pt x="70" y="130"/>
                  </a:cubicBezTo>
                  <a:cubicBezTo>
                    <a:pt x="419" y="128"/>
                    <a:pt x="419" y="128"/>
                    <a:pt x="419" y="128"/>
                  </a:cubicBezTo>
                  <a:cubicBezTo>
                    <a:pt x="458" y="128"/>
                    <a:pt x="490" y="160"/>
                    <a:pt x="490" y="199"/>
                  </a:cubicBezTo>
                  <a:cubicBezTo>
                    <a:pt x="490" y="578"/>
                    <a:pt x="490" y="578"/>
                    <a:pt x="490" y="578"/>
                  </a:cubicBezTo>
                </a:path>
              </a:pathLst>
            </a:custGeom>
            <a:noFill/>
            <a:ln w="174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53"/>
            <p:cNvSpPr>
              <a:spLocks noEditPoints="1"/>
            </p:cNvSpPr>
            <p:nvPr/>
          </p:nvSpPr>
          <p:spPr bwMode="auto">
            <a:xfrm>
              <a:off x="4681538" y="4919663"/>
              <a:ext cx="420688" cy="519113"/>
            </a:xfrm>
            <a:custGeom>
              <a:avLst/>
              <a:gdLst>
                <a:gd name="T0" fmla="*/ 134 w 190"/>
                <a:gd name="T1" fmla="*/ 235 h 235"/>
                <a:gd name="T2" fmla="*/ 56 w 190"/>
                <a:gd name="T3" fmla="*/ 235 h 235"/>
                <a:gd name="T4" fmla="*/ 52 w 190"/>
                <a:gd name="T5" fmla="*/ 232 h 235"/>
                <a:gd name="T6" fmla="*/ 27 w 190"/>
                <a:gd name="T7" fmla="*/ 165 h 235"/>
                <a:gd name="T8" fmla="*/ 0 w 190"/>
                <a:gd name="T9" fmla="*/ 83 h 235"/>
                <a:gd name="T10" fmla="*/ 95 w 190"/>
                <a:gd name="T11" fmla="*/ 0 h 235"/>
                <a:gd name="T12" fmla="*/ 190 w 190"/>
                <a:gd name="T13" fmla="*/ 83 h 235"/>
                <a:gd name="T14" fmla="*/ 163 w 190"/>
                <a:gd name="T15" fmla="*/ 165 h 235"/>
                <a:gd name="T16" fmla="*/ 137 w 190"/>
                <a:gd name="T17" fmla="*/ 232 h 235"/>
                <a:gd name="T18" fmla="*/ 134 w 190"/>
                <a:gd name="T19" fmla="*/ 235 h 235"/>
                <a:gd name="T20" fmla="*/ 58 w 190"/>
                <a:gd name="T21" fmla="*/ 228 h 235"/>
                <a:gd name="T22" fmla="*/ 131 w 190"/>
                <a:gd name="T23" fmla="*/ 228 h 235"/>
                <a:gd name="T24" fmla="*/ 157 w 190"/>
                <a:gd name="T25" fmla="*/ 162 h 235"/>
                <a:gd name="T26" fmla="*/ 183 w 190"/>
                <a:gd name="T27" fmla="*/ 83 h 235"/>
                <a:gd name="T28" fmla="*/ 95 w 190"/>
                <a:gd name="T29" fmla="*/ 7 h 235"/>
                <a:gd name="T30" fmla="*/ 7 w 190"/>
                <a:gd name="T31" fmla="*/ 83 h 235"/>
                <a:gd name="T32" fmla="*/ 33 w 190"/>
                <a:gd name="T33" fmla="*/ 162 h 235"/>
                <a:gd name="T34" fmla="*/ 58 w 190"/>
                <a:gd name="T35" fmla="*/ 2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35">
                  <a:moveTo>
                    <a:pt x="134" y="235"/>
                  </a:moveTo>
                  <a:cubicBezTo>
                    <a:pt x="56" y="235"/>
                    <a:pt x="56" y="235"/>
                    <a:pt x="56" y="235"/>
                  </a:cubicBezTo>
                  <a:cubicBezTo>
                    <a:pt x="54" y="235"/>
                    <a:pt x="52" y="233"/>
                    <a:pt x="52" y="232"/>
                  </a:cubicBezTo>
                  <a:cubicBezTo>
                    <a:pt x="49" y="207"/>
                    <a:pt x="37" y="186"/>
                    <a:pt x="27" y="165"/>
                  </a:cubicBezTo>
                  <a:cubicBezTo>
                    <a:pt x="13" y="140"/>
                    <a:pt x="0" y="114"/>
                    <a:pt x="0" y="83"/>
                  </a:cubicBezTo>
                  <a:cubicBezTo>
                    <a:pt x="0" y="32"/>
                    <a:pt x="37" y="0"/>
                    <a:pt x="95" y="0"/>
                  </a:cubicBezTo>
                  <a:cubicBezTo>
                    <a:pt x="149" y="0"/>
                    <a:pt x="190" y="36"/>
                    <a:pt x="190" y="83"/>
                  </a:cubicBezTo>
                  <a:cubicBezTo>
                    <a:pt x="190" y="114"/>
                    <a:pt x="176" y="140"/>
                    <a:pt x="163" y="165"/>
                  </a:cubicBezTo>
                  <a:cubicBezTo>
                    <a:pt x="152" y="186"/>
                    <a:pt x="141" y="207"/>
                    <a:pt x="137" y="232"/>
                  </a:cubicBezTo>
                  <a:cubicBezTo>
                    <a:pt x="137" y="233"/>
                    <a:pt x="136" y="235"/>
                    <a:pt x="134" y="235"/>
                  </a:cubicBezTo>
                  <a:close/>
                  <a:moveTo>
                    <a:pt x="58" y="228"/>
                  </a:moveTo>
                  <a:cubicBezTo>
                    <a:pt x="131" y="228"/>
                    <a:pt x="131" y="228"/>
                    <a:pt x="131" y="228"/>
                  </a:cubicBezTo>
                  <a:cubicBezTo>
                    <a:pt x="135" y="203"/>
                    <a:pt x="146" y="182"/>
                    <a:pt x="157" y="162"/>
                  </a:cubicBezTo>
                  <a:cubicBezTo>
                    <a:pt x="170" y="136"/>
                    <a:pt x="183" y="112"/>
                    <a:pt x="183" y="83"/>
                  </a:cubicBezTo>
                  <a:cubicBezTo>
                    <a:pt x="183" y="40"/>
                    <a:pt x="145" y="7"/>
                    <a:pt x="95" y="7"/>
                  </a:cubicBezTo>
                  <a:cubicBezTo>
                    <a:pt x="30" y="7"/>
                    <a:pt x="7" y="46"/>
                    <a:pt x="7" y="83"/>
                  </a:cubicBezTo>
                  <a:cubicBezTo>
                    <a:pt x="7" y="112"/>
                    <a:pt x="19" y="136"/>
                    <a:pt x="33" y="162"/>
                  </a:cubicBezTo>
                  <a:cubicBezTo>
                    <a:pt x="43" y="182"/>
                    <a:pt x="54" y="203"/>
                    <a:pt x="58" y="22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54"/>
            <p:cNvSpPr>
              <a:spLocks noEditPoints="1"/>
            </p:cNvSpPr>
            <p:nvPr/>
          </p:nvSpPr>
          <p:spPr bwMode="auto">
            <a:xfrm>
              <a:off x="4783138" y="5422900"/>
              <a:ext cx="217488" cy="165100"/>
            </a:xfrm>
            <a:custGeom>
              <a:avLst/>
              <a:gdLst>
                <a:gd name="T0" fmla="*/ 49 w 98"/>
                <a:gd name="T1" fmla="*/ 74 h 74"/>
                <a:gd name="T2" fmla="*/ 0 w 98"/>
                <a:gd name="T3" fmla="*/ 25 h 74"/>
                <a:gd name="T4" fmla="*/ 0 w 98"/>
                <a:gd name="T5" fmla="*/ 13 h 74"/>
                <a:gd name="T6" fmla="*/ 14 w 98"/>
                <a:gd name="T7" fmla="*/ 0 h 74"/>
                <a:gd name="T8" fmla="*/ 84 w 98"/>
                <a:gd name="T9" fmla="*/ 0 h 74"/>
                <a:gd name="T10" fmla="*/ 98 w 98"/>
                <a:gd name="T11" fmla="*/ 13 h 74"/>
                <a:gd name="T12" fmla="*/ 98 w 98"/>
                <a:gd name="T13" fmla="*/ 25 h 74"/>
                <a:gd name="T14" fmla="*/ 49 w 98"/>
                <a:gd name="T15" fmla="*/ 74 h 74"/>
                <a:gd name="T16" fmla="*/ 14 w 98"/>
                <a:gd name="T17" fmla="*/ 7 h 74"/>
                <a:gd name="T18" fmla="*/ 7 w 98"/>
                <a:gd name="T19" fmla="*/ 13 h 74"/>
                <a:gd name="T20" fmla="*/ 7 w 98"/>
                <a:gd name="T21" fmla="*/ 25 h 74"/>
                <a:gd name="T22" fmla="*/ 49 w 98"/>
                <a:gd name="T23" fmla="*/ 67 h 74"/>
                <a:gd name="T24" fmla="*/ 91 w 98"/>
                <a:gd name="T25" fmla="*/ 25 h 74"/>
                <a:gd name="T26" fmla="*/ 91 w 98"/>
                <a:gd name="T27" fmla="*/ 13 h 74"/>
                <a:gd name="T28" fmla="*/ 84 w 98"/>
                <a:gd name="T29" fmla="*/ 7 h 74"/>
                <a:gd name="T30" fmla="*/ 14 w 98"/>
                <a:gd name="T3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74">
                  <a:moveTo>
                    <a:pt x="49" y="74"/>
                  </a:moveTo>
                  <a:cubicBezTo>
                    <a:pt x="22" y="74"/>
                    <a:pt x="0" y="52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0"/>
                    <a:pt x="98" y="6"/>
                    <a:pt x="98" y="13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52"/>
                    <a:pt x="76" y="74"/>
                    <a:pt x="49" y="74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48"/>
                    <a:pt x="26" y="67"/>
                    <a:pt x="49" y="67"/>
                  </a:cubicBezTo>
                  <a:cubicBezTo>
                    <a:pt x="72" y="67"/>
                    <a:pt x="91" y="48"/>
                    <a:pt x="91" y="25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0"/>
                    <a:pt x="88" y="7"/>
                    <a:pt x="84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5"/>
            <p:cNvSpPr>
              <a:spLocks/>
            </p:cNvSpPr>
            <p:nvPr/>
          </p:nvSpPr>
          <p:spPr bwMode="auto">
            <a:xfrm>
              <a:off x="4789488" y="5470525"/>
              <a:ext cx="204788" cy="14288"/>
            </a:xfrm>
            <a:custGeom>
              <a:avLst/>
              <a:gdLst>
                <a:gd name="T0" fmla="*/ 88 w 92"/>
                <a:gd name="T1" fmla="*/ 7 h 7"/>
                <a:gd name="T2" fmla="*/ 3 w 92"/>
                <a:gd name="T3" fmla="*/ 7 h 7"/>
                <a:gd name="T4" fmla="*/ 0 w 92"/>
                <a:gd name="T5" fmla="*/ 4 h 7"/>
                <a:gd name="T6" fmla="*/ 3 w 92"/>
                <a:gd name="T7" fmla="*/ 0 h 7"/>
                <a:gd name="T8" fmla="*/ 88 w 92"/>
                <a:gd name="T9" fmla="*/ 0 h 7"/>
                <a:gd name="T10" fmla="*/ 92 w 92"/>
                <a:gd name="T11" fmla="*/ 4 h 7"/>
                <a:gd name="T12" fmla="*/ 88 w 9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">
                  <a:moveTo>
                    <a:pt x="8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4"/>
                  </a:cubicBezTo>
                  <a:cubicBezTo>
                    <a:pt x="92" y="6"/>
                    <a:pt x="90" y="7"/>
                    <a:pt x="88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56"/>
            <p:cNvSpPr>
              <a:spLocks/>
            </p:cNvSpPr>
            <p:nvPr/>
          </p:nvSpPr>
          <p:spPr bwMode="auto">
            <a:xfrm>
              <a:off x="4799013" y="5516563"/>
              <a:ext cx="184150" cy="15875"/>
            </a:xfrm>
            <a:custGeom>
              <a:avLst/>
              <a:gdLst>
                <a:gd name="T0" fmla="*/ 80 w 83"/>
                <a:gd name="T1" fmla="*/ 7 h 7"/>
                <a:gd name="T2" fmla="*/ 3 w 83"/>
                <a:gd name="T3" fmla="*/ 7 h 7"/>
                <a:gd name="T4" fmla="*/ 0 w 83"/>
                <a:gd name="T5" fmla="*/ 3 h 7"/>
                <a:gd name="T6" fmla="*/ 3 w 83"/>
                <a:gd name="T7" fmla="*/ 0 h 7"/>
                <a:gd name="T8" fmla="*/ 80 w 83"/>
                <a:gd name="T9" fmla="*/ 0 h 7"/>
                <a:gd name="T10" fmla="*/ 83 w 83"/>
                <a:gd name="T11" fmla="*/ 3 h 7"/>
                <a:gd name="T12" fmla="*/ 80 w 8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">
                  <a:moveTo>
                    <a:pt x="8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3" y="5"/>
                    <a:pt x="82" y="7"/>
                    <a:pt x="80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57"/>
            <p:cNvSpPr>
              <a:spLocks/>
            </p:cNvSpPr>
            <p:nvPr/>
          </p:nvSpPr>
          <p:spPr bwMode="auto">
            <a:xfrm>
              <a:off x="4916488" y="5173663"/>
              <a:ext cx="92075" cy="207963"/>
            </a:xfrm>
            <a:custGeom>
              <a:avLst/>
              <a:gdLst>
                <a:gd name="T0" fmla="*/ 4 w 42"/>
                <a:gd name="T1" fmla="*/ 94 h 94"/>
                <a:gd name="T2" fmla="*/ 3 w 42"/>
                <a:gd name="T3" fmla="*/ 94 h 94"/>
                <a:gd name="T4" fmla="*/ 1 w 42"/>
                <a:gd name="T5" fmla="*/ 90 h 94"/>
                <a:gd name="T6" fmla="*/ 35 w 42"/>
                <a:gd name="T7" fmla="*/ 2 h 94"/>
                <a:gd name="T8" fmla="*/ 39 w 42"/>
                <a:gd name="T9" fmla="*/ 1 h 94"/>
                <a:gd name="T10" fmla="*/ 41 w 42"/>
                <a:gd name="T11" fmla="*/ 5 h 94"/>
                <a:gd name="T12" fmla="*/ 8 w 42"/>
                <a:gd name="T13" fmla="*/ 92 h 94"/>
                <a:gd name="T14" fmla="*/ 4 w 42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94">
                  <a:moveTo>
                    <a:pt x="4" y="94"/>
                  </a:moveTo>
                  <a:cubicBezTo>
                    <a:pt x="4" y="94"/>
                    <a:pt x="3" y="94"/>
                    <a:pt x="3" y="94"/>
                  </a:cubicBezTo>
                  <a:cubicBezTo>
                    <a:pt x="1" y="93"/>
                    <a:pt x="0" y="91"/>
                    <a:pt x="1" y="9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41" y="1"/>
                    <a:pt x="42" y="3"/>
                    <a:pt x="4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7" y="93"/>
                    <a:pt x="6" y="94"/>
                    <a:pt x="4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8"/>
            <p:cNvSpPr>
              <a:spLocks/>
            </p:cNvSpPr>
            <p:nvPr/>
          </p:nvSpPr>
          <p:spPr bwMode="auto">
            <a:xfrm>
              <a:off x="4773613" y="5173663"/>
              <a:ext cx="92075" cy="207963"/>
            </a:xfrm>
            <a:custGeom>
              <a:avLst/>
              <a:gdLst>
                <a:gd name="T0" fmla="*/ 37 w 41"/>
                <a:gd name="T1" fmla="*/ 94 h 94"/>
                <a:gd name="T2" fmla="*/ 34 w 41"/>
                <a:gd name="T3" fmla="*/ 92 h 94"/>
                <a:gd name="T4" fmla="*/ 0 w 41"/>
                <a:gd name="T5" fmla="*/ 5 h 94"/>
                <a:gd name="T6" fmla="*/ 2 w 41"/>
                <a:gd name="T7" fmla="*/ 1 h 94"/>
                <a:gd name="T8" fmla="*/ 7 w 41"/>
                <a:gd name="T9" fmla="*/ 2 h 94"/>
                <a:gd name="T10" fmla="*/ 40 w 41"/>
                <a:gd name="T11" fmla="*/ 90 h 94"/>
                <a:gd name="T12" fmla="*/ 38 w 41"/>
                <a:gd name="T13" fmla="*/ 94 h 94"/>
                <a:gd name="T14" fmla="*/ 37 w 41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94">
                  <a:moveTo>
                    <a:pt x="37" y="94"/>
                  </a:moveTo>
                  <a:cubicBezTo>
                    <a:pt x="36" y="94"/>
                    <a:pt x="35" y="93"/>
                    <a:pt x="34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1"/>
                    <a:pt x="40" y="93"/>
                    <a:pt x="38" y="94"/>
                  </a:cubicBezTo>
                  <a:cubicBezTo>
                    <a:pt x="38" y="94"/>
                    <a:pt x="38" y="94"/>
                    <a:pt x="37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9"/>
            <p:cNvSpPr>
              <a:spLocks/>
            </p:cNvSpPr>
            <p:nvPr/>
          </p:nvSpPr>
          <p:spPr bwMode="auto">
            <a:xfrm>
              <a:off x="4806951" y="5157788"/>
              <a:ext cx="168275" cy="34925"/>
            </a:xfrm>
            <a:custGeom>
              <a:avLst/>
              <a:gdLst>
                <a:gd name="T0" fmla="*/ 12 w 76"/>
                <a:gd name="T1" fmla="*/ 15 h 16"/>
                <a:gd name="T2" fmla="*/ 10 w 76"/>
                <a:gd name="T3" fmla="*/ 14 h 16"/>
                <a:gd name="T4" fmla="*/ 1 w 76"/>
                <a:gd name="T5" fmla="*/ 6 h 16"/>
                <a:gd name="T6" fmla="*/ 1 w 76"/>
                <a:gd name="T7" fmla="*/ 1 h 16"/>
                <a:gd name="T8" fmla="*/ 6 w 76"/>
                <a:gd name="T9" fmla="*/ 1 h 16"/>
                <a:gd name="T10" fmla="*/ 12 w 76"/>
                <a:gd name="T11" fmla="*/ 7 h 16"/>
                <a:gd name="T12" fmla="*/ 18 w 76"/>
                <a:gd name="T13" fmla="*/ 1 h 16"/>
                <a:gd name="T14" fmla="*/ 23 w 76"/>
                <a:gd name="T15" fmla="*/ 1 h 16"/>
                <a:gd name="T16" fmla="*/ 29 w 76"/>
                <a:gd name="T17" fmla="*/ 7 h 16"/>
                <a:gd name="T18" fmla="*/ 35 w 76"/>
                <a:gd name="T19" fmla="*/ 1 h 16"/>
                <a:gd name="T20" fmla="*/ 40 w 76"/>
                <a:gd name="T21" fmla="*/ 1 h 16"/>
                <a:gd name="T22" fmla="*/ 46 w 76"/>
                <a:gd name="T23" fmla="*/ 7 h 16"/>
                <a:gd name="T24" fmla="*/ 52 w 76"/>
                <a:gd name="T25" fmla="*/ 1 h 16"/>
                <a:gd name="T26" fmla="*/ 57 w 76"/>
                <a:gd name="T27" fmla="*/ 1 h 16"/>
                <a:gd name="T28" fmla="*/ 63 w 76"/>
                <a:gd name="T29" fmla="*/ 7 h 16"/>
                <a:gd name="T30" fmla="*/ 69 w 76"/>
                <a:gd name="T31" fmla="*/ 1 h 16"/>
                <a:gd name="T32" fmla="*/ 74 w 76"/>
                <a:gd name="T33" fmla="*/ 1 h 16"/>
                <a:gd name="T34" fmla="*/ 74 w 76"/>
                <a:gd name="T35" fmla="*/ 6 h 16"/>
                <a:gd name="T36" fmla="*/ 66 w 76"/>
                <a:gd name="T37" fmla="*/ 14 h 16"/>
                <a:gd name="T38" fmla="*/ 61 w 76"/>
                <a:gd name="T39" fmla="*/ 14 h 16"/>
                <a:gd name="T40" fmla="*/ 55 w 76"/>
                <a:gd name="T41" fmla="*/ 8 h 16"/>
                <a:gd name="T42" fmla="*/ 49 w 76"/>
                <a:gd name="T43" fmla="*/ 14 h 16"/>
                <a:gd name="T44" fmla="*/ 44 w 76"/>
                <a:gd name="T45" fmla="*/ 14 h 16"/>
                <a:gd name="T46" fmla="*/ 38 w 76"/>
                <a:gd name="T47" fmla="*/ 8 h 16"/>
                <a:gd name="T48" fmla="*/ 32 w 76"/>
                <a:gd name="T49" fmla="*/ 14 h 16"/>
                <a:gd name="T50" fmla="*/ 27 w 76"/>
                <a:gd name="T51" fmla="*/ 14 h 16"/>
                <a:gd name="T52" fmla="*/ 21 w 76"/>
                <a:gd name="T53" fmla="*/ 8 h 16"/>
                <a:gd name="T54" fmla="*/ 15 w 76"/>
                <a:gd name="T55" fmla="*/ 14 h 16"/>
                <a:gd name="T56" fmla="*/ 12 w 76"/>
                <a:gd name="T5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16">
                  <a:moveTo>
                    <a:pt x="12" y="15"/>
                  </a:moveTo>
                  <a:cubicBezTo>
                    <a:pt x="11" y="15"/>
                    <a:pt x="10" y="15"/>
                    <a:pt x="10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39" y="0"/>
                    <a:pt x="40" y="1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4" y="1"/>
                  </a:cubicBezTo>
                  <a:cubicBezTo>
                    <a:pt x="76" y="2"/>
                    <a:pt x="76" y="5"/>
                    <a:pt x="74" y="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4" y="16"/>
                    <a:pt x="62" y="16"/>
                    <a:pt x="61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6"/>
                    <a:pt x="45" y="16"/>
                    <a:pt x="44" y="1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6"/>
                    <a:pt x="28" y="16"/>
                    <a:pt x="27" y="1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60"/>
            <p:cNvSpPr>
              <a:spLocks noChangeShapeType="1"/>
            </p:cNvSpPr>
            <p:nvPr/>
          </p:nvSpPr>
          <p:spPr bwMode="auto">
            <a:xfrm>
              <a:off x="6108701" y="3473450"/>
              <a:ext cx="0" cy="3384550"/>
            </a:xfrm>
            <a:prstGeom prst="line">
              <a:avLst/>
            </a:prstGeom>
            <a:noFill/>
            <a:ln w="1063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61"/>
            <p:cNvSpPr>
              <a:spLocks/>
            </p:cNvSpPr>
            <p:nvPr/>
          </p:nvSpPr>
          <p:spPr bwMode="auto">
            <a:xfrm>
              <a:off x="5851526" y="3351213"/>
              <a:ext cx="511175" cy="68263"/>
            </a:xfrm>
            <a:custGeom>
              <a:avLst/>
              <a:gdLst>
                <a:gd name="T0" fmla="*/ 216 w 231"/>
                <a:gd name="T1" fmla="*/ 31 h 31"/>
                <a:gd name="T2" fmla="*/ 15 w 231"/>
                <a:gd name="T3" fmla="*/ 31 h 31"/>
                <a:gd name="T4" fmla="*/ 0 w 231"/>
                <a:gd name="T5" fmla="*/ 16 h 31"/>
                <a:gd name="T6" fmla="*/ 0 w 231"/>
                <a:gd name="T7" fmla="*/ 16 h 31"/>
                <a:gd name="T8" fmla="*/ 15 w 231"/>
                <a:gd name="T9" fmla="*/ 0 h 31"/>
                <a:gd name="T10" fmla="*/ 216 w 231"/>
                <a:gd name="T11" fmla="*/ 0 h 31"/>
                <a:gd name="T12" fmla="*/ 231 w 231"/>
                <a:gd name="T13" fmla="*/ 16 h 31"/>
                <a:gd name="T14" fmla="*/ 231 w 231"/>
                <a:gd name="T15" fmla="*/ 16 h 31"/>
                <a:gd name="T16" fmla="*/ 216 w 231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">
                  <a:moveTo>
                    <a:pt x="216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24"/>
                    <a:pt x="224" y="31"/>
                    <a:pt x="216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2"/>
            <p:cNvSpPr>
              <a:spLocks/>
            </p:cNvSpPr>
            <p:nvPr/>
          </p:nvSpPr>
          <p:spPr bwMode="auto">
            <a:xfrm>
              <a:off x="5937251" y="3446463"/>
              <a:ext cx="339725" cy="68263"/>
            </a:xfrm>
            <a:custGeom>
              <a:avLst/>
              <a:gdLst>
                <a:gd name="T0" fmla="*/ 141 w 153"/>
                <a:gd name="T1" fmla="*/ 31 h 31"/>
                <a:gd name="T2" fmla="*/ 12 w 153"/>
                <a:gd name="T3" fmla="*/ 31 h 31"/>
                <a:gd name="T4" fmla="*/ 0 w 153"/>
                <a:gd name="T5" fmla="*/ 18 h 31"/>
                <a:gd name="T6" fmla="*/ 0 w 153"/>
                <a:gd name="T7" fmla="*/ 13 h 31"/>
                <a:gd name="T8" fmla="*/ 12 w 153"/>
                <a:gd name="T9" fmla="*/ 0 h 31"/>
                <a:gd name="T10" fmla="*/ 141 w 153"/>
                <a:gd name="T11" fmla="*/ 0 h 31"/>
                <a:gd name="T12" fmla="*/ 153 w 153"/>
                <a:gd name="T13" fmla="*/ 13 h 31"/>
                <a:gd name="T14" fmla="*/ 153 w 153"/>
                <a:gd name="T15" fmla="*/ 18 h 31"/>
                <a:gd name="T16" fmla="*/ 141 w 153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1">
                  <a:moveTo>
                    <a:pt x="141" y="31"/>
                  </a:move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25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6"/>
                    <a:pt x="153" y="13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25"/>
                    <a:pt x="148" y="31"/>
                    <a:pt x="14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3"/>
            <p:cNvSpPr>
              <a:spLocks/>
            </p:cNvSpPr>
            <p:nvPr/>
          </p:nvSpPr>
          <p:spPr bwMode="auto">
            <a:xfrm>
              <a:off x="5851526" y="3259138"/>
              <a:ext cx="511175" cy="66675"/>
            </a:xfrm>
            <a:custGeom>
              <a:avLst/>
              <a:gdLst>
                <a:gd name="T0" fmla="*/ 216 w 231"/>
                <a:gd name="T1" fmla="*/ 30 h 30"/>
                <a:gd name="T2" fmla="*/ 15 w 231"/>
                <a:gd name="T3" fmla="*/ 30 h 30"/>
                <a:gd name="T4" fmla="*/ 0 w 231"/>
                <a:gd name="T5" fmla="*/ 15 h 30"/>
                <a:gd name="T6" fmla="*/ 0 w 231"/>
                <a:gd name="T7" fmla="*/ 15 h 30"/>
                <a:gd name="T8" fmla="*/ 15 w 231"/>
                <a:gd name="T9" fmla="*/ 0 h 30"/>
                <a:gd name="T10" fmla="*/ 216 w 231"/>
                <a:gd name="T11" fmla="*/ 0 h 30"/>
                <a:gd name="T12" fmla="*/ 231 w 231"/>
                <a:gd name="T13" fmla="*/ 15 h 30"/>
                <a:gd name="T14" fmla="*/ 231 w 231"/>
                <a:gd name="T15" fmla="*/ 15 h 30"/>
                <a:gd name="T16" fmla="*/ 216 w 231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0">
                  <a:moveTo>
                    <a:pt x="2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5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31" y="23"/>
                    <a:pt x="224" y="30"/>
                    <a:pt x="2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64"/>
            <p:cNvSpPr>
              <a:spLocks noEditPoints="1"/>
            </p:cNvSpPr>
            <p:nvPr/>
          </p:nvSpPr>
          <p:spPr bwMode="auto">
            <a:xfrm>
              <a:off x="5514976" y="1682750"/>
              <a:ext cx="1184275" cy="1549400"/>
            </a:xfrm>
            <a:custGeom>
              <a:avLst/>
              <a:gdLst>
                <a:gd name="T0" fmla="*/ 382 w 535"/>
                <a:gd name="T1" fmla="*/ 669 h 700"/>
                <a:gd name="T2" fmla="*/ 379 w 535"/>
                <a:gd name="T3" fmla="*/ 669 h 700"/>
                <a:gd name="T4" fmla="*/ 535 w 535"/>
                <a:gd name="T5" fmla="*/ 248 h 700"/>
                <a:gd name="T6" fmla="*/ 268 w 535"/>
                <a:gd name="T7" fmla="*/ 0 h 700"/>
                <a:gd name="T8" fmla="*/ 0 w 535"/>
                <a:gd name="T9" fmla="*/ 248 h 700"/>
                <a:gd name="T10" fmla="*/ 156 w 535"/>
                <a:gd name="T11" fmla="*/ 669 h 700"/>
                <a:gd name="T12" fmla="*/ 154 w 535"/>
                <a:gd name="T13" fmla="*/ 669 h 700"/>
                <a:gd name="T14" fmla="*/ 136 w 535"/>
                <a:gd name="T15" fmla="*/ 684 h 700"/>
                <a:gd name="T16" fmla="*/ 154 w 535"/>
                <a:gd name="T17" fmla="*/ 700 h 700"/>
                <a:gd name="T18" fmla="*/ 382 w 535"/>
                <a:gd name="T19" fmla="*/ 700 h 700"/>
                <a:gd name="T20" fmla="*/ 399 w 535"/>
                <a:gd name="T21" fmla="*/ 684 h 700"/>
                <a:gd name="T22" fmla="*/ 382 w 535"/>
                <a:gd name="T23" fmla="*/ 669 h 700"/>
                <a:gd name="T24" fmla="*/ 254 w 535"/>
                <a:gd name="T25" fmla="*/ 656 h 700"/>
                <a:gd name="T26" fmla="*/ 245 w 535"/>
                <a:gd name="T27" fmla="*/ 665 h 700"/>
                <a:gd name="T28" fmla="*/ 235 w 535"/>
                <a:gd name="T29" fmla="*/ 656 h 700"/>
                <a:gd name="T30" fmla="*/ 235 w 535"/>
                <a:gd name="T31" fmla="*/ 556 h 700"/>
                <a:gd name="T32" fmla="*/ 180 w 535"/>
                <a:gd name="T33" fmla="*/ 467 h 700"/>
                <a:gd name="T34" fmla="*/ 183 w 535"/>
                <a:gd name="T35" fmla="*/ 454 h 700"/>
                <a:gd name="T36" fmla="*/ 196 w 535"/>
                <a:gd name="T37" fmla="*/ 457 h 700"/>
                <a:gd name="T38" fmla="*/ 252 w 535"/>
                <a:gd name="T39" fmla="*/ 548 h 700"/>
                <a:gd name="T40" fmla="*/ 254 w 535"/>
                <a:gd name="T41" fmla="*/ 553 h 700"/>
                <a:gd name="T42" fmla="*/ 254 w 535"/>
                <a:gd name="T43" fmla="*/ 656 h 700"/>
                <a:gd name="T44" fmla="*/ 355 w 535"/>
                <a:gd name="T45" fmla="*/ 467 h 700"/>
                <a:gd name="T46" fmla="*/ 300 w 535"/>
                <a:gd name="T47" fmla="*/ 556 h 700"/>
                <a:gd name="T48" fmla="*/ 300 w 535"/>
                <a:gd name="T49" fmla="*/ 656 h 700"/>
                <a:gd name="T50" fmla="*/ 291 w 535"/>
                <a:gd name="T51" fmla="*/ 665 h 700"/>
                <a:gd name="T52" fmla="*/ 281 w 535"/>
                <a:gd name="T53" fmla="*/ 656 h 700"/>
                <a:gd name="T54" fmla="*/ 281 w 535"/>
                <a:gd name="T55" fmla="*/ 553 h 700"/>
                <a:gd name="T56" fmla="*/ 283 w 535"/>
                <a:gd name="T57" fmla="*/ 548 h 700"/>
                <a:gd name="T58" fmla="*/ 340 w 535"/>
                <a:gd name="T59" fmla="*/ 457 h 700"/>
                <a:gd name="T60" fmla="*/ 353 w 535"/>
                <a:gd name="T61" fmla="*/ 454 h 700"/>
                <a:gd name="T62" fmla="*/ 355 w 535"/>
                <a:gd name="T63" fmla="*/ 467 h 700"/>
                <a:gd name="T64" fmla="*/ 348 w 535"/>
                <a:gd name="T65" fmla="*/ 426 h 700"/>
                <a:gd name="T66" fmla="*/ 188 w 535"/>
                <a:gd name="T67" fmla="*/ 426 h 700"/>
                <a:gd name="T68" fmla="*/ 178 w 535"/>
                <a:gd name="T69" fmla="*/ 417 h 700"/>
                <a:gd name="T70" fmla="*/ 188 w 535"/>
                <a:gd name="T71" fmla="*/ 407 h 700"/>
                <a:gd name="T72" fmla="*/ 348 w 535"/>
                <a:gd name="T73" fmla="*/ 407 h 700"/>
                <a:gd name="T74" fmla="*/ 357 w 535"/>
                <a:gd name="T75" fmla="*/ 417 h 700"/>
                <a:gd name="T76" fmla="*/ 348 w 535"/>
                <a:gd name="T77" fmla="*/ 426 h 700"/>
                <a:gd name="T78" fmla="*/ 348 w 535"/>
                <a:gd name="T79" fmla="*/ 385 h 700"/>
                <a:gd name="T80" fmla="*/ 188 w 535"/>
                <a:gd name="T81" fmla="*/ 385 h 700"/>
                <a:gd name="T82" fmla="*/ 178 w 535"/>
                <a:gd name="T83" fmla="*/ 375 h 700"/>
                <a:gd name="T84" fmla="*/ 188 w 535"/>
                <a:gd name="T85" fmla="*/ 366 h 700"/>
                <a:gd name="T86" fmla="*/ 348 w 535"/>
                <a:gd name="T87" fmla="*/ 366 h 700"/>
                <a:gd name="T88" fmla="*/ 357 w 535"/>
                <a:gd name="T89" fmla="*/ 375 h 700"/>
                <a:gd name="T90" fmla="*/ 348 w 535"/>
                <a:gd name="T91" fmla="*/ 385 h 700"/>
                <a:gd name="T92" fmla="*/ 348 w 535"/>
                <a:gd name="T93" fmla="*/ 344 h 700"/>
                <a:gd name="T94" fmla="*/ 188 w 535"/>
                <a:gd name="T95" fmla="*/ 344 h 700"/>
                <a:gd name="T96" fmla="*/ 178 w 535"/>
                <a:gd name="T97" fmla="*/ 334 h 700"/>
                <a:gd name="T98" fmla="*/ 188 w 535"/>
                <a:gd name="T99" fmla="*/ 325 h 700"/>
                <a:gd name="T100" fmla="*/ 348 w 535"/>
                <a:gd name="T101" fmla="*/ 325 h 700"/>
                <a:gd name="T102" fmla="*/ 357 w 535"/>
                <a:gd name="T103" fmla="*/ 334 h 700"/>
                <a:gd name="T104" fmla="*/ 348 w 535"/>
                <a:gd name="T105" fmla="*/ 34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5" h="700">
                  <a:moveTo>
                    <a:pt x="382" y="669"/>
                  </a:moveTo>
                  <a:cubicBezTo>
                    <a:pt x="379" y="669"/>
                    <a:pt x="379" y="669"/>
                    <a:pt x="379" y="669"/>
                  </a:cubicBezTo>
                  <a:cubicBezTo>
                    <a:pt x="379" y="506"/>
                    <a:pt x="535" y="405"/>
                    <a:pt x="535" y="248"/>
                  </a:cubicBezTo>
                  <a:cubicBezTo>
                    <a:pt x="535" y="137"/>
                    <a:pt x="426" y="0"/>
                    <a:pt x="268" y="0"/>
                  </a:cubicBezTo>
                  <a:cubicBezTo>
                    <a:pt x="88" y="0"/>
                    <a:pt x="0" y="137"/>
                    <a:pt x="0" y="248"/>
                  </a:cubicBezTo>
                  <a:cubicBezTo>
                    <a:pt x="0" y="405"/>
                    <a:pt x="156" y="506"/>
                    <a:pt x="156" y="669"/>
                  </a:cubicBezTo>
                  <a:cubicBezTo>
                    <a:pt x="154" y="669"/>
                    <a:pt x="154" y="669"/>
                    <a:pt x="154" y="669"/>
                  </a:cubicBezTo>
                  <a:cubicBezTo>
                    <a:pt x="144" y="669"/>
                    <a:pt x="136" y="676"/>
                    <a:pt x="136" y="684"/>
                  </a:cubicBezTo>
                  <a:cubicBezTo>
                    <a:pt x="136" y="693"/>
                    <a:pt x="144" y="700"/>
                    <a:pt x="154" y="700"/>
                  </a:cubicBezTo>
                  <a:cubicBezTo>
                    <a:pt x="382" y="700"/>
                    <a:pt x="382" y="700"/>
                    <a:pt x="382" y="700"/>
                  </a:cubicBezTo>
                  <a:cubicBezTo>
                    <a:pt x="391" y="700"/>
                    <a:pt x="399" y="693"/>
                    <a:pt x="399" y="684"/>
                  </a:cubicBezTo>
                  <a:cubicBezTo>
                    <a:pt x="399" y="676"/>
                    <a:pt x="391" y="669"/>
                    <a:pt x="382" y="669"/>
                  </a:cubicBezTo>
                  <a:close/>
                  <a:moveTo>
                    <a:pt x="254" y="656"/>
                  </a:moveTo>
                  <a:cubicBezTo>
                    <a:pt x="254" y="661"/>
                    <a:pt x="250" y="665"/>
                    <a:pt x="245" y="665"/>
                  </a:cubicBezTo>
                  <a:cubicBezTo>
                    <a:pt x="239" y="665"/>
                    <a:pt x="235" y="661"/>
                    <a:pt x="235" y="656"/>
                  </a:cubicBezTo>
                  <a:cubicBezTo>
                    <a:pt x="235" y="556"/>
                    <a:pt x="235" y="556"/>
                    <a:pt x="235" y="556"/>
                  </a:cubicBezTo>
                  <a:cubicBezTo>
                    <a:pt x="180" y="467"/>
                    <a:pt x="180" y="467"/>
                    <a:pt x="180" y="467"/>
                  </a:cubicBezTo>
                  <a:cubicBezTo>
                    <a:pt x="177" y="463"/>
                    <a:pt x="178" y="457"/>
                    <a:pt x="183" y="454"/>
                  </a:cubicBezTo>
                  <a:cubicBezTo>
                    <a:pt x="187" y="452"/>
                    <a:pt x="193" y="453"/>
                    <a:pt x="196" y="457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53" y="549"/>
                    <a:pt x="254" y="551"/>
                    <a:pt x="254" y="553"/>
                  </a:cubicBezTo>
                  <a:lnTo>
                    <a:pt x="254" y="656"/>
                  </a:lnTo>
                  <a:close/>
                  <a:moveTo>
                    <a:pt x="355" y="467"/>
                  </a:moveTo>
                  <a:cubicBezTo>
                    <a:pt x="300" y="556"/>
                    <a:pt x="300" y="556"/>
                    <a:pt x="300" y="556"/>
                  </a:cubicBezTo>
                  <a:cubicBezTo>
                    <a:pt x="300" y="656"/>
                    <a:pt x="300" y="656"/>
                    <a:pt x="300" y="656"/>
                  </a:cubicBezTo>
                  <a:cubicBezTo>
                    <a:pt x="300" y="661"/>
                    <a:pt x="296" y="665"/>
                    <a:pt x="291" y="665"/>
                  </a:cubicBezTo>
                  <a:cubicBezTo>
                    <a:pt x="286" y="665"/>
                    <a:pt x="281" y="661"/>
                    <a:pt x="281" y="656"/>
                  </a:cubicBezTo>
                  <a:cubicBezTo>
                    <a:pt x="281" y="553"/>
                    <a:pt x="281" y="553"/>
                    <a:pt x="281" y="553"/>
                  </a:cubicBezTo>
                  <a:cubicBezTo>
                    <a:pt x="281" y="551"/>
                    <a:pt x="282" y="549"/>
                    <a:pt x="283" y="548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2" y="453"/>
                    <a:pt x="348" y="452"/>
                    <a:pt x="353" y="454"/>
                  </a:cubicBezTo>
                  <a:cubicBezTo>
                    <a:pt x="357" y="457"/>
                    <a:pt x="358" y="463"/>
                    <a:pt x="355" y="467"/>
                  </a:cubicBezTo>
                  <a:close/>
                  <a:moveTo>
                    <a:pt x="348" y="426"/>
                  </a:moveTo>
                  <a:cubicBezTo>
                    <a:pt x="188" y="426"/>
                    <a:pt x="188" y="426"/>
                    <a:pt x="188" y="426"/>
                  </a:cubicBezTo>
                  <a:cubicBezTo>
                    <a:pt x="183" y="426"/>
                    <a:pt x="178" y="422"/>
                    <a:pt x="178" y="417"/>
                  </a:cubicBezTo>
                  <a:cubicBezTo>
                    <a:pt x="178" y="411"/>
                    <a:pt x="183" y="407"/>
                    <a:pt x="188" y="407"/>
                  </a:cubicBezTo>
                  <a:cubicBezTo>
                    <a:pt x="348" y="407"/>
                    <a:pt x="348" y="407"/>
                    <a:pt x="348" y="407"/>
                  </a:cubicBezTo>
                  <a:cubicBezTo>
                    <a:pt x="353" y="407"/>
                    <a:pt x="357" y="411"/>
                    <a:pt x="357" y="417"/>
                  </a:cubicBezTo>
                  <a:cubicBezTo>
                    <a:pt x="357" y="422"/>
                    <a:pt x="353" y="426"/>
                    <a:pt x="348" y="426"/>
                  </a:cubicBezTo>
                  <a:close/>
                  <a:moveTo>
                    <a:pt x="348" y="385"/>
                  </a:moveTo>
                  <a:cubicBezTo>
                    <a:pt x="188" y="385"/>
                    <a:pt x="188" y="385"/>
                    <a:pt x="188" y="385"/>
                  </a:cubicBezTo>
                  <a:cubicBezTo>
                    <a:pt x="183" y="385"/>
                    <a:pt x="178" y="381"/>
                    <a:pt x="178" y="375"/>
                  </a:cubicBezTo>
                  <a:cubicBezTo>
                    <a:pt x="178" y="370"/>
                    <a:pt x="183" y="366"/>
                    <a:pt x="188" y="366"/>
                  </a:cubicBezTo>
                  <a:cubicBezTo>
                    <a:pt x="348" y="366"/>
                    <a:pt x="348" y="366"/>
                    <a:pt x="348" y="366"/>
                  </a:cubicBezTo>
                  <a:cubicBezTo>
                    <a:pt x="353" y="366"/>
                    <a:pt x="357" y="370"/>
                    <a:pt x="357" y="375"/>
                  </a:cubicBezTo>
                  <a:cubicBezTo>
                    <a:pt x="357" y="381"/>
                    <a:pt x="353" y="385"/>
                    <a:pt x="348" y="385"/>
                  </a:cubicBezTo>
                  <a:close/>
                  <a:moveTo>
                    <a:pt x="348" y="344"/>
                  </a:moveTo>
                  <a:cubicBezTo>
                    <a:pt x="188" y="344"/>
                    <a:pt x="188" y="344"/>
                    <a:pt x="188" y="344"/>
                  </a:cubicBezTo>
                  <a:cubicBezTo>
                    <a:pt x="183" y="344"/>
                    <a:pt x="178" y="339"/>
                    <a:pt x="178" y="334"/>
                  </a:cubicBezTo>
                  <a:cubicBezTo>
                    <a:pt x="178" y="329"/>
                    <a:pt x="183" y="325"/>
                    <a:pt x="188" y="325"/>
                  </a:cubicBezTo>
                  <a:cubicBezTo>
                    <a:pt x="348" y="325"/>
                    <a:pt x="348" y="325"/>
                    <a:pt x="348" y="325"/>
                  </a:cubicBezTo>
                  <a:cubicBezTo>
                    <a:pt x="353" y="325"/>
                    <a:pt x="357" y="329"/>
                    <a:pt x="357" y="334"/>
                  </a:cubicBezTo>
                  <a:cubicBezTo>
                    <a:pt x="357" y="339"/>
                    <a:pt x="353" y="344"/>
                    <a:pt x="348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65"/>
            <p:cNvSpPr>
              <a:spLocks/>
            </p:cNvSpPr>
            <p:nvPr/>
          </p:nvSpPr>
          <p:spPr bwMode="auto">
            <a:xfrm>
              <a:off x="6061076" y="1241425"/>
              <a:ext cx="69850" cy="1023938"/>
            </a:xfrm>
            <a:custGeom>
              <a:avLst/>
              <a:gdLst>
                <a:gd name="T0" fmla="*/ 31 w 31"/>
                <a:gd name="T1" fmla="*/ 17 h 462"/>
                <a:gd name="T2" fmla="*/ 21 w 31"/>
                <a:gd name="T3" fmla="*/ 462 h 462"/>
                <a:gd name="T4" fmla="*/ 0 w 31"/>
                <a:gd name="T5" fmla="*/ 17 h 462"/>
                <a:gd name="T6" fmla="*/ 15 w 31"/>
                <a:gd name="T7" fmla="*/ 1 h 462"/>
                <a:gd name="T8" fmla="*/ 31 w 31"/>
                <a:gd name="T9" fmla="*/ 16 h 462"/>
                <a:gd name="T10" fmla="*/ 31 w 31"/>
                <a:gd name="T11" fmla="*/ 1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2">
                  <a:moveTo>
                    <a:pt x="31" y="17"/>
                  </a:moveTo>
                  <a:cubicBezTo>
                    <a:pt x="21" y="462"/>
                    <a:pt x="21" y="462"/>
                    <a:pt x="21" y="46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16"/>
                    <a:pt x="31" y="16"/>
                    <a:pt x="31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66"/>
            <p:cNvSpPr>
              <a:spLocks/>
            </p:cNvSpPr>
            <p:nvPr/>
          </p:nvSpPr>
          <p:spPr bwMode="auto">
            <a:xfrm>
              <a:off x="5719763" y="1301750"/>
              <a:ext cx="388938" cy="963613"/>
            </a:xfrm>
            <a:custGeom>
              <a:avLst/>
              <a:gdLst>
                <a:gd name="T0" fmla="*/ 32 w 175"/>
                <a:gd name="T1" fmla="*/ 13 h 435"/>
                <a:gd name="T2" fmla="*/ 175 w 175"/>
                <a:gd name="T3" fmla="*/ 435 h 435"/>
                <a:gd name="T4" fmla="*/ 3 w 175"/>
                <a:gd name="T5" fmla="*/ 24 h 435"/>
                <a:gd name="T6" fmla="*/ 11 w 175"/>
                <a:gd name="T7" fmla="*/ 4 h 435"/>
                <a:gd name="T8" fmla="*/ 32 w 175"/>
                <a:gd name="T9" fmla="*/ 12 h 435"/>
                <a:gd name="T10" fmla="*/ 32 w 175"/>
                <a:gd name="T11" fmla="*/ 1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435">
                  <a:moveTo>
                    <a:pt x="32" y="13"/>
                  </a:moveTo>
                  <a:cubicBezTo>
                    <a:pt x="175" y="435"/>
                    <a:pt x="175" y="435"/>
                    <a:pt x="175" y="43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9" y="4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67"/>
            <p:cNvSpPr>
              <a:spLocks/>
            </p:cNvSpPr>
            <p:nvPr/>
          </p:nvSpPr>
          <p:spPr bwMode="auto">
            <a:xfrm>
              <a:off x="5426076" y="1479550"/>
              <a:ext cx="682625" cy="785813"/>
            </a:xfrm>
            <a:custGeom>
              <a:avLst/>
              <a:gdLst>
                <a:gd name="T0" fmla="*/ 29 w 308"/>
                <a:gd name="T1" fmla="*/ 7 h 355"/>
                <a:gd name="T2" fmla="*/ 308 w 308"/>
                <a:gd name="T3" fmla="*/ 355 h 355"/>
                <a:gd name="T4" fmla="*/ 6 w 308"/>
                <a:gd name="T5" fmla="*/ 28 h 355"/>
                <a:gd name="T6" fmla="*/ 7 w 308"/>
                <a:gd name="T7" fmla="*/ 5 h 355"/>
                <a:gd name="T8" fmla="*/ 29 w 308"/>
                <a:gd name="T9" fmla="*/ 6 h 355"/>
                <a:gd name="T10" fmla="*/ 29 w 308"/>
                <a:gd name="T11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355">
                  <a:moveTo>
                    <a:pt x="29" y="7"/>
                  </a:moveTo>
                  <a:cubicBezTo>
                    <a:pt x="308" y="355"/>
                    <a:pt x="308" y="355"/>
                    <a:pt x="308" y="35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1"/>
                    <a:pt x="0" y="11"/>
                    <a:pt x="7" y="5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29" y="7"/>
                    <a:pt x="29" y="7"/>
                    <a:pt x="2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68"/>
            <p:cNvSpPr>
              <a:spLocks/>
            </p:cNvSpPr>
            <p:nvPr/>
          </p:nvSpPr>
          <p:spPr bwMode="auto">
            <a:xfrm>
              <a:off x="5207001" y="1743075"/>
              <a:ext cx="901700" cy="522288"/>
            </a:xfrm>
            <a:custGeom>
              <a:avLst/>
              <a:gdLst>
                <a:gd name="T0" fmla="*/ 26 w 407"/>
                <a:gd name="T1" fmla="*/ 4 h 236"/>
                <a:gd name="T2" fmla="*/ 407 w 407"/>
                <a:gd name="T3" fmla="*/ 236 h 236"/>
                <a:gd name="T4" fmla="*/ 11 w 407"/>
                <a:gd name="T5" fmla="*/ 32 h 236"/>
                <a:gd name="T6" fmla="*/ 4 w 407"/>
                <a:gd name="T7" fmla="*/ 11 h 236"/>
                <a:gd name="T8" fmla="*/ 25 w 407"/>
                <a:gd name="T9" fmla="*/ 4 h 236"/>
                <a:gd name="T10" fmla="*/ 26 w 407"/>
                <a:gd name="T1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36">
                  <a:moveTo>
                    <a:pt x="26" y="4"/>
                  </a:moveTo>
                  <a:cubicBezTo>
                    <a:pt x="407" y="236"/>
                    <a:pt x="407" y="236"/>
                    <a:pt x="407" y="23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3" y="28"/>
                    <a:pt x="0" y="18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9"/>
            <p:cNvSpPr>
              <a:spLocks/>
            </p:cNvSpPr>
            <p:nvPr/>
          </p:nvSpPr>
          <p:spPr bwMode="auto">
            <a:xfrm>
              <a:off x="5095876" y="2066925"/>
              <a:ext cx="1012825" cy="198438"/>
            </a:xfrm>
            <a:custGeom>
              <a:avLst/>
              <a:gdLst>
                <a:gd name="T0" fmla="*/ 20 w 457"/>
                <a:gd name="T1" fmla="*/ 2 h 89"/>
                <a:gd name="T2" fmla="*/ 457 w 457"/>
                <a:gd name="T3" fmla="*/ 89 h 89"/>
                <a:gd name="T4" fmla="*/ 15 w 457"/>
                <a:gd name="T5" fmla="*/ 32 h 89"/>
                <a:gd name="T6" fmla="*/ 1 w 457"/>
                <a:gd name="T7" fmla="*/ 15 h 89"/>
                <a:gd name="T8" fmla="*/ 19 w 457"/>
                <a:gd name="T9" fmla="*/ 1 h 89"/>
                <a:gd name="T10" fmla="*/ 20 w 457"/>
                <a:gd name="T11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7" h="89">
                  <a:moveTo>
                    <a:pt x="20" y="2"/>
                  </a:moveTo>
                  <a:cubicBezTo>
                    <a:pt x="457" y="89"/>
                    <a:pt x="457" y="89"/>
                    <a:pt x="457" y="8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2" y="6"/>
                    <a:pt x="10" y="0"/>
                    <a:pt x="19" y="1"/>
                  </a:cubicBezTo>
                  <a:cubicBezTo>
                    <a:pt x="19" y="1"/>
                    <a:pt x="19" y="1"/>
                    <a:pt x="2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70"/>
            <p:cNvSpPr>
              <a:spLocks/>
            </p:cNvSpPr>
            <p:nvPr/>
          </p:nvSpPr>
          <p:spPr bwMode="auto">
            <a:xfrm>
              <a:off x="5097463" y="2265363"/>
              <a:ext cx="1011238" cy="220663"/>
            </a:xfrm>
            <a:custGeom>
              <a:avLst/>
              <a:gdLst>
                <a:gd name="T0" fmla="*/ 15 w 456"/>
                <a:gd name="T1" fmla="*/ 67 h 100"/>
                <a:gd name="T2" fmla="*/ 456 w 456"/>
                <a:gd name="T3" fmla="*/ 0 h 100"/>
                <a:gd name="T4" fmla="*/ 21 w 456"/>
                <a:gd name="T5" fmla="*/ 98 h 100"/>
                <a:gd name="T6" fmla="*/ 2 w 456"/>
                <a:gd name="T7" fmla="*/ 86 h 100"/>
                <a:gd name="T8" fmla="*/ 14 w 456"/>
                <a:gd name="T9" fmla="*/ 67 h 100"/>
                <a:gd name="T10" fmla="*/ 15 w 456"/>
                <a:gd name="T11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100">
                  <a:moveTo>
                    <a:pt x="15" y="67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2" y="100"/>
                    <a:pt x="4" y="95"/>
                    <a:pt x="2" y="86"/>
                  </a:cubicBezTo>
                  <a:cubicBezTo>
                    <a:pt x="0" y="78"/>
                    <a:pt x="5" y="69"/>
                    <a:pt x="14" y="67"/>
                  </a:cubicBezTo>
                  <a:cubicBezTo>
                    <a:pt x="14" y="67"/>
                    <a:pt x="15" y="67"/>
                    <a:pt x="1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71"/>
            <p:cNvSpPr>
              <a:spLocks/>
            </p:cNvSpPr>
            <p:nvPr/>
          </p:nvSpPr>
          <p:spPr bwMode="auto">
            <a:xfrm>
              <a:off x="5218113" y="2265363"/>
              <a:ext cx="890588" cy="544513"/>
            </a:xfrm>
            <a:custGeom>
              <a:avLst/>
              <a:gdLst>
                <a:gd name="T0" fmla="*/ 10 w 402"/>
                <a:gd name="T1" fmla="*/ 214 h 246"/>
                <a:gd name="T2" fmla="*/ 402 w 402"/>
                <a:gd name="T3" fmla="*/ 0 h 246"/>
                <a:gd name="T4" fmla="*/ 26 w 402"/>
                <a:gd name="T5" fmla="*/ 241 h 246"/>
                <a:gd name="T6" fmla="*/ 5 w 402"/>
                <a:gd name="T7" fmla="*/ 236 h 246"/>
                <a:gd name="T8" fmla="*/ 9 w 402"/>
                <a:gd name="T9" fmla="*/ 214 h 246"/>
                <a:gd name="T10" fmla="*/ 10 w 402"/>
                <a:gd name="T11" fmla="*/ 2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246">
                  <a:moveTo>
                    <a:pt x="10" y="214"/>
                  </a:moveTo>
                  <a:cubicBezTo>
                    <a:pt x="402" y="0"/>
                    <a:pt x="402" y="0"/>
                    <a:pt x="402" y="0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19" y="246"/>
                    <a:pt x="9" y="243"/>
                    <a:pt x="5" y="236"/>
                  </a:cubicBezTo>
                  <a:cubicBezTo>
                    <a:pt x="0" y="229"/>
                    <a:pt x="2" y="219"/>
                    <a:pt x="9" y="214"/>
                  </a:cubicBezTo>
                  <a:cubicBezTo>
                    <a:pt x="10" y="214"/>
                    <a:pt x="10" y="214"/>
                    <a:pt x="1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72"/>
            <p:cNvSpPr>
              <a:spLocks/>
            </p:cNvSpPr>
            <p:nvPr/>
          </p:nvSpPr>
          <p:spPr bwMode="auto">
            <a:xfrm>
              <a:off x="5441951" y="2265363"/>
              <a:ext cx="666750" cy="803275"/>
            </a:xfrm>
            <a:custGeom>
              <a:avLst/>
              <a:gdLst>
                <a:gd name="T0" fmla="*/ 6 w 301"/>
                <a:gd name="T1" fmla="*/ 335 h 363"/>
                <a:gd name="T2" fmla="*/ 301 w 301"/>
                <a:gd name="T3" fmla="*/ 0 h 363"/>
                <a:gd name="T4" fmla="*/ 30 w 301"/>
                <a:gd name="T5" fmla="*/ 355 h 363"/>
                <a:gd name="T6" fmla="*/ 8 w 301"/>
                <a:gd name="T7" fmla="*/ 358 h 363"/>
                <a:gd name="T8" fmla="*/ 5 w 301"/>
                <a:gd name="T9" fmla="*/ 336 h 363"/>
                <a:gd name="T10" fmla="*/ 6 w 301"/>
                <a:gd name="T11" fmla="*/ 3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363">
                  <a:moveTo>
                    <a:pt x="6" y="335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30" y="355"/>
                    <a:pt x="30" y="355"/>
                    <a:pt x="30" y="355"/>
                  </a:cubicBezTo>
                  <a:cubicBezTo>
                    <a:pt x="25" y="362"/>
                    <a:pt x="15" y="363"/>
                    <a:pt x="8" y="358"/>
                  </a:cubicBezTo>
                  <a:cubicBezTo>
                    <a:pt x="1" y="352"/>
                    <a:pt x="0" y="343"/>
                    <a:pt x="5" y="336"/>
                  </a:cubicBezTo>
                  <a:cubicBezTo>
                    <a:pt x="6" y="335"/>
                    <a:pt x="6" y="335"/>
                    <a:pt x="6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3"/>
            <p:cNvSpPr>
              <a:spLocks/>
            </p:cNvSpPr>
            <p:nvPr/>
          </p:nvSpPr>
          <p:spPr bwMode="auto">
            <a:xfrm>
              <a:off x="6108701" y="2265363"/>
              <a:ext cx="679450" cy="787400"/>
            </a:xfrm>
            <a:custGeom>
              <a:avLst/>
              <a:gdLst>
                <a:gd name="T0" fmla="*/ 278 w 307"/>
                <a:gd name="T1" fmla="*/ 349 h 356"/>
                <a:gd name="T2" fmla="*/ 0 w 307"/>
                <a:gd name="T3" fmla="*/ 0 h 356"/>
                <a:gd name="T4" fmla="*/ 302 w 307"/>
                <a:gd name="T5" fmla="*/ 328 h 356"/>
                <a:gd name="T6" fmla="*/ 301 w 307"/>
                <a:gd name="T7" fmla="*/ 350 h 356"/>
                <a:gd name="T8" fmla="*/ 279 w 307"/>
                <a:gd name="T9" fmla="*/ 349 h 356"/>
                <a:gd name="T10" fmla="*/ 278 w 307"/>
                <a:gd name="T11" fmla="*/ 3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56">
                  <a:moveTo>
                    <a:pt x="278" y="34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07" y="334"/>
                    <a:pt x="307" y="344"/>
                    <a:pt x="301" y="350"/>
                  </a:cubicBezTo>
                  <a:cubicBezTo>
                    <a:pt x="294" y="356"/>
                    <a:pt x="284" y="356"/>
                    <a:pt x="279" y="349"/>
                  </a:cubicBezTo>
                  <a:cubicBezTo>
                    <a:pt x="278" y="349"/>
                    <a:pt x="278" y="349"/>
                    <a:pt x="278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74"/>
            <p:cNvSpPr>
              <a:spLocks/>
            </p:cNvSpPr>
            <p:nvPr/>
          </p:nvSpPr>
          <p:spPr bwMode="auto">
            <a:xfrm>
              <a:off x="6108701" y="2265363"/>
              <a:ext cx="898525" cy="523875"/>
            </a:xfrm>
            <a:custGeom>
              <a:avLst/>
              <a:gdLst>
                <a:gd name="T0" fmla="*/ 380 w 406"/>
                <a:gd name="T1" fmla="*/ 232 h 237"/>
                <a:gd name="T2" fmla="*/ 0 w 406"/>
                <a:gd name="T3" fmla="*/ 0 h 237"/>
                <a:gd name="T4" fmla="*/ 395 w 406"/>
                <a:gd name="T5" fmla="*/ 205 h 237"/>
                <a:gd name="T6" fmla="*/ 402 w 406"/>
                <a:gd name="T7" fmla="*/ 226 h 237"/>
                <a:gd name="T8" fmla="*/ 381 w 406"/>
                <a:gd name="T9" fmla="*/ 233 h 237"/>
                <a:gd name="T10" fmla="*/ 380 w 406"/>
                <a:gd name="T11" fmla="*/ 2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237">
                  <a:moveTo>
                    <a:pt x="380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5" y="205"/>
                    <a:pt x="395" y="205"/>
                    <a:pt x="395" y="205"/>
                  </a:cubicBezTo>
                  <a:cubicBezTo>
                    <a:pt x="403" y="209"/>
                    <a:pt x="406" y="218"/>
                    <a:pt x="402" y="226"/>
                  </a:cubicBezTo>
                  <a:cubicBezTo>
                    <a:pt x="398" y="234"/>
                    <a:pt x="389" y="237"/>
                    <a:pt x="381" y="233"/>
                  </a:cubicBezTo>
                  <a:cubicBezTo>
                    <a:pt x="381" y="233"/>
                    <a:pt x="380" y="233"/>
                    <a:pt x="380" y="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75"/>
            <p:cNvSpPr>
              <a:spLocks/>
            </p:cNvSpPr>
            <p:nvPr/>
          </p:nvSpPr>
          <p:spPr bwMode="auto">
            <a:xfrm>
              <a:off x="6108701" y="2265363"/>
              <a:ext cx="1009650" cy="198438"/>
            </a:xfrm>
            <a:custGeom>
              <a:avLst/>
              <a:gdLst>
                <a:gd name="T0" fmla="*/ 437 w 456"/>
                <a:gd name="T1" fmla="*/ 88 h 90"/>
                <a:gd name="T2" fmla="*/ 0 w 456"/>
                <a:gd name="T3" fmla="*/ 0 h 90"/>
                <a:gd name="T4" fmla="*/ 442 w 456"/>
                <a:gd name="T5" fmla="*/ 57 h 90"/>
                <a:gd name="T6" fmla="*/ 455 w 456"/>
                <a:gd name="T7" fmla="*/ 75 h 90"/>
                <a:gd name="T8" fmla="*/ 438 w 456"/>
                <a:gd name="T9" fmla="*/ 88 h 90"/>
                <a:gd name="T10" fmla="*/ 437 w 456"/>
                <a:gd name="T11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90">
                  <a:moveTo>
                    <a:pt x="437" y="8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2" y="57"/>
                    <a:pt x="442" y="57"/>
                    <a:pt x="442" y="57"/>
                  </a:cubicBezTo>
                  <a:cubicBezTo>
                    <a:pt x="450" y="58"/>
                    <a:pt x="456" y="66"/>
                    <a:pt x="455" y="75"/>
                  </a:cubicBezTo>
                  <a:cubicBezTo>
                    <a:pt x="454" y="83"/>
                    <a:pt x="446" y="90"/>
                    <a:pt x="438" y="88"/>
                  </a:cubicBezTo>
                  <a:cubicBezTo>
                    <a:pt x="437" y="88"/>
                    <a:pt x="437" y="88"/>
                    <a:pt x="437" y="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76"/>
            <p:cNvSpPr>
              <a:spLocks/>
            </p:cNvSpPr>
            <p:nvPr/>
          </p:nvSpPr>
          <p:spPr bwMode="auto">
            <a:xfrm>
              <a:off x="6108701" y="2046288"/>
              <a:ext cx="1008063" cy="219075"/>
            </a:xfrm>
            <a:custGeom>
              <a:avLst/>
              <a:gdLst>
                <a:gd name="T0" fmla="*/ 440 w 455"/>
                <a:gd name="T1" fmla="*/ 33 h 99"/>
                <a:gd name="T2" fmla="*/ 0 w 455"/>
                <a:gd name="T3" fmla="*/ 99 h 99"/>
                <a:gd name="T4" fmla="*/ 434 w 455"/>
                <a:gd name="T5" fmla="*/ 2 h 99"/>
                <a:gd name="T6" fmla="*/ 453 w 455"/>
                <a:gd name="T7" fmla="*/ 14 h 99"/>
                <a:gd name="T8" fmla="*/ 441 w 455"/>
                <a:gd name="T9" fmla="*/ 32 h 99"/>
                <a:gd name="T10" fmla="*/ 440 w 455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99">
                  <a:moveTo>
                    <a:pt x="440" y="3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434" y="2"/>
                    <a:pt x="434" y="2"/>
                    <a:pt x="434" y="2"/>
                  </a:cubicBezTo>
                  <a:cubicBezTo>
                    <a:pt x="443" y="0"/>
                    <a:pt x="451" y="5"/>
                    <a:pt x="453" y="14"/>
                  </a:cubicBezTo>
                  <a:cubicBezTo>
                    <a:pt x="455" y="22"/>
                    <a:pt x="450" y="30"/>
                    <a:pt x="441" y="32"/>
                  </a:cubicBezTo>
                  <a:cubicBezTo>
                    <a:pt x="441" y="32"/>
                    <a:pt x="441" y="32"/>
                    <a:pt x="44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77"/>
            <p:cNvSpPr>
              <a:spLocks/>
            </p:cNvSpPr>
            <p:nvPr/>
          </p:nvSpPr>
          <p:spPr bwMode="auto">
            <a:xfrm>
              <a:off x="6108701" y="1722438"/>
              <a:ext cx="887413" cy="542925"/>
            </a:xfrm>
            <a:custGeom>
              <a:avLst/>
              <a:gdLst>
                <a:gd name="T0" fmla="*/ 391 w 401"/>
                <a:gd name="T1" fmla="*/ 32 h 245"/>
                <a:gd name="T2" fmla="*/ 0 w 401"/>
                <a:gd name="T3" fmla="*/ 245 h 245"/>
                <a:gd name="T4" fmla="*/ 375 w 401"/>
                <a:gd name="T5" fmla="*/ 5 h 245"/>
                <a:gd name="T6" fmla="*/ 396 w 401"/>
                <a:gd name="T7" fmla="*/ 10 h 245"/>
                <a:gd name="T8" fmla="*/ 392 w 401"/>
                <a:gd name="T9" fmla="*/ 31 h 245"/>
                <a:gd name="T10" fmla="*/ 391 w 401"/>
                <a:gd name="T11" fmla="*/ 3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245">
                  <a:moveTo>
                    <a:pt x="391" y="32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382" y="0"/>
                    <a:pt x="392" y="2"/>
                    <a:pt x="396" y="10"/>
                  </a:cubicBezTo>
                  <a:cubicBezTo>
                    <a:pt x="401" y="17"/>
                    <a:pt x="399" y="27"/>
                    <a:pt x="392" y="31"/>
                  </a:cubicBezTo>
                  <a:cubicBezTo>
                    <a:pt x="391" y="31"/>
                    <a:pt x="391" y="32"/>
                    <a:pt x="39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78"/>
            <p:cNvSpPr>
              <a:spLocks/>
            </p:cNvSpPr>
            <p:nvPr/>
          </p:nvSpPr>
          <p:spPr bwMode="auto">
            <a:xfrm>
              <a:off x="6108701" y="1463675"/>
              <a:ext cx="663575" cy="801688"/>
            </a:xfrm>
            <a:custGeom>
              <a:avLst/>
              <a:gdLst>
                <a:gd name="T0" fmla="*/ 294 w 300"/>
                <a:gd name="T1" fmla="*/ 28 h 362"/>
                <a:gd name="T2" fmla="*/ 0 w 300"/>
                <a:gd name="T3" fmla="*/ 362 h 362"/>
                <a:gd name="T4" fmla="*/ 270 w 300"/>
                <a:gd name="T5" fmla="*/ 8 h 362"/>
                <a:gd name="T6" fmla="*/ 292 w 300"/>
                <a:gd name="T7" fmla="*/ 5 h 362"/>
                <a:gd name="T8" fmla="*/ 295 w 300"/>
                <a:gd name="T9" fmla="*/ 27 h 362"/>
                <a:gd name="T10" fmla="*/ 294 w 300"/>
                <a:gd name="T11" fmla="*/ 2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362">
                  <a:moveTo>
                    <a:pt x="294" y="28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5" y="1"/>
                    <a:pt x="285" y="0"/>
                    <a:pt x="292" y="5"/>
                  </a:cubicBezTo>
                  <a:cubicBezTo>
                    <a:pt x="299" y="10"/>
                    <a:pt x="300" y="20"/>
                    <a:pt x="295" y="27"/>
                  </a:cubicBezTo>
                  <a:cubicBezTo>
                    <a:pt x="295" y="27"/>
                    <a:pt x="294" y="28"/>
                    <a:pt x="294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79"/>
            <p:cNvSpPr>
              <a:spLocks/>
            </p:cNvSpPr>
            <p:nvPr/>
          </p:nvSpPr>
          <p:spPr bwMode="auto">
            <a:xfrm>
              <a:off x="6108701" y="1295400"/>
              <a:ext cx="365125" cy="969963"/>
            </a:xfrm>
            <a:custGeom>
              <a:avLst/>
              <a:gdLst>
                <a:gd name="T0" fmla="*/ 162 w 165"/>
                <a:gd name="T1" fmla="*/ 23 h 438"/>
                <a:gd name="T2" fmla="*/ 0 w 165"/>
                <a:gd name="T3" fmla="*/ 438 h 438"/>
                <a:gd name="T4" fmla="*/ 132 w 165"/>
                <a:gd name="T5" fmla="*/ 13 h 438"/>
                <a:gd name="T6" fmla="*/ 152 w 165"/>
                <a:gd name="T7" fmla="*/ 3 h 438"/>
                <a:gd name="T8" fmla="*/ 162 w 165"/>
                <a:gd name="T9" fmla="*/ 22 h 438"/>
                <a:gd name="T10" fmla="*/ 162 w 165"/>
                <a:gd name="T11" fmla="*/ 2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38">
                  <a:moveTo>
                    <a:pt x="162" y="23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5" y="5"/>
                    <a:pt x="144" y="0"/>
                    <a:pt x="152" y="3"/>
                  </a:cubicBezTo>
                  <a:cubicBezTo>
                    <a:pt x="160" y="5"/>
                    <a:pt x="165" y="14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21" y="2109019"/>
            <a:ext cx="2363789" cy="2225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6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 animBg="1"/>
      <p:bldP spid="207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6624779" y="264975"/>
            <a:ext cx="1771076" cy="39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9725888" y="315652"/>
            <a:ext cx="1911930" cy="39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3620655" y="301920"/>
            <a:ext cx="1514764" cy="39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3338945" y="315652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Product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24779" y="287943"/>
            <a:ext cx="170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Key Features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610437" y="287943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When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/ NOT use </a:t>
            </a:r>
            <a:r>
              <a:rPr lang="fr-FR" dirty="0" err="1" smtClean="0">
                <a:solidFill>
                  <a:schemeClr val="bg1"/>
                </a:solidFill>
              </a:rPr>
              <a:t>it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3435" y="251244"/>
            <a:ext cx="1360056" cy="39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593434" y="292684"/>
            <a:ext cx="12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Definition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796312" y="0"/>
            <a:ext cx="3001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082146" y="-101600"/>
            <a:ext cx="461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328727" y="0"/>
            <a:ext cx="1385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0" y="822037"/>
            <a:ext cx="2706255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In 1988, </a:t>
            </a:r>
            <a:r>
              <a:rPr lang="en-US" sz="1400" dirty="0">
                <a:hlinkClick r:id="rId2"/>
              </a:rPr>
              <a:t>Microsoft</a:t>
            </a:r>
            <a:r>
              <a:rPr lang="en-US" sz="1400" dirty="0"/>
              <a:t> joined with </a:t>
            </a:r>
            <a:r>
              <a:rPr lang="en-US" sz="1400" dirty="0">
                <a:hlinkClick r:id="rId3"/>
              </a:rPr>
              <a:t>Ashton-Tate</a:t>
            </a:r>
            <a:r>
              <a:rPr lang="en-US" sz="1400" dirty="0"/>
              <a:t> and </a:t>
            </a:r>
            <a:r>
              <a:rPr lang="en-US" sz="1400" dirty="0">
                <a:hlinkClick r:id="rId4"/>
              </a:rPr>
              <a:t>Sybase</a:t>
            </a:r>
            <a:r>
              <a:rPr lang="en-US" sz="1400" dirty="0"/>
              <a:t> to create an RDBMS as a </a:t>
            </a:r>
            <a:r>
              <a:rPr lang="en-US" sz="1400" dirty="0">
                <a:hlinkClick r:id="rId5"/>
              </a:rPr>
              <a:t>Sybase SQL Server</a:t>
            </a:r>
            <a:r>
              <a:rPr lang="en-US" sz="1400" dirty="0"/>
              <a:t> variant. In 1989, they released the first version of </a:t>
            </a:r>
            <a:r>
              <a:rPr lang="en-US" sz="1400" dirty="0">
                <a:hlinkClick r:id="rId6"/>
              </a:rPr>
              <a:t>Microsoft SQL Server</a:t>
            </a:r>
            <a:r>
              <a:rPr lang="en-US" sz="1400" dirty="0"/>
              <a:t>. Although not as innovative or advanced as others, Microsoft SQL Server has gone through major updates and overhauls over the years. Initially released for </a:t>
            </a:r>
            <a:r>
              <a:rPr lang="en-US" sz="1400" dirty="0">
                <a:hlinkClick r:id="rId7"/>
              </a:rPr>
              <a:t>IBM</a:t>
            </a:r>
            <a:r>
              <a:rPr lang="en-US" sz="1400" dirty="0"/>
              <a:t> </a:t>
            </a:r>
            <a:r>
              <a:rPr lang="en-US" sz="1400" dirty="0">
                <a:hlinkClick r:id="rId8"/>
              </a:rPr>
              <a:t>OS/2,</a:t>
            </a:r>
            <a:r>
              <a:rPr lang="en-US" sz="1400" dirty="0"/>
              <a:t> it was soon released for Windows Systems. In the last three decades, it was the dominating commercial Mid-range database in Windows Systems</a:t>
            </a:r>
            <a:endParaRPr lang="fr-FR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829795" y="910458"/>
            <a:ext cx="35721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9"/>
              </a:rPr>
              <a:t>Azure SQL</a:t>
            </a:r>
            <a:r>
              <a:rPr lang="fr-FR" sz="1400" dirty="0"/>
              <a:t> (horizontal </a:t>
            </a:r>
            <a:r>
              <a:rPr lang="fr-FR" sz="1400" dirty="0" err="1"/>
              <a:t>scaling</a:t>
            </a:r>
            <a:r>
              <a:rPr lang="fr-FR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10"/>
              </a:rPr>
              <a:t>Amazon RDS for SQL Server</a:t>
            </a:r>
            <a:endParaRPr lang="fr-F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11"/>
              </a:rPr>
              <a:t>SQL Server on Google Cloud</a:t>
            </a:r>
            <a:endParaRPr lang="fr-FR" sz="1400" dirty="0"/>
          </a:p>
          <a:p>
            <a:endParaRPr lang="fr-FR" dirty="0"/>
          </a:p>
        </p:txBody>
      </p:sp>
      <p:sp>
        <p:nvSpPr>
          <p:cNvPr id="68" name="TextBox 67"/>
          <p:cNvSpPr txBox="1"/>
          <p:nvPr/>
        </p:nvSpPr>
        <p:spPr>
          <a:xfrm>
            <a:off x="6253019" y="822037"/>
            <a:ext cx="289098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- Proprietary </a:t>
            </a:r>
            <a:r>
              <a:rPr lang="en-US" sz="1400" dirty="0"/>
              <a:t>RDBMS with diverse licenses: Developer and Express (free), Standard, and Enterprise (commercial).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- Offers </a:t>
            </a:r>
            <a:r>
              <a:rPr lang="en-US" sz="1400" dirty="0"/>
              <a:t>ACID transactional guarantee. In terms of CAP, it offers immediate Consistency as a single Server.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- Supports </a:t>
            </a:r>
            <a:r>
              <a:rPr lang="en-US" sz="1400" dirty="0"/>
              <a:t>Server-side scripting via T-SQL, .NET languages, R, Python, and Java.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- It </a:t>
            </a:r>
            <a:r>
              <a:rPr lang="en-US" sz="1400" dirty="0"/>
              <a:t>is a multi-Model database supporting Structured Data (SQL), Semi-Structured Data(JSON), Spatial Data.</a:t>
            </a:r>
          </a:p>
          <a:p>
            <a:endParaRPr lang="fr-FR" dirty="0"/>
          </a:p>
        </p:txBody>
      </p:sp>
      <p:sp>
        <p:nvSpPr>
          <p:cNvPr id="69" name="Rectangle 68"/>
          <p:cNvSpPr/>
          <p:nvPr/>
        </p:nvSpPr>
        <p:spPr>
          <a:xfrm>
            <a:off x="9527309" y="917047"/>
            <a:ext cx="25192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When to Use </a:t>
            </a:r>
            <a:r>
              <a:rPr lang="en-US" sz="1400" b="1" dirty="0" smtClean="0"/>
              <a:t>SQL SERVER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- Data </a:t>
            </a:r>
            <a:r>
              <a:rPr lang="en-US" sz="1400" dirty="0"/>
              <a:t>is structured (SQL) with an ACID transaction guarantee</a:t>
            </a:r>
            <a:r>
              <a:rPr lang="en-US" sz="1400" dirty="0" smtClean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- The </a:t>
            </a:r>
            <a:r>
              <a:rPr lang="en-US" sz="1400" dirty="0"/>
              <a:t>development platform is strongly coupled with other Microsoft Products</a:t>
            </a:r>
            <a:r>
              <a:rPr lang="en-US" sz="1400" dirty="0" smtClean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- Azure </a:t>
            </a:r>
            <a:r>
              <a:rPr lang="en-US" sz="1400" dirty="0"/>
              <a:t>Cloud is the preferred public Cloud Technology with a preference for Managed SQL database.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9441874" y="4253470"/>
            <a:ext cx="294409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When not to Use </a:t>
            </a:r>
            <a:r>
              <a:rPr lang="en-US" sz="1400" b="1" dirty="0" smtClean="0"/>
              <a:t>SQL SERVER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- Not </a:t>
            </a:r>
            <a:r>
              <a:rPr lang="en-US" sz="1400" dirty="0"/>
              <a:t>ideal for companies with low Budgets for databases.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- Multi-Master </a:t>
            </a:r>
            <a:r>
              <a:rPr lang="en-US" sz="1400" dirty="0"/>
              <a:t>ACID transaction is a must-have feature.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- Data </a:t>
            </a:r>
            <a:r>
              <a:rPr lang="en-US" sz="1400" dirty="0"/>
              <a:t>is Semi-structured, i.e., JSON data, and needs advanced query operations.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1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/>
          <p:cNvSpPr/>
          <p:nvPr/>
        </p:nvSpPr>
        <p:spPr>
          <a:xfrm>
            <a:off x="843113" y="582209"/>
            <a:ext cx="99845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A comparison between the three RDBMS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85" y="2183089"/>
            <a:ext cx="2363789" cy="2225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11" y="2203606"/>
            <a:ext cx="2436740" cy="21840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54" y="4253121"/>
            <a:ext cx="2343728" cy="21501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6332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457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A1CA"/>
      </a:accent1>
      <a:accent2>
        <a:srgbClr val="099481"/>
      </a:accent2>
      <a:accent3>
        <a:srgbClr val="7DBC2D"/>
      </a:accent3>
      <a:accent4>
        <a:srgbClr val="EEA720"/>
      </a:accent4>
      <a:accent5>
        <a:srgbClr val="E13A62"/>
      </a:accent5>
      <a:accent6>
        <a:srgbClr val="9132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1011</Words>
  <Application>Microsoft Office PowerPoint</Application>
  <PresentationFormat>Widescreen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charter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imene joubeli</cp:lastModifiedBy>
  <cp:revision>81</cp:revision>
  <dcterms:created xsi:type="dcterms:W3CDTF">2015-08-22T14:32:45Z</dcterms:created>
  <dcterms:modified xsi:type="dcterms:W3CDTF">2021-07-03T22:48:25Z</dcterms:modified>
  <cp:category>Presentations, Business Presentations, Free PowerPoint Templates</cp:category>
  <cp:contentStatus>Template</cp:contentStatus>
</cp:coreProperties>
</file>