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7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94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6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7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876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9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05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59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3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301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262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2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436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550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309A6D-C09C-4548-B29A-6CF363A7E532}" type="datetimeFigureOut">
              <a:rPr lang="fr-FR" smtClean="0"/>
              <a:t>05/08/2021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83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Relational</a:t>
            </a:r>
            <a:r>
              <a:rPr lang="fr-FR" dirty="0"/>
              <a:t> model Checkpoint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1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/>
              <a:t>Hôtel(</a:t>
            </a:r>
            <a:r>
              <a:rPr lang="fr-FR" sz="3600" u="sng" dirty="0" err="1"/>
              <a:t>HotelID</a:t>
            </a:r>
            <a:r>
              <a:rPr lang="fr-FR" sz="3600" dirty="0" err="1"/>
              <a:t>,HotelName</a:t>
            </a:r>
            <a:r>
              <a:rPr lang="fr-FR" sz="3600" dirty="0"/>
              <a:t>, #Type ID);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/>
              <a:t>Type(</a:t>
            </a:r>
            <a:r>
              <a:rPr lang="fr-FR" sz="3600" u="sng" dirty="0" err="1"/>
              <a:t>TypeID</a:t>
            </a:r>
            <a:r>
              <a:rPr lang="fr-FR" sz="3600" dirty="0" err="1"/>
              <a:t>,Type_Name</a:t>
            </a:r>
            <a:r>
              <a:rPr lang="fr-FR" sz="3600" dirty="0"/>
              <a:t>) 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/>
              <a:t>Room(</a:t>
            </a:r>
            <a:r>
              <a:rPr lang="fr-FR" sz="3600" u="sng" dirty="0" err="1"/>
              <a:t>Room_ID</a:t>
            </a:r>
            <a:r>
              <a:rPr lang="fr-FR" sz="3600" dirty="0" err="1"/>
              <a:t>,Floor</a:t>
            </a:r>
            <a:r>
              <a:rPr lang="fr-FR" sz="3600" dirty="0"/>
              <a:t>, #</a:t>
            </a:r>
            <a:r>
              <a:rPr lang="fr-FR" sz="3600" dirty="0" err="1"/>
              <a:t>Hotel_id,#Categorie_id</a:t>
            </a:r>
            <a:r>
              <a:rPr lang="fr-FR" sz="3600" dirty="0"/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/>
              <a:t>Employée(</a:t>
            </a:r>
            <a:r>
              <a:rPr lang="fr-FR" sz="3600" u="sng" dirty="0"/>
              <a:t>Employee_ID</a:t>
            </a:r>
            <a:r>
              <a:rPr lang="fr-FR" sz="3600" dirty="0"/>
              <a:t>,EmployeeName,Employee_Speciality,#director_ID,#Hotel_ID);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/>
              <a:t>Catégorie(</a:t>
            </a:r>
            <a:r>
              <a:rPr lang="fr-FR" sz="3600" u="sng" dirty="0" err="1"/>
              <a:t>Categorie_ID</a:t>
            </a:r>
            <a:r>
              <a:rPr lang="fr-FR" sz="3600" dirty="0" err="1"/>
              <a:t>,Category_Name,Price,Beds_Numbers</a:t>
            </a:r>
            <a:r>
              <a:rPr lang="fr-FR" sz="3600" dirty="0"/>
              <a:t>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897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Organic</vt:lpstr>
      <vt:lpstr>Relational model Checkpoint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Checkpoint</dc:title>
  <dc:creator>youssef</dc:creator>
  <cp:lastModifiedBy>fares</cp:lastModifiedBy>
  <cp:revision>2</cp:revision>
  <dcterms:created xsi:type="dcterms:W3CDTF">2021-03-11T00:16:31Z</dcterms:created>
  <dcterms:modified xsi:type="dcterms:W3CDTF">2021-08-05T09:26:37Z</dcterms:modified>
</cp:coreProperties>
</file>