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78" r:id="rId4"/>
    <p:sldId id="258" r:id="rId5"/>
  </p:sldIdLst>
  <p:sldSz cx="38404800" cy="32918400"/>
  <p:notesSz cx="6858000" cy="91440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2322"/>
    <a:srgbClr val="64666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7" autoAdjust="0"/>
    <p:restoredTop sz="94660"/>
  </p:normalViewPr>
  <p:slideViewPr>
    <p:cSldViewPr snapToGrid="0">
      <p:cViewPr varScale="1">
        <p:scale>
          <a:sx n="25" d="100"/>
          <a:sy n="25" d="100"/>
        </p:scale>
        <p:origin x="17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387342"/>
            <a:ext cx="3264408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D516-ABE7-4040-ABDD-95F8A855D7DC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C7EF-DF1D-46AC-80E1-8C9BC8F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1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D516-ABE7-4040-ABDD-95F8A855D7DC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C7EF-DF1D-46AC-80E1-8C9BC8F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8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752600"/>
            <a:ext cx="828103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752600"/>
            <a:ext cx="24363045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D516-ABE7-4040-ABDD-95F8A855D7DC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C7EF-DF1D-46AC-80E1-8C9BC8F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0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D516-ABE7-4040-ABDD-95F8A855D7DC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C7EF-DF1D-46AC-80E1-8C9BC8F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7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8206749"/>
            <a:ext cx="3312414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2029429"/>
            <a:ext cx="3312414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D516-ABE7-4040-ABDD-95F8A855D7DC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C7EF-DF1D-46AC-80E1-8C9BC8F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6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D516-ABE7-4040-ABDD-95F8A855D7DC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C7EF-DF1D-46AC-80E1-8C9BC8F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9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7"/>
            <a:ext cx="331241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8069582"/>
            <a:ext cx="16247028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2024360"/>
            <a:ext cx="1624702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8069582"/>
            <a:ext cx="16327042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2024360"/>
            <a:ext cx="1632704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D516-ABE7-4040-ABDD-95F8A855D7DC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C7EF-DF1D-46AC-80E1-8C9BC8F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D516-ABE7-4040-ABDD-95F8A855D7DC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C7EF-DF1D-46AC-80E1-8C9BC8F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6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D516-ABE7-4040-ABDD-95F8A855D7DC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C7EF-DF1D-46AC-80E1-8C9BC8F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1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7"/>
            <a:ext cx="1944243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D516-ABE7-4040-ABDD-95F8A855D7DC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C7EF-DF1D-46AC-80E1-8C9BC8F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739647"/>
            <a:ext cx="1944243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D516-ABE7-4040-ABDD-95F8A855D7DC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C7EF-DF1D-46AC-80E1-8C9BC8F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6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7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2D516-ABE7-4040-ABDD-95F8A855D7DC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7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BC7EF-DF1D-46AC-80E1-8C9BC8F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2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598F89F-21EF-E143-B0A5-3FA314620889}"/>
              </a:ext>
            </a:extLst>
          </p:cNvPr>
          <p:cNvGrpSpPr/>
          <p:nvPr/>
        </p:nvGrpSpPr>
        <p:grpSpPr>
          <a:xfrm>
            <a:off x="10834218" y="457736"/>
            <a:ext cx="16228364" cy="1828800"/>
            <a:chOff x="9607802" y="203736"/>
            <a:chExt cx="16228364" cy="18288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567F8CF-F013-AE4F-928F-7F02FB6E3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7366" y="203736"/>
              <a:ext cx="1828800" cy="18288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74906E-F8E9-AB49-9AA1-718236EDD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7802" y="428114"/>
              <a:ext cx="10741964" cy="1380044"/>
            </a:xfrm>
            <a:prstGeom prst="rect">
              <a:avLst/>
            </a:prstGeom>
          </p:spPr>
        </p:pic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1509" y="7665862"/>
            <a:ext cx="30445364" cy="15443520"/>
          </a:xfrm>
        </p:spPr>
        <p:txBody>
          <a:bodyPr>
            <a:normAutofit/>
          </a:bodyPr>
          <a:lstStyle/>
          <a:p>
            <a:r>
              <a:rPr lang="en-US" b="1" dirty="0"/>
              <a:t>Poster Creation</a:t>
            </a:r>
            <a:r>
              <a:rPr lang="en-US" dirty="0"/>
              <a:t>: Use </a:t>
            </a:r>
            <a:r>
              <a:rPr lang="en-US" dirty="0" err="1"/>
              <a:t>Powerpoint</a:t>
            </a:r>
            <a:r>
              <a:rPr lang="en-US" dirty="0"/>
              <a:t> to create poster.</a:t>
            </a:r>
          </a:p>
          <a:p>
            <a:r>
              <a:rPr lang="en-US" b="1" dirty="0"/>
              <a:t>Save as pdf </a:t>
            </a:r>
            <a:r>
              <a:rPr lang="en-US" dirty="0"/>
              <a:t>for submission and printing.</a:t>
            </a:r>
          </a:p>
          <a:p>
            <a:r>
              <a:rPr lang="en-US" dirty="0"/>
              <a:t>Poster Size:  42 inches wide (max) by 36 inches high.</a:t>
            </a:r>
          </a:p>
          <a:p>
            <a:r>
              <a:rPr lang="en-US" dirty="0"/>
              <a:t>Suggested Font Choices and Sizes:</a:t>
            </a:r>
          </a:p>
          <a:p>
            <a:r>
              <a:rPr lang="en-US" dirty="0"/>
              <a:t>Title: Helvetica, 100-144 points</a:t>
            </a:r>
          </a:p>
          <a:p>
            <a:r>
              <a:rPr lang="en-US" sz="9600" dirty="0"/>
              <a:t>Section Headings: Helvetica, 72-84 points</a:t>
            </a:r>
          </a:p>
          <a:p>
            <a:r>
              <a:rPr lang="en-US" sz="7200" dirty="0"/>
              <a:t>Main Content: Times, 18-24 points, 1.2 –1.5 spaced</a:t>
            </a:r>
          </a:p>
          <a:p>
            <a:r>
              <a:rPr lang="en-US" sz="5400" dirty="0"/>
              <a:t>Acknowledgements and References: Times, 10-16 points, single spaced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92200" y="23109382"/>
            <a:ext cx="17583981" cy="2166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at</a:t>
            </a:r>
          </a:p>
          <a:p>
            <a:r>
              <a:rPr lang="en-US" dirty="0"/>
              <a:t>http://skovira.ece.cornell.edu/meng-poster-links/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FC45254-1567-9149-BCB4-04A80EF86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4671" y="4056470"/>
            <a:ext cx="24019037" cy="1313557"/>
          </a:xfrm>
        </p:spPr>
        <p:txBody>
          <a:bodyPr>
            <a:normAutofit fontScale="90000"/>
          </a:bodyPr>
          <a:lstStyle/>
          <a:p>
            <a:br>
              <a:rPr lang="en-US" sz="10000" dirty="0"/>
            </a:br>
            <a:r>
              <a:rPr lang="en-US" sz="8000" dirty="0"/>
              <a:t>Author(s): Name1, Name2    Advisor(s): Name1, Helvetica 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103EBA-0523-FB4A-ABF6-3766B547A1DF}"/>
              </a:ext>
            </a:extLst>
          </p:cNvPr>
          <p:cNvSpPr txBox="1"/>
          <p:nvPr/>
        </p:nvSpPr>
        <p:spPr>
          <a:xfrm>
            <a:off x="2521526" y="2717122"/>
            <a:ext cx="32925326" cy="156966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Title Helvetica, size 100-144, bold: blah, blah, blah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70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B97EA4-5542-984E-9862-9033F1960A87}"/>
              </a:ext>
            </a:extLst>
          </p:cNvPr>
          <p:cNvSpPr/>
          <p:nvPr/>
        </p:nvSpPr>
        <p:spPr>
          <a:xfrm>
            <a:off x="0" y="0"/>
            <a:ext cx="38404800" cy="2539999"/>
          </a:xfrm>
          <a:prstGeom prst="rect">
            <a:avLst/>
          </a:prstGeom>
          <a:solidFill>
            <a:srgbClr val="AC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C232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4671" y="4056470"/>
            <a:ext cx="24019037" cy="1313557"/>
          </a:xfrm>
        </p:spPr>
        <p:txBody>
          <a:bodyPr>
            <a:normAutofit fontScale="90000"/>
          </a:bodyPr>
          <a:lstStyle/>
          <a:p>
            <a:br>
              <a:rPr lang="en-US" sz="10000" dirty="0"/>
            </a:br>
            <a:r>
              <a:rPr lang="en-US" sz="8000" dirty="0"/>
              <a:t>Author(s): Name1, Name2    Advisor(s): Name1, Helvetica 80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1509" y="7665862"/>
            <a:ext cx="30445364" cy="15443520"/>
          </a:xfrm>
        </p:spPr>
        <p:txBody>
          <a:bodyPr>
            <a:normAutofit/>
          </a:bodyPr>
          <a:lstStyle/>
          <a:p>
            <a:r>
              <a:rPr lang="en-US" b="1" dirty="0"/>
              <a:t>Poster Creation</a:t>
            </a:r>
            <a:r>
              <a:rPr lang="en-US" dirty="0"/>
              <a:t>: Use </a:t>
            </a:r>
            <a:r>
              <a:rPr lang="en-US" dirty="0" err="1"/>
              <a:t>Powerpoint</a:t>
            </a:r>
            <a:r>
              <a:rPr lang="en-US" dirty="0"/>
              <a:t> to create poster.</a:t>
            </a:r>
          </a:p>
          <a:p>
            <a:r>
              <a:rPr lang="en-US" b="1" dirty="0"/>
              <a:t>Save as pdf </a:t>
            </a:r>
            <a:r>
              <a:rPr lang="en-US" dirty="0"/>
              <a:t>for submission and printing.</a:t>
            </a:r>
          </a:p>
          <a:p>
            <a:r>
              <a:rPr lang="en-US" dirty="0"/>
              <a:t>Poster Size:  42 inches wide (max) by 36 inches high.</a:t>
            </a:r>
          </a:p>
          <a:p>
            <a:r>
              <a:rPr lang="en-US" dirty="0"/>
              <a:t>Suggested Font Choices and Sizes:</a:t>
            </a:r>
          </a:p>
          <a:p>
            <a:r>
              <a:rPr lang="en-US" dirty="0"/>
              <a:t>Title: Helvetica, 100-144 points</a:t>
            </a:r>
          </a:p>
          <a:p>
            <a:r>
              <a:rPr lang="en-US" sz="9600" dirty="0"/>
              <a:t>Section Headings: Helvetica, 72-84 points</a:t>
            </a:r>
          </a:p>
          <a:p>
            <a:r>
              <a:rPr lang="en-US" sz="7200" dirty="0"/>
              <a:t>Main Content: Times, 18-24 points, 1.2 –1.5 spaced</a:t>
            </a:r>
          </a:p>
          <a:p>
            <a:r>
              <a:rPr lang="en-US" sz="5400" dirty="0"/>
              <a:t>Acknowledgements and References: Times, 10-16 points, single spaced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1526" y="2717122"/>
            <a:ext cx="32925326" cy="156966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Title Helvetica, size 100-144, bold: blah, blah, blah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192200" y="23109382"/>
            <a:ext cx="17583981" cy="2166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at</a:t>
            </a:r>
          </a:p>
          <a:p>
            <a:r>
              <a:rPr lang="en-US" dirty="0"/>
              <a:t>http://skovira.ece.cornell.edu/meng-poster-links/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9AAF61-3840-4C4F-9E4C-9E567E6450A6}"/>
              </a:ext>
            </a:extLst>
          </p:cNvPr>
          <p:cNvGrpSpPr/>
          <p:nvPr/>
        </p:nvGrpSpPr>
        <p:grpSpPr>
          <a:xfrm>
            <a:off x="10751960" y="421287"/>
            <a:ext cx="16495497" cy="1828800"/>
            <a:chOff x="10751960" y="421287"/>
            <a:chExt cx="16495497" cy="18288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1972DD-4336-A841-B584-54CB36960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1960" y="638295"/>
              <a:ext cx="10856697" cy="139478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1C52B7F-017A-F244-85BF-04D9665F4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8657" y="421287"/>
              <a:ext cx="18288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51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1509" y="7665862"/>
            <a:ext cx="30445364" cy="15443520"/>
          </a:xfrm>
        </p:spPr>
        <p:txBody>
          <a:bodyPr>
            <a:normAutofit/>
          </a:bodyPr>
          <a:lstStyle/>
          <a:p>
            <a:r>
              <a:rPr lang="en-US" b="1" dirty="0"/>
              <a:t>Poster Creation</a:t>
            </a:r>
            <a:r>
              <a:rPr lang="en-US" dirty="0"/>
              <a:t>: Use </a:t>
            </a:r>
            <a:r>
              <a:rPr lang="en-US" dirty="0" err="1"/>
              <a:t>Powerpoint</a:t>
            </a:r>
            <a:r>
              <a:rPr lang="en-US" dirty="0"/>
              <a:t> to create poster.</a:t>
            </a:r>
          </a:p>
          <a:p>
            <a:r>
              <a:rPr lang="en-US" b="1" dirty="0"/>
              <a:t>Save as pdf </a:t>
            </a:r>
            <a:r>
              <a:rPr lang="en-US" dirty="0"/>
              <a:t>for submission and printing.</a:t>
            </a:r>
          </a:p>
          <a:p>
            <a:r>
              <a:rPr lang="en-US" dirty="0"/>
              <a:t>Poster Size:  42 inches wide (max) by 36 inches high.</a:t>
            </a:r>
          </a:p>
          <a:p>
            <a:r>
              <a:rPr lang="en-US" dirty="0"/>
              <a:t>Suggested Font Choices and Sizes:</a:t>
            </a:r>
          </a:p>
          <a:p>
            <a:r>
              <a:rPr lang="en-US" dirty="0"/>
              <a:t>Title: Helvetica, 100-144 points</a:t>
            </a:r>
          </a:p>
          <a:p>
            <a:r>
              <a:rPr lang="en-US" sz="9600" dirty="0"/>
              <a:t>Section Headings: Helvetica, 72-84 points</a:t>
            </a:r>
          </a:p>
          <a:p>
            <a:r>
              <a:rPr lang="en-US" sz="7200" dirty="0"/>
              <a:t>Main Content: Times, 18-24 points, 1.2 –1.5 spaced</a:t>
            </a:r>
          </a:p>
          <a:p>
            <a:r>
              <a:rPr lang="en-US" sz="5400" dirty="0"/>
              <a:t>Acknowledgements and References: Times, 10-16 points, single spaced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92200" y="23109382"/>
            <a:ext cx="17583981" cy="2166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at</a:t>
            </a:r>
          </a:p>
          <a:p>
            <a:r>
              <a:rPr lang="en-US" dirty="0"/>
              <a:t>http://skovira.ece.cornell.edu/meng-poster-links/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814DB-7C43-B444-8556-EE0AFC84CD27}"/>
              </a:ext>
            </a:extLst>
          </p:cNvPr>
          <p:cNvSpPr/>
          <p:nvPr/>
        </p:nvSpPr>
        <p:spPr>
          <a:xfrm>
            <a:off x="0" y="30378401"/>
            <a:ext cx="38404800" cy="2539999"/>
          </a:xfrm>
          <a:prstGeom prst="rect">
            <a:avLst/>
          </a:prstGeom>
          <a:solidFill>
            <a:srgbClr val="AC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EC679B-1322-8C49-99EE-64A0F6063411}"/>
              </a:ext>
            </a:extLst>
          </p:cNvPr>
          <p:cNvGrpSpPr/>
          <p:nvPr/>
        </p:nvGrpSpPr>
        <p:grpSpPr>
          <a:xfrm>
            <a:off x="1021774" y="30683708"/>
            <a:ext cx="36361252" cy="1828800"/>
            <a:chOff x="914400" y="305307"/>
            <a:chExt cx="36361252" cy="18288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46FF4FD-9D36-8047-8101-23A8F3A58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661169"/>
              <a:ext cx="10856697" cy="139478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9B8679C-7E3C-3042-9029-F5EA3B4EC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46852" y="305307"/>
              <a:ext cx="1828800" cy="1828800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D666033D-FDBB-E84A-BB54-2DEBCF65BE27}"/>
              </a:ext>
            </a:extLst>
          </p:cNvPr>
          <p:cNvSpPr txBox="1">
            <a:spLocks/>
          </p:cNvSpPr>
          <p:nvPr/>
        </p:nvSpPr>
        <p:spPr>
          <a:xfrm>
            <a:off x="6974671" y="2027533"/>
            <a:ext cx="24019037" cy="13135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38404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0000"/>
            </a:br>
            <a:r>
              <a:rPr lang="en-US" sz="8000"/>
              <a:t>Author(s): Name1, Name2    Advisor(s): Name1, Helvetica 80</a:t>
            </a:r>
            <a:endParaRPr lang="en-US" sz="8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4F5920-8C21-8540-B832-B50C924B9769}"/>
              </a:ext>
            </a:extLst>
          </p:cNvPr>
          <p:cNvSpPr txBox="1"/>
          <p:nvPr/>
        </p:nvSpPr>
        <p:spPr>
          <a:xfrm>
            <a:off x="2521526" y="583626"/>
            <a:ext cx="32925326" cy="156966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Title Helvetica, size 100-144, bold: blah, blah, blah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976C64-82DD-2748-9699-FDDA101CF2C0}"/>
              </a:ext>
            </a:extLst>
          </p:cNvPr>
          <p:cNvSpPr txBox="1"/>
          <p:nvPr/>
        </p:nvSpPr>
        <p:spPr>
          <a:xfrm>
            <a:off x="185652" y="140470"/>
            <a:ext cx="5257800" cy="52578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1230" b="-21230"/>
            </a:stretch>
          </a:blip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C92700-F4EF-0942-B3B6-8B4AC8DE11D2}"/>
              </a:ext>
            </a:extLst>
          </p:cNvPr>
          <p:cNvSpPr txBox="1"/>
          <p:nvPr/>
        </p:nvSpPr>
        <p:spPr>
          <a:xfrm>
            <a:off x="10488177" y="3832134"/>
            <a:ext cx="16992024" cy="1129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 picture/image areas, do not use these!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970DFA-8E89-AE4D-B80E-954197096902}"/>
              </a:ext>
            </a:extLst>
          </p:cNvPr>
          <p:cNvSpPr txBox="1"/>
          <p:nvPr/>
        </p:nvSpPr>
        <p:spPr>
          <a:xfrm>
            <a:off x="32925326" y="140470"/>
            <a:ext cx="5257800" cy="5262979"/>
          </a:xfrm>
          <a:prstGeom prst="rect">
            <a:avLst/>
          </a:prstGeom>
          <a:noFill/>
          <a:ln>
            <a:solidFill>
              <a:srgbClr val="AC232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</a:t>
            </a:r>
            <a:r>
              <a:rPr lang="en-US" sz="4800" dirty="0"/>
              <a:t> </a:t>
            </a:r>
          </a:p>
          <a:p>
            <a:pPr algn="ctr"/>
            <a:r>
              <a:rPr lang="en-US" sz="5400" dirty="0">
                <a:solidFill>
                  <a:srgbClr val="AC2322"/>
                </a:solidFill>
              </a:rPr>
              <a:t>Replace left image and this box with image or text.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7091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489442" y="140470"/>
            <a:ext cx="32622750" cy="5254343"/>
          </a:xfrm>
          <a:prstGeom prst="rect">
            <a:avLst/>
          </a:prstGeom>
          <a:solidFill>
            <a:srgbClr val="AC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1509" y="7665862"/>
            <a:ext cx="30445364" cy="15443520"/>
          </a:xfrm>
        </p:spPr>
        <p:txBody>
          <a:bodyPr>
            <a:normAutofit/>
          </a:bodyPr>
          <a:lstStyle/>
          <a:p>
            <a:r>
              <a:rPr lang="en-US" b="1" dirty="0"/>
              <a:t>Poster Creation</a:t>
            </a:r>
            <a:r>
              <a:rPr lang="en-US" dirty="0"/>
              <a:t>: Use </a:t>
            </a:r>
            <a:r>
              <a:rPr lang="en-US" dirty="0" err="1"/>
              <a:t>Powerpoint</a:t>
            </a:r>
            <a:r>
              <a:rPr lang="en-US" dirty="0"/>
              <a:t> to create poster.</a:t>
            </a:r>
          </a:p>
          <a:p>
            <a:r>
              <a:rPr lang="en-US" b="1" dirty="0"/>
              <a:t>Save as pdf </a:t>
            </a:r>
            <a:r>
              <a:rPr lang="en-US" dirty="0"/>
              <a:t>for submission and printing.</a:t>
            </a:r>
          </a:p>
          <a:p>
            <a:r>
              <a:rPr lang="en-US" dirty="0"/>
              <a:t>Poster Size:  42 inches wide (max) by 36 inches high.</a:t>
            </a:r>
          </a:p>
          <a:p>
            <a:r>
              <a:rPr lang="en-US" dirty="0"/>
              <a:t>Suggested Font Choices and Sizes:</a:t>
            </a:r>
          </a:p>
          <a:p>
            <a:r>
              <a:rPr lang="en-US" dirty="0"/>
              <a:t>Title: Helvetica, 100-144 points</a:t>
            </a:r>
          </a:p>
          <a:p>
            <a:r>
              <a:rPr lang="en-US" sz="9600" dirty="0"/>
              <a:t>Section Headings: Helvetica, 72-84 points</a:t>
            </a:r>
          </a:p>
          <a:p>
            <a:r>
              <a:rPr lang="en-US" sz="7200" dirty="0"/>
              <a:t>Main Content: Times, 18-24 points, 1.2 –1.5 spaced</a:t>
            </a:r>
          </a:p>
          <a:p>
            <a:r>
              <a:rPr lang="en-US" sz="5400" dirty="0"/>
              <a:t>Acknowledgements and References: Times, 10-16 points, single spaced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92200" y="23109382"/>
            <a:ext cx="17583981" cy="2166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at</a:t>
            </a:r>
          </a:p>
          <a:p>
            <a:r>
              <a:rPr lang="en-US" dirty="0"/>
              <a:t>http://skovira.ece.cornell.edu/meng-poster-links/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5E0D552-4AAD-634E-9733-F6DD6D7D71AC}"/>
              </a:ext>
            </a:extLst>
          </p:cNvPr>
          <p:cNvSpPr txBox="1">
            <a:spLocks/>
          </p:cNvSpPr>
          <p:nvPr/>
        </p:nvSpPr>
        <p:spPr>
          <a:xfrm>
            <a:off x="6974671" y="2027533"/>
            <a:ext cx="24019037" cy="13135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38404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0000">
                <a:solidFill>
                  <a:schemeClr val="bg1"/>
                </a:solidFill>
              </a:rPr>
            </a:br>
            <a:r>
              <a:rPr lang="en-US" sz="8000">
                <a:solidFill>
                  <a:schemeClr val="bg1"/>
                </a:solidFill>
              </a:rPr>
              <a:t>Author(s): Name1, Name2    Advisor(s): Name1, Helvetica 80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0739C0-15F8-2549-BD40-C891565B34EB}"/>
              </a:ext>
            </a:extLst>
          </p:cNvPr>
          <p:cNvSpPr txBox="1"/>
          <p:nvPr/>
        </p:nvSpPr>
        <p:spPr>
          <a:xfrm>
            <a:off x="2521526" y="583626"/>
            <a:ext cx="32925326" cy="156966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Title Helvetica, size 100-144, bold: blah, blah, blah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EA382-62FD-034D-A897-E682E15402D0}"/>
              </a:ext>
            </a:extLst>
          </p:cNvPr>
          <p:cNvSpPr txBox="1"/>
          <p:nvPr/>
        </p:nvSpPr>
        <p:spPr>
          <a:xfrm>
            <a:off x="185652" y="140470"/>
            <a:ext cx="5257800" cy="5257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1230" b="-21230"/>
            </a:stretch>
          </a:blip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C6D22-7354-3C4E-9D73-68F50EBA7356}"/>
              </a:ext>
            </a:extLst>
          </p:cNvPr>
          <p:cNvSpPr txBox="1"/>
          <p:nvPr/>
        </p:nvSpPr>
        <p:spPr>
          <a:xfrm>
            <a:off x="10488177" y="3832134"/>
            <a:ext cx="16992024" cy="1129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Optional picture/image areas, do not use these!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0B5F9E-6FE8-564A-B628-45C1FB25B532}"/>
              </a:ext>
            </a:extLst>
          </p:cNvPr>
          <p:cNvGrpSpPr/>
          <p:nvPr/>
        </p:nvGrpSpPr>
        <p:grpSpPr>
          <a:xfrm>
            <a:off x="717802" y="30655903"/>
            <a:ext cx="36969196" cy="1828800"/>
            <a:chOff x="914400" y="612428"/>
            <a:chExt cx="36969196" cy="18288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AEBA310-36E6-CB4A-879F-267D585F1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4796" y="612428"/>
              <a:ext cx="1828800" cy="18288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E17972C-9EA7-5F4D-B535-99D242F78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885136"/>
              <a:ext cx="10741964" cy="1380044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551E88D-7C90-6640-93DA-39DA0F65C859}"/>
              </a:ext>
            </a:extLst>
          </p:cNvPr>
          <p:cNvSpPr txBox="1">
            <a:spLocks/>
          </p:cNvSpPr>
          <p:nvPr/>
        </p:nvSpPr>
        <p:spPr>
          <a:xfrm>
            <a:off x="33289138" y="583626"/>
            <a:ext cx="4407408" cy="4401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Replace left image and this box with image or text.</a:t>
            </a:r>
          </a:p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09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445</Words>
  <Application>Microsoft Macintosh PowerPoint</Application>
  <PresentationFormat>Custom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Author(s): Name1, Name2    Advisor(s): Name1, Helvetica 80</vt:lpstr>
      <vt:lpstr> Author(s): Name1, Name2    Advisor(s): Name1, Helvetica 80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Helvetica, 100-144 Second line of title (if necessary) Author(s): Name1, Helvetica 80 Advisor(s): Name1, Helvetica 80</dc:title>
  <dc:creator>Bruce Robert Land</dc:creator>
  <cp:lastModifiedBy>Jessica Edmister</cp:lastModifiedBy>
  <cp:revision>23</cp:revision>
  <dcterms:created xsi:type="dcterms:W3CDTF">2018-04-18T14:05:10Z</dcterms:created>
  <dcterms:modified xsi:type="dcterms:W3CDTF">2018-05-02T12:33:50Z</dcterms:modified>
</cp:coreProperties>
</file>