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5" r:id="rId3"/>
    <p:sldId id="266" r:id="rId4"/>
    <p:sldId id="257" r:id="rId5"/>
    <p:sldId id="258" r:id="rId6"/>
    <p:sldId id="264" r:id="rId7"/>
    <p:sldId id="261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20:49.97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8:16.1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0,'1132'0,"-1113"2,0 0,0 0,11 4,12 2,-27-5,0 1,6 3,-9-3,0-1,1 0,12 1,2 0,0 1,15 6,10 1,-27-5,0 0,8 5,-14-4,0-2,0 0,1-2,11 2,16-3,-1-2,11-2,5-1,650 2,-694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8:41.76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0,'25'2,"1"0,18 5,-37-5,29 7,-26-5,1-1,6 0,18 1,0-2,11-1,-2-1,7 3,80 5,72-7,-96-2,3823 1,-3907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8:55.6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1022 39,'-48'1,"7"-1,-22-2,47 0,0-1,-5-2,-21-4,-15 4,-1 2,-43 4,25 0,67-1,0 1,1-1,-1 2,0-1,-5 3,9-3,1 1,-1 0,1 0,0 0,0 0,0 1,0-1,0 1,0 0,1 1,-2 0,-7 10,1 1,-8 13,-3 4,13-19,1 0,1 0,-6 14,-14 43,23-60,-4 15,-4 25,3-14,-2 3,-2-2,-7 13,5-10,2 0,1 1,1 7,-18 125,2-26,12-74,2 6,-7 105,6 92,13 332,3-262,-3-184,6 503,-1-591,3 0,3-1,5 5,16 81,-2 39,-25-166,2 0,1-1,4 11,-10-36,1-1,0 0,1 1,-1-1,1 0,0 0,1 0,-1-1,2 2,-3-3,1-1,0 1,0-1,1 1,-1-1,0 0,1 0,-1 0,1-1,0 0,-1 1,1-1,3 0,10 1,1 0,-1-2,1 0,-1-1,11-2,18-1,235 1,-162 4,-49 0,75-2,-138 1,0-1,0 0,-1 0,1 0,0-1,-1 0,2-1,-3 1,-1 0,0-1,1 1,-1-1,0 0,-1 0,1 0,-1-1,1 1,1-3,3-6,0-1,0 1,-2-1,1-1,1-3,1 1,2-3,10-10,-7 9,11-21,9-28,-4-1,4-20,1-4,-3 9,12-59,11-90,-41 176,-3 10,-2 1,0-16,7-152,-3-44,-13-3,0 117,0 143,0-10,0 1,-1-1,0 0,-1 1,0-1,-2-5,-20-55,0 2,-10-57,11 33,-10-19,32 112,-22-74,3-1,3-6,8 32,-4-7,6 34,0-1,-2 1,-4-8,6 16,0 0,1-1,1 0,-2-12,3 7,-16-83,17 80,-3-16,2-11,2 26,-1 0,-4-12,2 10,-2-27,5 36,-1 0,0 0,-2 1,0-1,-1 1,-1-2,1-1,1 0,1-1,0 0,2 0,0-4,-6-43,7 63,0 0,-1 0,0 0,0-1,0 2,-1-1,0 0,1 0,-2 1,0-1,-1-3,2 3,0-1,0 0,0 0,1 0,0-1,-9-18,10 23,0 0,0 1,0-1,-1 0,1 1,-1 0,1-1,-1 1,0 0,1 0,-1-1,0 2,0-1,-1-1,-14-7,12 4,0 0,1 0,-1-1,1 1,0-1,1 0,-1 0,-1-3,-1 1,1 0,-5-3,9 9,-11-10,1-1,-8-12,9 11,0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8:59.00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949 177,'-4'0,"0"0,1-1,-1 0,-3 0,-9-3,-64-10,47 8,-4 1,0 1,0 2,-20 3,50-1,-1-1,0 1,1-1,-1-1,1 1,-1-1,1-1,0 1,0-1,0-1,0 1,-4-4,-28-15,23 14,0-2,-5-3,11 6,-1 0,0 0,0 1,0 1,-1 0,0 1,0 0,0 0,0 2,-1-1,1 2,-1-1,-9 2,-115 3,132-3,0 0,1 1,-1 0,0 0,1 0,-1 0,0 1,1 0,-4 2,4-2,1 0,0 0,0 1,0 0,1-1,-1 1,0 0,1 0,0 1,0-1,0 0,-1 2,1 1,-1 0,1 0,0 0,0 0,1 0,-1 5,0 7,1 13,0-16,0 1,-2 13,2-24,-6 27,2 0,1 0,1 14,3 303,1-140,-1-201,0 0,0 1,1-1,0 0,1 0,0 2,-1-7,0 0,1-1,-1 1,1 0,-1 0,1-1,0 1,0-1,0 1,0-1,0 0,1 0,-1 0,1 0,-1 0,1-1,0 1,0 0,25 9,-14-5,0 1,1 1,-13-7,24 14,24 11,-40-22,0-1,0 1,1-1,-1-1,1 0,-1-1,3 1,139-3,-64 0,274 1,-359 0,0 0,0 0,0-1,0 1,0-1,0 0,-1 1,1-1,0 0,0-1,-1 1,2-1,-1 0,0-1,0 1,0-1,-1 1,0-1,1 0,-1 0,0 0,0 0,0 0,1-4,-1 1,0 0,0 0,0-1,0 1,-1-1,0 0,-1 1,0-1,0-5,0 4,1 0,-1-1,1 1,1 0,-1 0,3-6,3-3,1 1,1 1,6-10,-5 11,-2 0,0-1,-1 0,3-7,-8 12,1-1,-1 1,0 0,-1-1,0-4,-1-19,-2-2,1 3,1-92,-2-34,2 155,-1-1,1 1,-1-1,0 1,-1-1,1 1,-1 0,0-1,0 1,0 0,0 0,-1 0,0 1,0-1,0 1,0-1,0 1,-1 0,1 0,-4-2,1 1,-1 0,0 1,-1 0,1 0,0 0,-1 1,0 0,1 0,-1 1,0 0,-6 0,-90 2,40 1,42-2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9:02.3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851 352,'-1'0,"-1"0,1-1,0 1,0-1,-1 1,1-1,0 1,0-1,0 1,-1-1,1 0,0 0,0 0,0 0,-6-5,-55-31,47 29,1 0,-1 1,0 0,3 2,0 0,0-2,1 1,0-1,-3-3,-3-5,9 8,0 0,-1 1,-4-3,2 1,0 0,0 0,1-1,-2-2,-38-42,28 28,-20-16,39 39,0-1,0 1,-1 0,1 0,-1 1,0-1,1 1,-1-1,0 1,0 0,0 1,-1-1,-9 0,0 0,-12 1,12 0,-179 2,186-2,1 0,-1 1,0 0,0 0,1 0,-1 1,-3 1,8-2,-1 0,1 0,0 0,-1 1,1-1,0 1,0-1,0 1,1 0,-1-1,0 1,1 0,-1 0,1 1,-1-1,1 0,0 0,0 1,0-1,0 0,0 2,-1 10,0 0,1 0,0 0,1 0,2 13,-1-1,2 268,-4-195,1-88,1-1,0 1,0-1,1 1,0-1,0-4,0 0,0 0,0-1,1 0,0 1,0-1,0 0,1 0,2 2,-2-2,6 6,0 0,3 2,-8-9,-1-1,1 1,0-1,0 0,0 0,0-1,4 2,1-1,0 0,0-1,1 0,-1-1,1 0,-1 0,26-1,4-2,0 1,23 1,-17 1,23-4,-54 1,-1-1,1 0,-1-1,10-4,57-26,-48 20,-21 9,0 2,1-1,-1 2,1-1,0 2,11-1,0 0,-20 2,0-1,0 1,0-1,0 0,0 0,0-1,0 1,-1-1,1 0,0 0,0 0,-2 0,0 0,0 0,0 0,0 0,0 0,-1 0,1 0,-1-1,1 1,-1-1,0 1,0-1,0 1,0-1,-1 0,1-2,2-14,-2 0,-1 0,0 0,-2-13,-1-17,3 37,-1 1,-2-11,3 18,-2-1,1 1,0-1,-1 1,0-1,0 1,0 0,-2-2,-4-6,2 1,-5-11,9 20,1-1,-1 0,0 1,0 0,0-1,0 1,0 0,0 0,-1 0,1 0,-28-16,23 14,-8-4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9:52.62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2730 216,'-15'-5,"-1"2,0 1,-1 1,1 0,-4 1,2 0,-1 0,1-2,-11-2,-11-4,-1 2,0 2,-32 1,38 2,-11-3,-20-1,54 5,1-1,-1 0,1 0,-1-1,-10-4,8 2,-1 1,0 1,0 0,0 0,0 2,-5-1,0-1,-9-3,-38-10,34 6,-1 2,0 1,0 2,-5 0,-47 5,-20-1,100 0,0-1,1 0,-1 0,1 0,-1-1,1 1,-1-1,1-1,0 1,0-1,0 0,1 0,-1 0,1-1,-1 0,-2-2,1 0,0 1,0 1,0-1,-1 1,1 1,-1-1,0 1,-1 0,1 0,0 1,-1 0,1 1,-8-1,-13-1,1 2,-1 1,-8 2,-11 0,-359-1,220-2,172 2,1 1,-1 0,1 1,-1 0,-8 4,3-1,-2-1,0-1,5-1,0 2,0-1,1 1,-1-1,-3 0,-7 1,0 1,0 2,-17 7,38-13,0 0,0 1,0-1,0 1,1 0,-1 1,1-1,-1 2,-6 6,1 0,-2 5,-8 9,9-14,-1 0,0-1,0 0,-9 5,17-12,0 0,1 1,-1-1,1 1,0-1,0 1,0 0,1 1,-1-1,1 0,0 1,0-1,1 1,-1 0,1-1,0 1,0 3,-1 11,1 0,0 0,3 18,-1-8,-1-11,0-5,0 0,1 0,1 3,-1-12,0 1,0-1,1 0,0 1,-1-1,1 0,1 0,-1 0,1 0,-1-1,2 2,6 5,0-1,0 1,2-2,3 3,10 8,7 8,-22-17,1-1,0 0,1-1,0 0,8 4,-17-11,28 14,25 15,-42-21,1-1,1 0,-1-1,1 0,0-1,8 0,-10-2,1 1,-1 0,0 1,5 4,51 30,-53-29,-11-8,0 0,0 0,0-1,0 0,0 0,0 0,1-1,5 1,7-1,0 0,7-1,-9-1,-1 1,0 1,9 1,4 4,0-1,0-1,19 1,218-5,-125-1,935 1,-1066 0,1 0,0-1,9-2,-14 1,0 1,-1-1,1 0,-1-1,0 1,1-1,-1 0,0 0,26-19,-13 8,1 1,0 1,1 0,14-4,24-4,-41 15,1-1,-1-1,0 0,0-1,7-6,-9 3,0-1,-1-1,11-12,-10 9,1 2,13-11,-23 21,1 0,-1 0,1 1,-1 0,1 1,0-1,0 1,0 0,1 1,-1 0,0 0,1 1,6 0,-11 0,-9 0,-14 1,15-2,0 0,0-1,0 1,0-1,1 0,-1 0,0 0,1-1,-1 0,-8-6,0 0,-1-3,8 7,2 1,-1 0,1-1,0 0,0 1,1-2,-1 1,0-2,-5-11,-4-12,4 10,1 1,2-1,-1-5,-5-14,10 34,0 1,0-1,0 1,-1 0,0 0,0 0,0 0,0 0,0 0,-1 1,1 0,-1-1,0 1,-2 0,-8-6,-1 1,0 1,-10-4,7 4,1-1,-5-3,19 9,1 0,0 1,-1-1,1 0,0 0,0 0,1 0,-1 0,0-1,0 0,-5-11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9:56.73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0,'3617'0,"-3598"0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20:03.0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0,'3519'0,"-3471"2,1 2,42 2,-65-6,-4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20:06.33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0,'1667'0,"-1645"0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20:20.5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1 190,'921'0,"-900"0,0-1,0-2,-1 0,1 0,-1-2,0-1,5-2,-8 2,-1 2,2 0,-1 0,0 2,13-1,25 2,10 3,3 0,630-2,-684-1,0-1,0 0,-1-1,9-2,-5 1,-1 0,16 0,4 2,11 3,-15 0,21-3,-44 1,1-1,-1 0,6-3,14-2,-8 2,-1-1,5-2,-3 0,13-1,-24 6,0 0,0 0,0-1,0 0,0-1,2-2,-4 2,0 1,1 0,0 0,0 1,0 0,0 1,0 0,0 1,1 0,23-1,0 1,4 3,6-1,192 0,-219-1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7:12:53.9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  <inkml:trace contextRef="#ctx0" brushRef="#br0" timeOffset="1761.61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20:31.52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51,'332'0,"-319"-1,0 0,1-1,-1-1,0 0,4-2,-15 5,18-5,0 1,1 2,2-2,9-2,-7 1,0 1,0 1,17 0,77 3,-50 2,809-2,-859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08:16.2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1358 200,'-9'0,"0"-1,0-1,0 1,-3-2,-7-1,-8-2,0 0,1-2,0-1,-11-5,-50-25,75 34,-1 0,0 1,0 0,-1 1,-20-5,19 4,0 0,0 1,-4 1,13 1,1 0,-1-1,1 1,0-1,-1 0,1-1,0 1,0-1,1 0,-1 0,-10-7,8 7,1 0,0 1,-1 0,1 0,-1 0,-6-1,-11 0,-9 0,2 1,-62-4,-76 5,75 2,-122-1,211 0,0 1,0-1,0 1,0 0,0 0,1 0,-1 1,0 0,1-1,-1 2,1-1,-1 1,2-1,0 0,0 1,0-1,0 1,0 0,1 0,-1 0,1 0,0 0,0 0,0 1,1-1,-1 1,1-1,-1 1,1 0,-3 17,0-1,1 1,1 17,2 64,1-47,-1 138,0-187,0 0,0 0,1 0,0 0,0-1,1 1,-1 0,3 3,-3-6,0-1,1 1,-1 0,1-1,0 0,0 1,0-1,0 0,0 0,0 0,1 0,-1-1,1 1,-1 0,1-1,0 0,-1 0,2 1,18 6,-1 0,0 2,16 10,-16-7,0-2,0 0,1-2,1 0,21 5,-3-3,17 8,-29-8,2-2,0-1,11 0,-10-1,0 0,0 2,3 3,-26-9,20 5,-18-5,1 0,-1 1,4 2,-12-5,23 11,13 5,-28-14,-1 0,0-1,1 0,-1 0,10 0,128-3,-57 0,-70 1,-8 1,0-1,12-2,-22 2,1-1,-1 0,1 0,0 0,-1 0,1-1,-1 1,0-1,0 0,1 0,-1 0,0-1,3-2,-1 0,0-1,0 0,-1 0,1 0,-2-1,1 1,0-1,1-6,0 0,-1-1,0 1,-1-1,2-12,-2-17,-2 28,0 1,1-1,0 0,3-2,-1-2,0 0,-1 0,0-1,-2-7,-1-79,-1 48,1 15,-1-41,1 82,0 0,0 0,0 0,0 1,-1-1,1 0,0 0,-1 0,0 1,1-1,-1 0,0 1,0-1,0 1,0-1,0 1,0-1,-1 1,1 0,0 0,-1-1,-1 0,-7-3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08:23.0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1287 27,'-12'0,"-1"-1,0 0,1-1,-1 0,-6-2,-4-2,-1 2,0 0,-22 1,-73 3,54 1,-723-1,786 0,-8 0,1 0,-1 1,-3 1,10-2,0 1,0 0,0 0,0 0,1 0,-1 0,0 1,1-1,-1 1,1 0,-1-1,1 1,-1 1,0 1,-1 1,1-1,0 1,0 0,1-1,0 1,-1 0,2 1,-1-1,0 0,1 1,0-1,0 4,0 12,0 1,2 20,0-12,0 262,-1-286,0 0,0 0,0 0,1 0,0-1,1 7,-2-11,1 1,-1-1,1 1,0-1,0 1,-1-1,1 0,0 1,0-1,0 0,0 0,1 0,-1 0,0 0,0 0,1 0,-1 0,0 0,1-1,-1 1,1 0,-1-1,1 1,0-1,12 2,-1 0,0-2,1 1,-1-2,10-1,6 0,374-1,-235 4,339-1,-500 0,0 0,-1 0,1-1,0 0,3-1,-8 1,1 0,-1 0,1 0,-1 0,0 0,1-1,-1 1,0-1,0 0,0 1,0-1,0 0,0 0,0 0,0-2,3-3,0-1,-1 0,0 0,0-1,-1 1,0-1,-1 0,1 1,-2-1,1 0,-1-5,2-53,-4-30,-1 20,2-13,0 88,0 0,0 1,0-1,0 0,-1 0,1 0,-1 0,1 1,-1-1,0 0,1 0,-1 1,0-1,0 0,0 1,-1-1,1 1,0 0,0-1,-1 1,1 0,-1 0,1 0,-1 0,0 0,1 0,-1 0,0 0,1 1,-1-1,0 1,0-1,0 1,-11-2,0 1,-1 0,1 1,-8 2,5-2,-8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08:40.4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1149 155,'-2'-2,"1"1,-1 0,1 0,-1 1,1-1,-1 0,0 0,1 1,-1-1,0 1,-11-5,-10-10,14 8,0 1,-1 0,-5-1,-13-6,-26-10,44 18,1 0,-1 0,-7-6,10 6,1 1,-1 0,0 0,-1 1,1-1,0 2,-1-1,-1 1,-15-1,1 1,0 1,-1 1,-7 2,-12-1,-351 0,219-1,166 0,1 0,0 1,-1 0,-6 2,11-2,1 0,-1 0,1 0,0 1,-1 0,1 0,0 0,0 0,0 0,0 0,0 1,0 1,0-1,0 1,0 0,0 0,1 0,-1 1,1-1,0 1,1-1,-1 1,1-1,0 1,0 0,0 0,0 11,0 1,1-1,1 5,0 4,1 269,-2-184,0-102,0 0,0 0,1-1,1 1,0 2,-1-7,-1-1,1 1,0-1,0 1,0-1,1 0,-1 0,0 0,1 0,0 0,-1 0,1 0,0 0,0 0,0-1,0 1,0-1,1 1,3 1,0-1,1 0,-1-1,0 1,0-1,1 0,-1 0,2-1,17 0,12-1,-13-1,402-1,-254 4,-79 0,100-2,-185 0,0 1,0-1,7-2,-12 2,0 0,0 0,0 0,0-1,-1 1,1-1,0 1,-1-1,1 0,-1 0,2-1,12-13,14-10,-28 23,1 1,-1-1,0 0,0 1,0-1,0 0,0 0,-1-1,1 1,-1 0,0 0,0-1,0 1,0-1,-1 0,2-11,0 0,-2-15,0 22,-2-211,2 214,0-1,0 1,-1-1,0 0,0 1,-1-3,1 6,1 0,-1 0,0 0,0 0,-1 0,1 0,0 1,-1-1,1 0,-1 1,1-1,-1 1,0-1,0 1,1 0,-1 0,-2-1,-6-2,1 0,-8-1,9 3,1-1,0 1,0-1,0-1,-6-3,-14-12,17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7:12:29.58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993 0,'-29'16,"1"1,1 1,-9 9,-11 7,-9 6,2 2,2 3,-41 44,71-66,-1-1,-13 8,26-22,1 0,-1 1,2 0,-2 2,6-6,0 0,1 1,-1-1,1 1,1 0,-1 0,1 0,-2 6,1 1,1 0,0 0,1 0,1 4,2 56,0-32,0 349,-2-260,0-126,0 1,0 0,1 0,-1 0,1 0,0 0,1-1,-1 1,1 0,0-1,0 0,1 1,-1-1,3 3,0 0,1 0,-2 1,1-1,-1 1,0 0,-1 0,0 1,1 1,30 126,-24-98,-4-20,-1 0,0 10,9 47,-7-43,-2 2,-1-1,-1 5,-3 249,-1-122,1-104,-1 67,1-123,0-1,-1 1,1 0,-1-1,0 1,0-1,-1 0,-1 3,2-5,0 0,0 0,0-1,0 1,-1 0,1-1,-1 0,1 1,-1-1,0 0,0 1,1-1,-1 0,0 0,0 0,0-1,0 1,0 0,-1-1,-11 3,-1-1,1-1,-1-1,1 0,-12-1,0 0,-264-2,231 3,49 1,1-2,-1 1,-2-2,5-1,7 3,0 0,0 0,0 0,0 0,0 0,0 0,0 0,0 0,0 0,0-1,0 1,0 0,0 0,0 0,0 0,0 0,0 0,0 0,0 0,0 0,0 0,0 0,0-1,0 1,1 0,-1 0,0 0,0 0,0 0,0 0,0 0,0 0,0 0,0 0,0 0,0 0,0 0,0 0,1 0,-1 0,0 0,12-3,23-1,-1 3,1 1,2 1,-28 0,1 0,-1 0,1 1,-1 0,0 1,0 0,4 2,-8-3,0 0,-1 1,1-1,-1 1,0 0,0 1,0-1,0 1,0-1,-1 1,0 0,0 1,0-1,2 3,7 22,0 1,-2 0,4 20,0-1,3 18,-6-24,-5-17,-1 1,-2-1,1 26,-4 81,-2-56,2 187,1-243,2 0,0 0,3 11,0-3,-1 10,6 86,-4 41,-8-39,2-118,0 1,0-1,1 1,0-1,1 0,0 0,1 0,0 0,0 0,4 10,-3-7,-1 0,0 1,-1 0,-1-1,0 6,1 9,-2 27,0-40,0 0,1 0,1 0,0 0,2 6,1 4,-2 0,0 5,0-2,-2-10,9 49,-9-55,1 0,1 1,0-1,3 6,13 21,19 42,-31-64,0-1,1-1,3 4,3 3,-7-11,0 0,1 0,0-1,0 0,1 0,8 5,-9-9,0 1,0-2,1 1,-1-1,1 0,0-1,7 1,-2 0,-1 1,0 1,2 0,-4 0,-1-1,1 0,0-1,0-1,1 0,-1 0,1-1,-1-1,8 0,170-3,-186 2,-1 0,0-1,1 1,-1-1,0 0,0 0,0 0,0 0,0 0,0-1,0 0,0 1,0-1,-1 0,1 0,-1-1,3-1,-2 0,-1 1,0-1,1 0,-1 0,-1 1,1-1,0-1,-1 1,0 0,0 0,0 0,-1-1,1-1,0-38,-2 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5T17:12:53.9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  <inkml:trace contextRef="#ctx0" brushRef="#br0" timeOffset="1761.61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8:00.39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2401 139,'-12'-1,"-1"0,1-1,-2-1,-9-1,-37-4,-56 1,96 5,0 0,1-1,-14-4,10 2,-29-8,18 4,-3 2,-14-1,-43-8,68 11,0 1,-1 1,1 1,-80 1,102 1,-14-1,0 0,0-2,-18-4,15 2,-1 2,-9-1,-181 3,111 2,-331-1,406 1,-1 2,1 1,0 1,-20 7,-15 3,48-12,0 1,1 0,0 0,0 1,0 1,-4 3,-11 5,18-10,0 1,0 0,-3 3,-9 5,16-10,0-1,1 1,-1 1,1-1,0 1,-1-1,1 2,-49 55,42-49,0-1,-1-1,1 0,-6 2,5-3,1 0,-1 0,1 1,1 1,-2 2,8-8,1 0,-1 0,1 1,0-1,0 1,1-1,0 1,-1 0,2 0,-1 0,0 0,1 0,0 0,0 1,1 1,0-6,0 0,0 0,0 0,0 1,0-1,0 0,1 0,-1 0,0 0,1 0,-1 1,1-1,-1 0,1 0,0 0,-1 0,1 0,1 0,-1 0,1 1,-1-1,1 0,0 0,-1 0,1-1,0 1,0 0,-1-1,1 1,1-1,5 2,1-1,0-1,0 0,8 0,-6-1,356-3,-355 5,1 1,-1 0,1 1,-1 0,0 0,1 2,16 4,6 2,-17-5,0-1,1 0,0-1,13 0,15-3,-32-2,0 2,0 0,0 0,0 1,6 3,0 0,0-1,0-1,1 0,4-2,88-1,-49-1,1204 1,-1264 0,-1 0,1-1,-1 1,1-1,-1 0,1 0,-1 0,1 0,-3 0,0-1,0 1,0 0,0 0,0-1,0 1,-1-1,1 0,0 1,-1-1,1 0,-1 0,0 0,1 0,-1 0,0-2,2-2,0-1,-1 0,0 0,-1 0,0 0,0-1,0 0,0-17,-2-11,1 17,0 18,0-8,0 1,-1-1,0 0,-2-5,3 11,-1 1,0-1,0 1,0 0,0-1,-1 1,1 0,-1-1,1 1,-1 0,0 0,1 0,-1 1,0-1,0 0,-1 1,0-2,-6-1,0 0,0 0,0 1,-4 0,3 0,1 0,-1-1,-7-4,10 5,-1-2,1 1,0-1,0 0,0 0,1-1,-5-4,3-2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9T19:18:13.1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0,'557'0,"-513"2,11 3,36 1,-79-6,0 1,0 0,0 1,0 0,-1 1,1 0,-1 1,10 3,-10-2,1 0,-1-1,1 0,0-1,1-1,-1 0,0 0,1-2,4 1,98 6,-19-2,57-5,-62-1,338 1,-408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0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06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5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6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6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5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4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2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F1D7C7-0262-4868-AD40-4C5DC7E6010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422477-F2B9-414B-BF5E-32E963DD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8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11" Type="http://schemas.openxmlformats.org/officeDocument/2006/relationships/customXml" Target="../ink/ink5.xml"/><Relationship Id="rId10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2.xml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9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7.png"/><Relationship Id="rId1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1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6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6.png"/><Relationship Id="rId14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DCA9-C635-479B-A6FE-CB192626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25779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Middle School Grades Data Analysis</a:t>
            </a:r>
            <a:br>
              <a:rPr lang="en-US" dirty="0"/>
            </a:br>
            <a:r>
              <a:rPr lang="en-US" dirty="0"/>
              <a:t>(ALY 6070 WEEK03-Tableau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85F5-115A-4B7F-B08A-A3111772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064" y="4600202"/>
            <a:ext cx="5087471" cy="1661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CHIRAG SHAH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PRERAK SHAH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E49773-137E-437B-8D18-A3D0EC2857EA}"/>
                  </a:ext>
                </a:extLst>
              </p14:cNvPr>
              <p14:cNvContentPartPr/>
              <p14:nvPr/>
            </p14:nvContentPartPr>
            <p14:xfrm>
              <a:off x="3289666" y="145176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E49773-137E-437B-8D18-A3D0EC285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1026" y="14427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4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9C29-8215-4A31-9F04-B9EE689C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1" y="196377"/>
            <a:ext cx="11151569" cy="1560716"/>
          </a:xfrm>
        </p:spPr>
        <p:txBody>
          <a:bodyPr>
            <a:normAutofit/>
          </a:bodyPr>
          <a:lstStyle/>
          <a:p>
            <a:r>
              <a:rPr lang="en-US" dirty="0"/>
              <a:t>Descriptive Statistics of Performance percentage grade of all Grade Level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5D1821-12D2-4676-9A36-157670C0F8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8" y="1690688"/>
            <a:ext cx="3657788" cy="498801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E81639-0BD0-4D75-91F2-9DAD88A3E717}"/>
                  </a:ext>
                </a:extLst>
              </p14:cNvPr>
              <p14:cNvContentPartPr/>
              <p14:nvPr/>
            </p14:nvContentPartPr>
            <p14:xfrm>
              <a:off x="6731986" y="272004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E81639-0BD0-4D75-91F2-9DAD88A3E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4346" y="270240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199E4-0A03-48D5-AB7E-F85AFEEC1B76}"/>
              </a:ext>
            </a:extLst>
          </p:cNvPr>
          <p:cNvSpPr txBox="1"/>
          <p:nvPr/>
        </p:nvSpPr>
        <p:spPr>
          <a:xfrm>
            <a:off x="4724400" y="5298812"/>
            <a:ext cx="427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Average percentage of the middle school grade is 86.44% having most of the students at 95% grading.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B47EC9-532A-40EC-84E9-F80FF3928167}"/>
                  </a:ext>
                </a:extLst>
              </p14:cNvPr>
              <p14:cNvContentPartPr/>
              <p14:nvPr/>
            </p14:nvContentPartPr>
            <p14:xfrm>
              <a:off x="3401626" y="2253847"/>
              <a:ext cx="489240" cy="32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B47EC9-532A-40EC-84E9-F80FF3928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2986" y="2244847"/>
                <a:ext cx="5068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A3EF76-6F18-46C7-B226-190B77B89746}"/>
                  </a:ext>
                </a:extLst>
              </p14:cNvPr>
              <p14:cNvContentPartPr/>
              <p14:nvPr/>
            </p14:nvContentPartPr>
            <p14:xfrm>
              <a:off x="3404866" y="3118927"/>
              <a:ext cx="486720" cy="20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A3EF76-6F18-46C7-B226-190B77B897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6226" y="3109927"/>
                <a:ext cx="5043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C6F614-7B6B-4530-930A-848D26DF1A5E}"/>
                  </a:ext>
                </a:extLst>
              </p14:cNvPr>
              <p14:cNvContentPartPr/>
              <p14:nvPr/>
            </p14:nvContentPartPr>
            <p14:xfrm>
              <a:off x="3436546" y="4749007"/>
              <a:ext cx="437400" cy="25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C6F614-7B6B-4530-930A-848D26DF1A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7546" y="4740367"/>
                <a:ext cx="45504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05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CFC9-377A-4675-99A2-CC7AAF7E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35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Descriptive Statistics of Performance Letter grade of all Grade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0FAA4-FC43-42B1-BBED-D27899034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635"/>
            <a:ext cx="4751388" cy="4666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50A1A-1A97-43F3-A560-353A5CA7BA23}"/>
              </a:ext>
            </a:extLst>
          </p:cNvPr>
          <p:cNvSpPr txBox="1"/>
          <p:nvPr/>
        </p:nvSpPr>
        <p:spPr>
          <a:xfrm>
            <a:off x="5589588" y="5285365"/>
            <a:ext cx="4270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Average percentage letter grade of the middle school is above B- having most of the students at B+ letter grade.</a:t>
            </a:r>
          </a:p>
        </p:txBody>
      </p:sp>
    </p:spTree>
    <p:extLst>
      <p:ext uri="{BB962C8B-B14F-4D97-AF65-F5344CB8AC3E}">
        <p14:creationId xmlns:p14="http://schemas.microsoft.com/office/powerpoint/2010/main" val="123314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9C29-8215-4A31-9F04-B9EE689C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of Students with 100% in 6</a:t>
            </a:r>
            <a:r>
              <a:rPr lang="en-US" baseline="30000" dirty="0"/>
              <a:t>th </a:t>
            </a:r>
            <a:r>
              <a:rPr lang="en-US" dirty="0"/>
              <a:t> grade vs 7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E08D4-44E1-4FEF-819F-30B2E6157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88" y="1757802"/>
            <a:ext cx="3197935" cy="45930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9E67E6-0B32-432B-B1C2-A80084A266E9}"/>
                  </a:ext>
                </a:extLst>
              </p14:cNvPr>
              <p14:cNvContentPartPr/>
              <p14:nvPr/>
            </p14:nvContentPartPr>
            <p14:xfrm>
              <a:off x="2445441" y="2772869"/>
              <a:ext cx="462960" cy="180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9E67E6-0B32-432B-B1C2-A80084A26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7441" y="2754869"/>
                <a:ext cx="498600" cy="1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E81639-0BD0-4D75-91F2-9DAD88A3E717}"/>
                  </a:ext>
                </a:extLst>
              </p14:cNvPr>
              <p14:cNvContentPartPr/>
              <p14:nvPr/>
            </p14:nvContentPartPr>
            <p14:xfrm>
              <a:off x="6731986" y="272004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E81639-0BD0-4D75-91F2-9DAD88A3E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4346" y="270240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F199E4-0A03-48D5-AB7E-F85AFEEC1B76}"/>
              </a:ext>
            </a:extLst>
          </p:cNvPr>
          <p:cNvSpPr txBox="1"/>
          <p:nvPr/>
        </p:nvSpPr>
        <p:spPr>
          <a:xfrm>
            <a:off x="4329953" y="5280212"/>
            <a:ext cx="31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Performance percentage grade of 7</a:t>
            </a:r>
            <a:r>
              <a:rPr lang="en-US" baseline="30000" dirty="0"/>
              <a:t>th</a:t>
            </a:r>
            <a:r>
              <a:rPr lang="en-US" dirty="0"/>
              <a:t> grade is much higher than 6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</p:txBody>
      </p:sp>
    </p:spTree>
    <p:extLst>
      <p:ext uri="{BB962C8B-B14F-4D97-AF65-F5344CB8AC3E}">
        <p14:creationId xmlns:p14="http://schemas.microsoft.com/office/powerpoint/2010/main" val="3259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06EC-DA05-4185-8043-4F5177F0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Scatter Chart showing Not_SPED students with percentage grade in 6</a:t>
            </a:r>
            <a:r>
              <a:rPr lang="en-US" baseline="30000" dirty="0"/>
              <a:t>th </a:t>
            </a:r>
            <a:r>
              <a:rPr lang="en-US" dirty="0"/>
              <a:t> grade vs 7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8B1B4-244D-431C-B1CF-52C0E9420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31" y="1615109"/>
            <a:ext cx="6805763" cy="4725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A2E67-D915-4F2F-A656-028A65906159}"/>
              </a:ext>
            </a:extLst>
          </p:cNvPr>
          <p:cNvSpPr txBox="1"/>
          <p:nvPr/>
        </p:nvSpPr>
        <p:spPr>
          <a:xfrm>
            <a:off x="7803776" y="1940859"/>
            <a:ext cx="3787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There are more number of Not_SPED students in 7</a:t>
            </a:r>
            <a:r>
              <a:rPr lang="en-US" baseline="30000" dirty="0"/>
              <a:t>th</a:t>
            </a:r>
            <a:r>
              <a:rPr lang="en-US" dirty="0"/>
              <a:t> grade from the dataset who has the performance percentage grade.</a:t>
            </a:r>
          </a:p>
        </p:txBody>
      </p:sp>
    </p:spTree>
    <p:extLst>
      <p:ext uri="{BB962C8B-B14F-4D97-AF65-F5344CB8AC3E}">
        <p14:creationId xmlns:p14="http://schemas.microsoft.com/office/powerpoint/2010/main" val="6592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4A83-5653-41CA-969D-3814A34A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students who has ELL status in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EE350-BD8D-4BC0-B68D-31AA89DB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43" y="1690688"/>
            <a:ext cx="3583922" cy="1206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8C60CC-A254-4BD9-9493-7CC60CC7EA7B}"/>
              </a:ext>
            </a:extLst>
          </p:cNvPr>
          <p:cNvSpPr txBox="1"/>
          <p:nvPr/>
        </p:nvSpPr>
        <p:spPr>
          <a:xfrm>
            <a:off x="920843" y="3061447"/>
            <a:ext cx="3615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students with ELL status are more in 7</a:t>
            </a:r>
            <a:r>
              <a:rPr lang="en-US" baseline="30000" dirty="0"/>
              <a:t>th</a:t>
            </a:r>
            <a:r>
              <a:rPr lang="en-US" dirty="0"/>
              <a:t> grade than in 6</a:t>
            </a:r>
            <a:r>
              <a:rPr lang="en-US" baseline="30000" dirty="0"/>
              <a:t>th</a:t>
            </a:r>
            <a:r>
              <a:rPr lang="en-US" dirty="0"/>
              <a:t> grade.</a:t>
            </a:r>
          </a:p>
        </p:txBody>
      </p:sp>
    </p:spTree>
    <p:extLst>
      <p:ext uri="{BB962C8B-B14F-4D97-AF65-F5344CB8AC3E}">
        <p14:creationId xmlns:p14="http://schemas.microsoft.com/office/powerpoint/2010/main" val="114014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7807-5E6C-4C4F-AD3B-3BC957B7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727" y="503233"/>
            <a:ext cx="8893614" cy="842730"/>
          </a:xfrm>
        </p:spPr>
        <p:txBody>
          <a:bodyPr/>
          <a:lstStyle/>
          <a:p>
            <a:r>
              <a:rPr lang="en-US" dirty="0"/>
              <a:t>Hypothesis-1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DD8EF-CFC0-4793-9D84-7B24097B0CE5}"/>
              </a:ext>
            </a:extLst>
          </p:cNvPr>
          <p:cNvSpPr txBox="1"/>
          <p:nvPr/>
        </p:nvSpPr>
        <p:spPr>
          <a:xfrm>
            <a:off x="263387" y="5277678"/>
            <a:ext cx="55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The overall students of 7</a:t>
            </a:r>
            <a:r>
              <a:rPr lang="en-US" baseline="30000" dirty="0"/>
              <a:t>th</a:t>
            </a:r>
            <a:r>
              <a:rPr lang="en-US" dirty="0"/>
              <a:t> grade are more intelligent than 6</a:t>
            </a:r>
            <a:r>
              <a:rPr lang="en-US" baseline="30000" dirty="0"/>
              <a:t>th</a:t>
            </a:r>
            <a:r>
              <a:rPr lang="en-US" dirty="0"/>
              <a:t> grade students.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3D5DE-5572-4DAF-AA0B-5020F1617FAA}"/>
              </a:ext>
            </a:extLst>
          </p:cNvPr>
          <p:cNvSpPr txBox="1"/>
          <p:nvPr/>
        </p:nvSpPr>
        <p:spPr>
          <a:xfrm>
            <a:off x="228600" y="1461247"/>
            <a:ext cx="4433047" cy="36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Analysis in Excel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60778-CEAA-4D86-A0F5-1603C68197EA}"/>
              </a:ext>
            </a:extLst>
          </p:cNvPr>
          <p:cNvSpPr txBox="1"/>
          <p:nvPr/>
        </p:nvSpPr>
        <p:spPr>
          <a:xfrm>
            <a:off x="5931876" y="1423132"/>
            <a:ext cx="591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 Presentation(Tableau) of students who got below 50% grades in 6</a:t>
            </a:r>
            <a:r>
              <a:rPr lang="en-US" b="1" baseline="30000" dirty="0"/>
              <a:t>th</a:t>
            </a:r>
            <a:r>
              <a:rPr lang="en-US" b="1" dirty="0"/>
              <a:t> vs 7</a:t>
            </a:r>
            <a:r>
              <a:rPr lang="en-US" b="1" baseline="30000" dirty="0"/>
              <a:t>th</a:t>
            </a:r>
            <a:r>
              <a:rPr lang="en-US" b="1" dirty="0"/>
              <a:t> grade.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BB043D-0D0D-4F08-945E-89B27ED3B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013"/>
            <a:ext cx="5994169" cy="3379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C22B3-42C8-41F0-AE4B-80ADF514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34" y="2162601"/>
            <a:ext cx="6014475" cy="4208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6793CE-24D9-4DFF-912C-2D80E7602BF7}"/>
                  </a:ext>
                </a:extLst>
              </p14:cNvPr>
              <p14:cNvContentPartPr/>
              <p14:nvPr/>
            </p14:nvContentPartPr>
            <p14:xfrm>
              <a:off x="3528346" y="3966007"/>
              <a:ext cx="901080" cy="18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6793CE-24D9-4DFF-912C-2D80E7602B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706" y="3957367"/>
                <a:ext cx="918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A17B0-78EB-4831-81B1-D16F5F2C5C55}"/>
                  </a:ext>
                </a:extLst>
              </p14:cNvPr>
              <p14:cNvContentPartPr/>
              <p14:nvPr/>
            </p14:nvContentPartPr>
            <p14:xfrm>
              <a:off x="1178626" y="4495567"/>
              <a:ext cx="681480" cy="27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A17B0-78EB-4831-81B1-D16F5F2C5C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9626" y="4486567"/>
                <a:ext cx="6991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AC1114-437F-4522-9D5F-312D4A37A6FD}"/>
                  </a:ext>
                </a:extLst>
              </p14:cNvPr>
              <p14:cNvContentPartPr/>
              <p14:nvPr/>
            </p14:nvContentPartPr>
            <p14:xfrm>
              <a:off x="483826" y="4661167"/>
              <a:ext cx="956160" cy="5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AC1114-437F-4522-9D5F-312D4A37A6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826" y="4652167"/>
                <a:ext cx="9738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520FE0-5370-4AB1-B8FB-C9D8570A02EC}"/>
                  </a:ext>
                </a:extLst>
              </p14:cNvPr>
              <p14:cNvContentPartPr/>
              <p14:nvPr/>
            </p14:nvContentPartPr>
            <p14:xfrm>
              <a:off x="2316946" y="2801047"/>
              <a:ext cx="1721520" cy="1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520FE0-5370-4AB1-B8FB-C9D8570A02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8306" y="2792047"/>
                <a:ext cx="1739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7408C7-DBC2-4C7F-B6DA-5C87CDBC3F0E}"/>
                  </a:ext>
                </a:extLst>
              </p14:cNvPr>
              <p14:cNvContentPartPr/>
              <p14:nvPr/>
            </p14:nvContentPartPr>
            <p14:xfrm>
              <a:off x="8856706" y="2966647"/>
              <a:ext cx="556560" cy="154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7408C7-DBC2-4C7F-B6DA-5C87CDBC3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7706" y="2958007"/>
                <a:ext cx="574200" cy="15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3FFCDD-2C7E-4884-9985-381821C86810}"/>
                  </a:ext>
                </a:extLst>
              </p14:cNvPr>
              <p14:cNvContentPartPr/>
              <p14:nvPr/>
            </p14:nvContentPartPr>
            <p14:xfrm>
              <a:off x="10676146" y="3176527"/>
              <a:ext cx="383400" cy="401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3FFCDD-2C7E-4884-9985-381821C868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67506" y="3167887"/>
                <a:ext cx="4010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EE1B75-14DA-4F14-B137-53C8A36145DC}"/>
                  </a:ext>
                </a:extLst>
              </p14:cNvPr>
              <p14:cNvContentPartPr/>
              <p14:nvPr/>
            </p14:nvContentPartPr>
            <p14:xfrm>
              <a:off x="10670746" y="3849007"/>
              <a:ext cx="317880" cy="27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EE1B75-14DA-4F14-B137-53C8A36145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61746" y="3840367"/>
                <a:ext cx="335520" cy="2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03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7807-5E6C-4C4F-AD3B-3BC957B7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35" y="636140"/>
            <a:ext cx="8548473" cy="786992"/>
          </a:xfrm>
        </p:spPr>
        <p:txBody>
          <a:bodyPr/>
          <a:lstStyle/>
          <a:p>
            <a:r>
              <a:rPr lang="en-US" dirty="0"/>
              <a:t>Hypothesis-2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DD8EF-CFC0-4793-9D84-7B24097B0CE5}"/>
              </a:ext>
            </a:extLst>
          </p:cNvPr>
          <p:cNvSpPr txBox="1"/>
          <p:nvPr/>
        </p:nvSpPr>
        <p:spPr>
          <a:xfrm>
            <a:off x="263387" y="5277678"/>
            <a:ext cx="554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The students of 6</a:t>
            </a:r>
            <a:r>
              <a:rPr lang="en-US" baseline="30000" dirty="0"/>
              <a:t>th</a:t>
            </a:r>
            <a:r>
              <a:rPr lang="en-US" dirty="0"/>
              <a:t> grade are more in number than 7</a:t>
            </a:r>
            <a:r>
              <a:rPr lang="en-US" baseline="30000" dirty="0"/>
              <a:t>th</a:t>
            </a:r>
            <a:r>
              <a:rPr lang="en-US" dirty="0"/>
              <a:t> grade who got the grades more than C+.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D7B4C4-0FC7-49F3-B1D6-E3C0C55D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380" y="2128435"/>
            <a:ext cx="6303065" cy="2683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E3D5DE-5572-4DAF-AA0B-5020F1617FAA}"/>
              </a:ext>
            </a:extLst>
          </p:cNvPr>
          <p:cNvSpPr txBox="1"/>
          <p:nvPr/>
        </p:nvSpPr>
        <p:spPr>
          <a:xfrm>
            <a:off x="228600" y="1461247"/>
            <a:ext cx="4433047" cy="368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Statistical Analysis in Excel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60778-CEAA-4D86-A0F5-1603C68197EA}"/>
              </a:ext>
            </a:extLst>
          </p:cNvPr>
          <p:cNvSpPr txBox="1"/>
          <p:nvPr/>
        </p:nvSpPr>
        <p:spPr>
          <a:xfrm>
            <a:off x="5931876" y="1423132"/>
            <a:ext cx="591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 Presentation(Tableau) of students who get more than C+ in 6</a:t>
            </a:r>
            <a:r>
              <a:rPr lang="en-US" b="1" baseline="30000" dirty="0"/>
              <a:t>th</a:t>
            </a:r>
            <a:r>
              <a:rPr lang="en-US" b="1" dirty="0"/>
              <a:t> vs 7</a:t>
            </a:r>
            <a:r>
              <a:rPr lang="en-US" b="1" baseline="30000" dirty="0"/>
              <a:t>th</a:t>
            </a:r>
            <a:r>
              <a:rPr lang="en-US" b="1" dirty="0"/>
              <a:t> grade.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C6F9E-4AD9-4066-8EAF-08AB512D97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36" y="1788459"/>
            <a:ext cx="5813612" cy="34334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4F2805-DA74-43F1-9181-8FB6E50AE6AF}"/>
                  </a:ext>
                </a:extLst>
              </p14:cNvPr>
              <p14:cNvContentPartPr/>
              <p14:nvPr/>
            </p14:nvContentPartPr>
            <p14:xfrm>
              <a:off x="3396226" y="4166887"/>
              <a:ext cx="1099080" cy="33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4F2805-DA74-43F1-9181-8FB6E50AE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7226" y="4157887"/>
                <a:ext cx="1116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384E7C-AC61-479F-BD2A-C57EAABBD8CA}"/>
                  </a:ext>
                </a:extLst>
              </p14:cNvPr>
              <p14:cNvContentPartPr/>
              <p14:nvPr/>
            </p14:nvContentPartPr>
            <p14:xfrm>
              <a:off x="2079706" y="2402167"/>
              <a:ext cx="130932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384E7C-AC61-479F-BD2A-C57EAABBD8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0706" y="2393167"/>
                <a:ext cx="1326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E0048-B334-4D9B-8005-0E1ABCE2FA79}"/>
                  </a:ext>
                </a:extLst>
              </p14:cNvPr>
              <p14:cNvContentPartPr/>
              <p14:nvPr/>
            </p14:nvContentPartPr>
            <p14:xfrm>
              <a:off x="358186" y="4822807"/>
              <a:ext cx="1352160" cy="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E0048-B334-4D9B-8005-0E1ABCE2FA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186" y="4813807"/>
                <a:ext cx="1369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A2C7F4-DA2D-4C3D-99D8-47DC9267186C}"/>
                  </a:ext>
                </a:extLst>
              </p14:cNvPr>
              <p14:cNvContentPartPr/>
              <p14:nvPr/>
            </p14:nvContentPartPr>
            <p14:xfrm>
              <a:off x="232546" y="5001727"/>
              <a:ext cx="6084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A2C7F4-DA2D-4C3D-99D8-47DC926718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906" y="4992727"/>
                <a:ext cx="626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5F3DD7-4A05-41F2-AE79-250F3D5EADFF}"/>
                  </a:ext>
                </a:extLst>
              </p14:cNvPr>
              <p14:cNvContentPartPr/>
              <p14:nvPr/>
            </p14:nvContentPartPr>
            <p14:xfrm>
              <a:off x="10640866" y="4391167"/>
              <a:ext cx="1144440" cy="6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5F3DD7-4A05-41F2-AE79-250F3D5EAD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32226" y="4382167"/>
                <a:ext cx="1162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00262A-8EEC-4AD6-84EE-620AC53461EF}"/>
                  </a:ext>
                </a:extLst>
              </p14:cNvPr>
              <p14:cNvContentPartPr/>
              <p14:nvPr/>
            </p14:nvContentPartPr>
            <p14:xfrm>
              <a:off x="11438986" y="4696807"/>
              <a:ext cx="624960" cy="18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00262A-8EEC-4AD6-84EE-620AC53461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29986" y="4687807"/>
                <a:ext cx="642600" cy="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3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5" descr="Smiling Face with No Fill">
            <a:extLst>
              <a:ext uri="{FF2B5EF4-FFF2-40B4-BE49-F238E27FC236}">
                <a16:creationId xmlns:a16="http://schemas.microsoft.com/office/drawing/2014/main" id="{DDAC587A-AA26-4FF0-A3F0-59FE3C55B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87083B-E132-48C1-864E-F8021A2A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82921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813</TotalTime>
  <Words>260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Middle School Grades Data Analysis (ALY 6070 WEEK03-Tableau PROJECT)</vt:lpstr>
      <vt:lpstr>Descriptive Statistics of Performance percentage grade of all Grade Level</vt:lpstr>
      <vt:lpstr>Descriptive Statistics of Performance Letter grade of all Grade Level</vt:lpstr>
      <vt:lpstr>Bar Chart of Students with 100% in 6th  grade vs 7th grade</vt:lpstr>
      <vt:lpstr>Scatter Chart showing Not_SPED students with percentage grade in 6th  grade vs 7th grade</vt:lpstr>
      <vt:lpstr>Count of students who has ELL status in 6th and 7th grades</vt:lpstr>
      <vt:lpstr>Hypothesis-1</vt:lpstr>
      <vt:lpstr>Hypothesis-2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SHAH</dc:creator>
  <cp:lastModifiedBy>CHIRAG SHAH</cp:lastModifiedBy>
  <cp:revision>29</cp:revision>
  <dcterms:created xsi:type="dcterms:W3CDTF">2020-01-25T16:47:39Z</dcterms:created>
  <dcterms:modified xsi:type="dcterms:W3CDTF">2020-01-29T22:31:39Z</dcterms:modified>
</cp:coreProperties>
</file>