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3" r:id="rId4"/>
    <p:sldId id="264" r:id="rId5"/>
    <p:sldId id="265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A86-9669-49A3-AF28-57049C3EE01F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71B2-D6E7-4D46-9CE4-BFC99F6A9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027208" y="5556060"/>
            <a:ext cx="8082950" cy="11912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版面配置區 3"/>
          <p:cNvSpPr>
            <a:spLocks noGrp="1"/>
          </p:cNvSpPr>
          <p:nvPr>
            <p:ph type="body" sz="quarter" idx="13" hasCustomPrompt="1"/>
          </p:nvPr>
        </p:nvSpPr>
        <p:spPr>
          <a:xfrm>
            <a:off x="2614288" y="6202396"/>
            <a:ext cx="7029450" cy="456429"/>
          </a:xfrm>
        </p:spPr>
        <p:txBody>
          <a:bodyPr>
            <a:norm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algn="ctr"/>
            <a:r>
              <a:rPr lang="zh-TW" altLang="en-US" dirty="0"/>
              <a:t>慈濟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資訊科技</a:t>
            </a:r>
            <a:r>
              <a:rPr lang="zh-TW" altLang="en-US" dirty="0"/>
              <a:t>與</a:t>
            </a:r>
            <a:r>
              <a:rPr lang="zh-TW" altLang="en-US" dirty="0" smtClean="0"/>
              <a:t>管理學系</a:t>
            </a:r>
            <a:r>
              <a:rPr lang="en-US" altLang="zh-TW" dirty="0" smtClean="0"/>
              <a:t>-</a:t>
            </a:r>
            <a:r>
              <a:rPr lang="zh-TW" altLang="en-US" dirty="0" smtClean="0"/>
              <a:t>吳志成助理教授</a:t>
            </a:r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9" name="文字版面配置區 3"/>
          <p:cNvSpPr>
            <a:spLocks noGrp="1"/>
          </p:cNvSpPr>
          <p:nvPr>
            <p:ph type="body" sz="quarter" idx="16" hasCustomPrompt="1"/>
          </p:nvPr>
        </p:nvSpPr>
        <p:spPr>
          <a:xfrm>
            <a:off x="2070338" y="5676173"/>
            <a:ext cx="7979434" cy="500332"/>
          </a:xfrm>
        </p:spPr>
        <p:txBody>
          <a:bodyPr>
            <a:noAutofit/>
          </a:bodyPr>
          <a:lstStyle>
            <a:lvl1pPr marL="228600" marR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400" b="1" kern="12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</a:lstStyle>
          <a:p>
            <a:r>
              <a:rPr lang="zh-TW" altLang="en-US" dirty="0" smtClean="0"/>
              <a:t>人工智慧概論 </a:t>
            </a:r>
            <a:r>
              <a:rPr lang="en-US" altLang="zh-TW" dirty="0" smtClean="0"/>
              <a:t>Concepts of Artificial Intelligence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0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6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57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7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0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9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96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695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661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091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1A86-9669-49A3-AF28-57049C3EE01F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71B2-D6E7-4D46-9CE4-BFC99F6A9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027209" y="6052829"/>
            <a:ext cx="7763774" cy="6686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2458528" y="6165387"/>
            <a:ext cx="6901132" cy="537193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/>
            <a:r>
              <a:rPr lang="en-US" altLang="zh-TW" dirty="0" smtClean="0"/>
              <a:t>Thank you for your time and </a:t>
            </a:r>
            <a:r>
              <a:rPr lang="en-US" altLang="zh-TW" dirty="0" smtClean="0"/>
              <a:t>attention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697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570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016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1225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4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8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6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1A86-9669-49A3-AF28-57049C3EE01F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71B2-D6E7-4D46-9CE4-BFC99F6A9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14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21FF1-0EB7-406D-85CE-C6E4C1CD273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C870-3D8A-4FA0-A11E-72D24C051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F9B3-AD29-4B17-BC8D-E49BCA271F71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13C2-AECE-4567-973C-8A0CF9C3BF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4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88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209800" y="1341439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人工智慧概論</a:t>
            </a:r>
            <a:endParaRPr lang="es-E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51" name="Rectangle 29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45126"/>
            <a:ext cx="6400800" cy="841375"/>
          </a:xfrm>
        </p:spPr>
        <p:txBody>
          <a:bodyPr anchor="ctr"/>
          <a:lstStyle/>
          <a:p>
            <a:pPr eaLnBrk="1" hangingPunct="1"/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慈濟大學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吳志成老師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52" name="Rectangle 25"/>
          <p:cNvSpPr txBox="1">
            <a:spLocks noChangeArrowheads="1"/>
          </p:cNvSpPr>
          <p:nvPr/>
        </p:nvSpPr>
        <p:spPr bwMode="auto">
          <a:xfrm>
            <a:off x="1847850" y="3062289"/>
            <a:ext cx="84201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3600" b="1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Concepts of Artificial Intelligence</a:t>
            </a:r>
            <a:endParaRPr lang="es-E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5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zh-TW" altLang="en-US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定義</a:t>
            </a:r>
            <a:endParaRPr lang="en-US" altLang="zh-TW" sz="4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弱人工智慧（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Weak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強人工智慧（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Strong 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4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4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人工智慧的發展</a:t>
            </a:r>
            <a:endParaRPr lang="en-US" altLang="zh-TW" sz="4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58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40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1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3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</Words>
  <Application>Microsoft Office PowerPoint</Application>
  <PresentationFormat>寬螢幕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自訂設計</vt:lpstr>
      <vt:lpstr>1_自訂設計</vt:lpstr>
      <vt:lpstr>PowerPoint 簡報</vt:lpstr>
      <vt:lpstr>人工智慧概論</vt:lpstr>
      <vt:lpstr>課程目標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2024-08-28T03:49:50Z</dcterms:created>
  <dcterms:modified xsi:type="dcterms:W3CDTF">2025-08-21T05:38:02Z</dcterms:modified>
</cp:coreProperties>
</file>