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1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2F59D-1976-4030-A7B5-0D54ABB5D05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07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K3kQ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學年上學期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154" name="Group 2"/>
          <p:cNvGrpSpPr>
            <a:grpSpLocks/>
          </p:cNvGrpSpPr>
          <p:nvPr/>
        </p:nvGrpSpPr>
        <p:grpSpPr bwMode="auto">
          <a:xfrm>
            <a:off x="3045125" y="1846696"/>
            <a:ext cx="5929312" cy="4138613"/>
            <a:chOff x="1141" y="1254"/>
            <a:chExt cx="3296" cy="2301"/>
          </a:xfrm>
        </p:grpSpPr>
        <p:sp>
          <p:nvSpPr>
            <p:cNvPr id="1585155" name="AutoShape 3"/>
            <p:cNvSpPr>
              <a:spLocks noChangeArrowheads="1"/>
            </p:cNvSpPr>
            <p:nvPr/>
          </p:nvSpPr>
          <p:spPr bwMode="gray">
            <a:xfrm>
              <a:off x="1141" y="1254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r>
                <a:rPr lang="en-US" altLang="zh-TW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小考</a:t>
              </a:r>
              <a:endParaRPr lang="en-US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20%</a:t>
              </a:r>
              <a:endPara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6" name="AutoShape 4"/>
            <p:cNvSpPr>
              <a:spLocks noChangeArrowheads="1"/>
            </p:cNvSpPr>
            <p:nvPr/>
          </p:nvSpPr>
          <p:spPr bwMode="gray">
            <a:xfrm>
              <a:off x="2202" y="1912"/>
              <a:ext cx="1175" cy="1015"/>
            </a:xfrm>
            <a:prstGeom prst="hexagon">
              <a:avLst>
                <a:gd name="adj" fmla="val 28941"/>
                <a:gd name="vf" fmla="val 115470"/>
              </a:avLst>
            </a:prstGeom>
            <a:solidFill>
              <a:srgbClr val="D97300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課堂表現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出席</a:t>
              </a:r>
              <a:r>
                <a:rPr lang="en-US" altLang="zh-TW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7" name="AutoShape 5"/>
            <p:cNvSpPr>
              <a:spLocks noChangeArrowheads="1"/>
            </p:cNvSpPr>
            <p:nvPr/>
          </p:nvSpPr>
          <p:spPr bwMode="gray">
            <a:xfrm>
              <a:off x="3186" y="1254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實</a:t>
              </a:r>
              <a:r>
                <a:rPr lang="zh-TW" altLang="en-US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</a:t>
              </a:r>
              <a:endParaRPr lang="en-US" altLang="zh-TW" sz="24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8" name="AutoShape 6"/>
            <p:cNvSpPr>
              <a:spLocks noChangeArrowheads="1"/>
            </p:cNvSpPr>
            <p:nvPr/>
          </p:nvSpPr>
          <p:spPr bwMode="gray">
            <a:xfrm>
              <a:off x="1141" y="2473"/>
              <a:ext cx="1251" cy="1082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期中考</a:t>
              </a:r>
              <a:endPara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9" name="AutoShape 7"/>
            <p:cNvSpPr>
              <a:spLocks noChangeArrowheads="1"/>
            </p:cNvSpPr>
            <p:nvPr/>
          </p:nvSpPr>
          <p:spPr bwMode="gray">
            <a:xfrm>
              <a:off x="3186" y="2471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B1A35D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期末考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838200" y="245806"/>
            <a:ext cx="10515600" cy="11381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評量標準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45125" y="6072996"/>
            <a:ext cx="6426679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掃毒</a:t>
            </a:r>
            <a:r>
              <a:rPr lang="en-US" altLang="zh-TW" dirty="0" smtClean="0"/>
              <a:t>Scan virus(</a:t>
            </a:r>
            <a:r>
              <a:rPr lang="zh-TW" altLang="en-US" dirty="0" smtClean="0"/>
              <a:t>防火牆</a:t>
            </a:r>
            <a:r>
              <a:rPr lang="en-US" altLang="zh-TW" dirty="0" smtClean="0"/>
              <a:t>)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Web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程式掛上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IIS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、產生憑證請求檔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4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18358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6322" y="2040472"/>
            <a:ext cx="9732805" cy="4535819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後進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教室算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遲到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上課禁用手機，請專心上課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想睡覺的，建議洗臉</a:t>
            </a: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自行站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Free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上課吵鬧，影響到老師同學，予以糾正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1/3 (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以上未</a:t>
            </a:r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出席課程無法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給予</a:t>
            </a:r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次遲到算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次未到課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為加強同學上課專注度，請同學踴躍回答問題</a:t>
            </a:r>
            <a:endParaRPr lang="en-US" altLang="zh-TW" sz="32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期中考</a:t>
            </a:r>
            <a:r>
              <a:rPr lang="zh-TW" altLang="en-US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、期末考焦點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Diffie-Hellman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金鑰交換技術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單向雜湊函數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(one way hash function)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請說明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四個連線的步驟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說明什麼是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虛擬私有網路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VPN,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Network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）及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穿隧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Tunneling 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簽章及驗章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數位信封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(Digital Envelope)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解密的公私鑰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r>
              <a:rPr lang="en-US" altLang="zh-TW" dirty="0" err="1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SQL_Injection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報告，交代清楚前因後果及如何防止 </a:t>
            </a: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掃毒、防毒、防火牆設定</a:t>
            </a:r>
            <a:r>
              <a:rPr lang="zh-TW" altLang="en-US" b="1" kern="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kern="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endParaRPr lang="en-US" altLang="zh-TW" kern="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Windows defender</a:t>
            </a:r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f-secure</a:t>
            </a:r>
          </a:p>
          <a:p>
            <a:pPr lvl="5"/>
            <a:r>
              <a:rPr lang="zh-TW" altLang="en-US" sz="2000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或以其他防毒軟體代替</a:t>
            </a:r>
            <a:endParaRPr lang="en-US" altLang="zh-TW" sz="2000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測試檔案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https://reurl.cc/K3kQaM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zh-TW" dirty="0"/>
              <a:t>EICAR標準反病毒測試檔案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清除、隔離、刪除、檢視</a:t>
            </a:r>
            <a:endParaRPr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老師指定的學長驗收（分成三週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  <a:r>
              <a:rPr lang="en-US" altLang="zh-TW" kern="0" dirty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lvl="1"/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一種防毒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軟體的功能、性能介紹</a:t>
            </a:r>
            <a:endParaRPr lang="en-US" altLang="zh-TW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包含以下功能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、防毒、防火牆設定、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、保護個資防詐騙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8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 (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 Information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微軟網路伺服器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程式掛上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http://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產生憑證請求檔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Apache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是用於基於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Unix/Linux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的系統的最流行的網路伺服器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92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78942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課程訊息發布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418" y="966644"/>
            <a:ext cx="10515600" cy="285721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群組名為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113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相關規定找不到老師的可以先找小老師洽詢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使用課本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上課內容雲端連接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/>
              <a:t>https://drive.google.com/drive/folders/1O6Zzh3AT9WzPtTlr9MZsfo2CB32WXOGn?usp=sharing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83" y="3415812"/>
            <a:ext cx="2488053" cy="3354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4" y="3415811"/>
            <a:ext cx="1896313" cy="33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434</Words>
  <Application>Microsoft Office PowerPoint</Application>
  <PresentationFormat>寬螢幕</PresentationFormat>
  <Paragraphs>57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評量標準及課堂規定</vt:lpstr>
      <vt:lpstr>PowerPoint 簡報</vt:lpstr>
      <vt:lpstr>資訊安全管理 課堂規定</vt:lpstr>
      <vt:lpstr>期中考、期末考焦點</vt:lpstr>
      <vt:lpstr>實作-1</vt:lpstr>
      <vt:lpstr>實作-2</vt:lpstr>
      <vt:lpstr>課程訊息發布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user</cp:lastModifiedBy>
  <cp:revision>49</cp:revision>
  <dcterms:created xsi:type="dcterms:W3CDTF">2023-02-10T08:39:17Z</dcterms:created>
  <dcterms:modified xsi:type="dcterms:W3CDTF">2024-09-23T04:47:22Z</dcterms:modified>
</cp:coreProperties>
</file>