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9" r:id="rId3"/>
    <p:sldId id="271" r:id="rId4"/>
    <p:sldId id="28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14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8676C-D457-4A0B-9C91-83939419494E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045429-42BB-4635-80E2-ABE2C984EC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19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53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0277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007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268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601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1325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039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988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00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51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0F9A4-4469-4216-8732-74830AAB3356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8B51A-03C2-4546-9AC5-486435BCA0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160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8901" y="1151546"/>
            <a:ext cx="9584987" cy="2387600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成為一位稱職的大學生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8901" y="4409434"/>
            <a:ext cx="9487710" cy="1655762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任課老師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吳志成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657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97275"/>
            <a:ext cx="10515600" cy="1325563"/>
          </a:xfrm>
          <a:solidFill>
            <a:srgbClr val="FFC000"/>
          </a:solidFill>
        </p:spPr>
        <p:txBody>
          <a:bodyPr/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靜下來心思考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634246"/>
            <a:ext cx="10932268" cy="5048656"/>
          </a:xfrm>
        </p:spPr>
        <p:txBody>
          <a:bodyPr>
            <a:normAutofit lnSpcReduction="10000"/>
          </a:bodyPr>
          <a:lstStyle/>
          <a:p>
            <a:r>
              <a:rPr lang="zh-TW" altLang="en-US" sz="36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為什麼要唸大學</a:t>
            </a:r>
            <a:endParaRPr lang="en-US" altLang="zh-TW" sz="360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學歷一技之長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一門技術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增加視野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擴展人脈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有國際觀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組織能力</a:t>
            </a:r>
            <a:r>
              <a:rPr lang="zh-TW" altLang="en-US" sz="28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整理內化的能力</a:t>
            </a:r>
            <a:r>
              <a:rPr lang="zh-TW" altLang="en-US" sz="2800" dirty="0">
                <a:solidFill>
                  <a:srgbClr val="FF0000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報告的能力</a:t>
            </a:r>
            <a:endParaRPr lang="en-US" altLang="zh-TW" sz="2800" dirty="0" smtClean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邏輯能力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獨立思考的能力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時間管理的能力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處理多工的能力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待人接物應對的能力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溝通協調的能力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與人相處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團隊合作的能力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善解</a:t>
            </a:r>
            <a:r>
              <a:rPr lang="zh-TW" altLang="en-US" sz="2800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包容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好的工作美好的人生</a:t>
            </a:r>
            <a:endParaRPr lang="en-US" altLang="zh-TW" sz="36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3600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唸大學跟唸高中在實質及態度上會有什麼不同</a:t>
            </a:r>
            <a:endParaRPr lang="en-US" altLang="zh-TW" sz="3600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找到興趣</a:t>
            </a:r>
            <a:r>
              <a:rPr lang="zh-TW" altLang="en-US" sz="2800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方向</a:t>
            </a:r>
            <a:r>
              <a:rPr lang="zh-TW" altLang="en-US" sz="2800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靜下心來花時間深入研究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至少專精一種技術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週一到週五晚上都必須複習</a:t>
            </a:r>
            <a:endParaRPr lang="en-US" altLang="zh-TW" sz="28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2616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47436" y="115744"/>
            <a:ext cx="10515600" cy="1314222"/>
          </a:xfrm>
          <a:solidFill>
            <a:srgbClr val="FFC000"/>
          </a:solidFill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B.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養成良好的習慣</a:t>
            </a:r>
            <a:endParaRPr lang="zh-TW" altLang="en-US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153107" y="1692612"/>
            <a:ext cx="10515600" cy="4902151"/>
          </a:xfrm>
        </p:spPr>
        <p:txBody>
          <a:bodyPr>
            <a:normAutofit lnSpcReduction="10000"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思考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多蒐尋</a:t>
            </a:r>
            <a:r>
              <a:rPr lang="zh-TW" altLang="en-US" dirty="0">
                <a:solidFill>
                  <a:srgbClr val="0000FF"/>
                </a:solidFill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善用各種工具</a:t>
            </a: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網站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自己有興趣的主題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重要的主題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不懂的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主題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2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經常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每天</a:t>
            </a:r>
            <a:r>
              <a:rPr lang="en-US" altLang="zh-TW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上網蒐尋相關資料網頁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文章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Ewant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教育平台、</a:t>
            </a:r>
            <a:r>
              <a:rPr lang="en-US" altLang="zh-TW" dirty="0" err="1" smtClean="0">
                <a:latin typeface="標楷體" panose="03000509000000000000" pitchFamily="65" charset="-120"/>
                <a:ea typeface="標楷體" panose="03000509000000000000" pitchFamily="65" charset="-120"/>
              </a:rPr>
              <a:t>Youtube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教學、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W3School</a:t>
            </a:r>
          </a:p>
          <a:p>
            <a:pPr lvl="2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很好的</a:t>
            </a:r>
            <a:r>
              <a:rPr lang="zh-TW" altLang="en-US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課程平台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457200" lvl="1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時間 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合理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管理分配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中國人說中庸 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(Tradeoff)</a:t>
            </a:r>
          </a:p>
          <a:p>
            <a:pPr lvl="1"/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勉勵大家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句話</a:t>
            </a:r>
            <a:endParaRPr lang="en-US" altLang="zh-TW" dirty="0" smtClean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優秀是一種習慣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你準備好了嗎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7574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348901" y="1151546"/>
            <a:ext cx="9584987" cy="3644190"/>
          </a:xfrm>
          <a:solidFill>
            <a:srgbClr val="FFC000"/>
          </a:solidFill>
        </p:spPr>
        <p:txBody>
          <a:bodyPr anchor="ctr">
            <a:normAutofit/>
          </a:bodyPr>
          <a:lstStyle/>
          <a:p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慈濟資源豐富</a:t>
            </a:r>
            <a: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 smtClean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機會是給準備好的人</a:t>
            </a:r>
            <a:endParaRPr lang="zh-TW" altLang="en-US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48901" y="5116748"/>
            <a:ext cx="9487710" cy="1245141"/>
          </a:xfrm>
        </p:spPr>
        <p:txBody>
          <a:bodyPr>
            <a:normAutofit/>
          </a:bodyPr>
          <a:lstStyle/>
          <a:p>
            <a:endParaRPr lang="en-US" altLang="zh-TW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 </a:t>
            </a:r>
            <a:r>
              <a:rPr lang="zh-TW" altLang="en-US" sz="3600" smtClean="0">
                <a:latin typeface="標楷體" panose="03000509000000000000" pitchFamily="65" charset="-120"/>
                <a:ea typeface="標楷體" panose="03000509000000000000" pitchFamily="65" charset="-120"/>
              </a:rPr>
              <a:t>惜福 </a:t>
            </a:r>
            <a:r>
              <a:rPr lang="en-US" altLang="zh-TW" sz="28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endParaRPr lang="zh-TW" altLang="en-US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80059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2887</TotalTime>
  <Words>231</Words>
  <Application>Microsoft Office PowerPoint</Application>
  <PresentationFormat>寬螢幕</PresentationFormat>
  <Paragraphs>30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新細明體</vt:lpstr>
      <vt:lpstr>新細明體</vt:lpstr>
      <vt:lpstr>標楷體</vt:lpstr>
      <vt:lpstr>Arial</vt:lpstr>
      <vt:lpstr>Calibri</vt:lpstr>
      <vt:lpstr>Calibri Light</vt:lpstr>
      <vt:lpstr>Office 佈景主題</vt:lpstr>
      <vt:lpstr>如何成為一位稱職的大學生</vt:lpstr>
      <vt:lpstr>A.靜下來心思考</vt:lpstr>
      <vt:lpstr>B.養成良好的習慣</vt:lpstr>
      <vt:lpstr>慈濟資源豐富  機會是給準備好的人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課堂規定</dc:title>
  <dc:creator>USER</dc:creator>
  <cp:lastModifiedBy>user</cp:lastModifiedBy>
  <cp:revision>105</cp:revision>
  <dcterms:created xsi:type="dcterms:W3CDTF">2023-02-10T08:39:17Z</dcterms:created>
  <dcterms:modified xsi:type="dcterms:W3CDTF">2025-08-16T03:53:26Z</dcterms:modified>
</cp:coreProperties>
</file>