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FF"/>
    <a:srgbClr val="FF3399"/>
    <a:srgbClr val="A60A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785" autoAdjust="0"/>
  </p:normalViewPr>
  <p:slideViewPr>
    <p:cSldViewPr snapToGrid="0">
      <p:cViewPr varScale="1">
        <p:scale>
          <a:sx n="65" d="100"/>
          <a:sy n="65" d="100"/>
        </p:scale>
        <p:origin x="-9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033B7-A1AA-46DC-A08A-7F30AD3908B3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227C0374-4802-4DD3-A005-7843AF606160}">
      <dgm:prSet phldrT="[Text]" custT="1"/>
      <dgm:spPr/>
      <dgm:t>
        <a:bodyPr/>
        <a:lstStyle/>
        <a:p>
          <a:r>
            <a:rPr lang="fr-FR" sz="1600" b="1" dirty="0" smtClean="0"/>
            <a:t>P1</a:t>
          </a:r>
        </a:p>
        <a:p>
          <a:endParaRPr lang="fr-FR" sz="1600" b="1" dirty="0" smtClean="0"/>
        </a:p>
        <a:p>
          <a:r>
            <a:rPr lang="fr-FR" sz="1600" b="1" dirty="0" err="1" smtClean="0"/>
            <a:t>Hopital</a:t>
          </a:r>
          <a:endParaRPr lang="fr-FR" sz="1600" b="1" dirty="0"/>
        </a:p>
      </dgm:t>
    </dgm:pt>
    <dgm:pt modelId="{2F131F59-BAFF-42B7-B61E-7CAF83BDF3CA}" type="parTrans" cxnId="{3E58C272-DB1C-4AC7-A722-DFB78EC0AC52}">
      <dgm:prSet/>
      <dgm:spPr/>
      <dgm:t>
        <a:bodyPr/>
        <a:lstStyle/>
        <a:p>
          <a:endParaRPr lang="fr-FR"/>
        </a:p>
      </dgm:t>
    </dgm:pt>
    <dgm:pt modelId="{C945F7F0-0C61-4229-98A3-37A71C63CE9D}" type="sibTrans" cxnId="{3E58C272-DB1C-4AC7-A722-DFB78EC0AC52}">
      <dgm:prSet/>
      <dgm:spPr/>
      <dgm:t>
        <a:bodyPr/>
        <a:lstStyle/>
        <a:p>
          <a:endParaRPr lang="fr-FR"/>
        </a:p>
      </dgm:t>
    </dgm:pt>
    <dgm:pt modelId="{3C8B8642-D0AE-4DE4-AE97-3DB0D4C94BFC}">
      <dgm:prSet phldrT="[Text]" custT="1"/>
      <dgm:spPr/>
      <dgm:t>
        <a:bodyPr/>
        <a:lstStyle/>
        <a:p>
          <a:r>
            <a:rPr lang="fr-FR" sz="1600" b="1" dirty="0" smtClean="0"/>
            <a:t>P2</a:t>
          </a:r>
        </a:p>
        <a:p>
          <a:endParaRPr lang="fr-FR" sz="1600" b="1" dirty="0" smtClean="0"/>
        </a:p>
        <a:p>
          <a:r>
            <a:rPr lang="fr-FR" sz="1600" b="1" dirty="0" smtClean="0"/>
            <a:t>Best Trip</a:t>
          </a:r>
        </a:p>
      </dgm:t>
    </dgm:pt>
    <dgm:pt modelId="{6DFA5FDF-E482-4095-8924-7F5ACF4467C2}" type="parTrans" cxnId="{2B9606CF-450A-4E75-9CE3-81BD93A0E68D}">
      <dgm:prSet/>
      <dgm:spPr/>
      <dgm:t>
        <a:bodyPr/>
        <a:lstStyle/>
        <a:p>
          <a:endParaRPr lang="fr-FR"/>
        </a:p>
      </dgm:t>
    </dgm:pt>
    <dgm:pt modelId="{20B10CD3-0BD0-4689-B382-1B72094F814E}" type="sibTrans" cxnId="{2B9606CF-450A-4E75-9CE3-81BD93A0E68D}">
      <dgm:prSet/>
      <dgm:spPr/>
      <dgm:t>
        <a:bodyPr/>
        <a:lstStyle/>
        <a:p>
          <a:endParaRPr lang="fr-FR"/>
        </a:p>
      </dgm:t>
    </dgm:pt>
    <dgm:pt modelId="{A6CAE167-CB29-4829-9AA2-238F6B88CB9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smtClean="0"/>
            <a:t>P3</a:t>
          </a:r>
        </a:p>
        <a:p>
          <a:pPr>
            <a:lnSpc>
              <a:spcPct val="100000"/>
            </a:lnSpc>
          </a:pPr>
          <a:endParaRPr lang="fr-FR" sz="1600" b="1" dirty="0" smtClean="0"/>
        </a:p>
        <a:p>
          <a:pPr>
            <a:lnSpc>
              <a:spcPct val="100000"/>
            </a:lnSpc>
          </a:pPr>
          <a:r>
            <a:rPr lang="fr-FR" sz="1600" b="1" dirty="0" err="1" smtClean="0"/>
            <a:t>Evento</a:t>
          </a:r>
          <a:endParaRPr lang="fr-FR" sz="1600" b="1" dirty="0"/>
        </a:p>
      </dgm:t>
    </dgm:pt>
    <dgm:pt modelId="{BAC1B442-B979-43E9-A7F5-936A4EC9B1AE}" type="parTrans" cxnId="{47B7C82D-EA38-4CC7-9F86-72952F1545FC}">
      <dgm:prSet/>
      <dgm:spPr/>
      <dgm:t>
        <a:bodyPr/>
        <a:lstStyle/>
        <a:p>
          <a:endParaRPr lang="fr-FR"/>
        </a:p>
      </dgm:t>
    </dgm:pt>
    <dgm:pt modelId="{56F9FED2-639B-452A-804C-810D500069D9}" type="sibTrans" cxnId="{47B7C82D-EA38-4CC7-9F86-72952F1545FC}">
      <dgm:prSet/>
      <dgm:spPr/>
      <dgm:t>
        <a:bodyPr/>
        <a:lstStyle/>
        <a:p>
          <a:endParaRPr lang="fr-FR"/>
        </a:p>
      </dgm:t>
    </dgm:pt>
    <dgm:pt modelId="{875C399A-6EEB-4421-9B27-59CF440922C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smtClean="0"/>
            <a:t>P5</a:t>
          </a:r>
        </a:p>
        <a:p>
          <a:pPr>
            <a:lnSpc>
              <a:spcPct val="100000"/>
            </a:lnSpc>
          </a:pPr>
          <a:endParaRPr lang="fr-FR" sz="1600" b="1" dirty="0" smtClean="0"/>
        </a:p>
        <a:p>
          <a:pPr>
            <a:lnSpc>
              <a:spcPct val="100000"/>
            </a:lnSpc>
          </a:pPr>
          <a:r>
            <a:rPr lang="fr-FR" sz="1600" b="1" dirty="0" err="1" smtClean="0"/>
            <a:t>BabySitter</a:t>
          </a:r>
          <a:endParaRPr lang="fr-FR" sz="1600" b="1" dirty="0" smtClean="0"/>
        </a:p>
      </dgm:t>
    </dgm:pt>
    <dgm:pt modelId="{2A89E061-C971-4343-915B-ECD349FD021B}" type="parTrans" cxnId="{84389F32-AD2D-43C7-B21D-B860E97A98DD}">
      <dgm:prSet/>
      <dgm:spPr/>
      <dgm:t>
        <a:bodyPr/>
        <a:lstStyle/>
        <a:p>
          <a:endParaRPr lang="fr-FR"/>
        </a:p>
      </dgm:t>
    </dgm:pt>
    <dgm:pt modelId="{DE38F6EC-EDE9-4F00-B0B1-9D008BFA7D75}" type="sibTrans" cxnId="{84389F32-AD2D-43C7-B21D-B860E97A98DD}">
      <dgm:prSet/>
      <dgm:spPr/>
      <dgm:t>
        <a:bodyPr/>
        <a:lstStyle/>
        <a:p>
          <a:endParaRPr lang="fr-FR"/>
        </a:p>
      </dgm:t>
    </dgm:pt>
    <dgm:pt modelId="{5AC68C8C-4671-4BA0-B19F-65A2B939E98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smtClean="0"/>
            <a:t>P4</a:t>
          </a:r>
        </a:p>
        <a:p>
          <a:pPr>
            <a:lnSpc>
              <a:spcPct val="100000"/>
            </a:lnSpc>
          </a:pPr>
          <a:endParaRPr lang="fr-FR" sz="1600" b="1" dirty="0" smtClean="0"/>
        </a:p>
        <a:p>
          <a:pPr>
            <a:lnSpc>
              <a:spcPct val="100000"/>
            </a:lnSpc>
          </a:pPr>
          <a:r>
            <a:rPr lang="fr-FR" sz="1600" b="1" dirty="0" err="1" smtClean="0"/>
            <a:t>FreeLancer</a:t>
          </a:r>
          <a:endParaRPr lang="fr-FR" sz="1600" b="1" dirty="0" smtClean="0"/>
        </a:p>
      </dgm:t>
    </dgm:pt>
    <dgm:pt modelId="{D331FFE5-7CBB-4C99-A3CC-1BA419341648}" type="sibTrans" cxnId="{DF68DFA9-3D90-4BCA-A77D-58C86A988A7B}">
      <dgm:prSet/>
      <dgm:spPr/>
      <dgm:t>
        <a:bodyPr/>
        <a:lstStyle/>
        <a:p>
          <a:endParaRPr lang="fr-FR"/>
        </a:p>
      </dgm:t>
    </dgm:pt>
    <dgm:pt modelId="{C039EB9B-24E3-400A-A376-560BBB8110E7}" type="parTrans" cxnId="{DF68DFA9-3D90-4BCA-A77D-58C86A988A7B}">
      <dgm:prSet/>
      <dgm:spPr/>
      <dgm:t>
        <a:bodyPr/>
        <a:lstStyle/>
        <a:p>
          <a:endParaRPr lang="fr-FR"/>
        </a:p>
      </dgm:t>
    </dgm:pt>
    <dgm:pt modelId="{B4862B76-5203-4A57-9D15-F7809D4DB29B}" type="pres">
      <dgm:prSet presAssocID="{212033B7-A1AA-46DC-A08A-7F30AD3908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E5FFD47-997D-4B8B-8794-7EA2EFD2EF34}" type="pres">
      <dgm:prSet presAssocID="{227C0374-4802-4DD3-A005-7843AF606160}" presName="root" presStyleCnt="0"/>
      <dgm:spPr/>
      <dgm:t>
        <a:bodyPr/>
        <a:lstStyle/>
        <a:p>
          <a:endParaRPr lang="fr-FR"/>
        </a:p>
      </dgm:t>
    </dgm:pt>
    <dgm:pt modelId="{5B8F5C44-169B-46B6-8C24-94623B931003}" type="pres">
      <dgm:prSet presAssocID="{227C0374-4802-4DD3-A005-7843AF606160}" presName="rootComposite" presStyleCnt="0"/>
      <dgm:spPr/>
      <dgm:t>
        <a:bodyPr/>
        <a:lstStyle/>
        <a:p>
          <a:endParaRPr lang="fr-FR"/>
        </a:p>
      </dgm:t>
    </dgm:pt>
    <dgm:pt modelId="{A203B6E8-C2BB-4B62-98BE-0042A621E43A}" type="pres">
      <dgm:prSet presAssocID="{227C0374-4802-4DD3-A005-7843AF606160}" presName="rootText" presStyleLbl="node1" presStyleIdx="0" presStyleCnt="5" custScaleX="166829" custScaleY="376624"/>
      <dgm:spPr/>
      <dgm:t>
        <a:bodyPr/>
        <a:lstStyle/>
        <a:p>
          <a:endParaRPr lang="fr-FR"/>
        </a:p>
      </dgm:t>
    </dgm:pt>
    <dgm:pt modelId="{2ACCDC31-FC07-4DEF-9F28-A7904EA10FB6}" type="pres">
      <dgm:prSet presAssocID="{227C0374-4802-4DD3-A005-7843AF606160}" presName="rootConnector" presStyleLbl="node1" presStyleIdx="0" presStyleCnt="5"/>
      <dgm:spPr/>
      <dgm:t>
        <a:bodyPr/>
        <a:lstStyle/>
        <a:p>
          <a:endParaRPr lang="fr-FR"/>
        </a:p>
      </dgm:t>
    </dgm:pt>
    <dgm:pt modelId="{F9198826-C133-40FA-AA23-D04C8628757E}" type="pres">
      <dgm:prSet presAssocID="{227C0374-4802-4DD3-A005-7843AF606160}" presName="childShape" presStyleCnt="0"/>
      <dgm:spPr/>
      <dgm:t>
        <a:bodyPr/>
        <a:lstStyle/>
        <a:p>
          <a:endParaRPr lang="fr-FR"/>
        </a:p>
      </dgm:t>
    </dgm:pt>
    <dgm:pt modelId="{F6B6CFC5-A2FC-4E54-B2D5-09F6F349DEA0}" type="pres">
      <dgm:prSet presAssocID="{3C8B8642-D0AE-4DE4-AE97-3DB0D4C94BFC}" presName="root" presStyleCnt="0"/>
      <dgm:spPr/>
      <dgm:t>
        <a:bodyPr/>
        <a:lstStyle/>
        <a:p>
          <a:endParaRPr lang="fr-FR"/>
        </a:p>
      </dgm:t>
    </dgm:pt>
    <dgm:pt modelId="{A6E8AC31-96A5-48D2-9E3F-00FDD095DF3B}" type="pres">
      <dgm:prSet presAssocID="{3C8B8642-D0AE-4DE4-AE97-3DB0D4C94BFC}" presName="rootComposite" presStyleCnt="0"/>
      <dgm:spPr/>
      <dgm:t>
        <a:bodyPr/>
        <a:lstStyle/>
        <a:p>
          <a:endParaRPr lang="fr-FR"/>
        </a:p>
      </dgm:t>
    </dgm:pt>
    <dgm:pt modelId="{66DFBC2D-500D-4B6A-9B3B-4DABC97B82F8}" type="pres">
      <dgm:prSet presAssocID="{3C8B8642-D0AE-4DE4-AE97-3DB0D4C94BFC}" presName="rootText" presStyleLbl="node1" presStyleIdx="1" presStyleCnt="5" custScaleX="176875" custScaleY="372150"/>
      <dgm:spPr/>
      <dgm:t>
        <a:bodyPr/>
        <a:lstStyle/>
        <a:p>
          <a:endParaRPr lang="fr-FR"/>
        </a:p>
      </dgm:t>
    </dgm:pt>
    <dgm:pt modelId="{1763FCF4-AFCF-4AA7-9AD0-31F182A9068F}" type="pres">
      <dgm:prSet presAssocID="{3C8B8642-D0AE-4DE4-AE97-3DB0D4C94BFC}" presName="rootConnector" presStyleLbl="node1" presStyleIdx="1" presStyleCnt="5"/>
      <dgm:spPr/>
      <dgm:t>
        <a:bodyPr/>
        <a:lstStyle/>
        <a:p>
          <a:endParaRPr lang="fr-FR"/>
        </a:p>
      </dgm:t>
    </dgm:pt>
    <dgm:pt modelId="{B93403B7-138C-49E3-A523-16465A63BC89}" type="pres">
      <dgm:prSet presAssocID="{3C8B8642-D0AE-4DE4-AE97-3DB0D4C94BFC}" presName="childShape" presStyleCnt="0"/>
      <dgm:spPr/>
      <dgm:t>
        <a:bodyPr/>
        <a:lstStyle/>
        <a:p>
          <a:endParaRPr lang="fr-FR"/>
        </a:p>
      </dgm:t>
    </dgm:pt>
    <dgm:pt modelId="{5998D7F9-A238-40BE-B947-C673630A1A90}" type="pres">
      <dgm:prSet presAssocID="{A6CAE167-CB29-4829-9AA2-238F6B88CB9C}" presName="root" presStyleCnt="0"/>
      <dgm:spPr/>
      <dgm:t>
        <a:bodyPr/>
        <a:lstStyle/>
        <a:p>
          <a:endParaRPr lang="fr-FR"/>
        </a:p>
      </dgm:t>
    </dgm:pt>
    <dgm:pt modelId="{DA157328-DE9F-4DDE-B1B0-8B4E60504B9B}" type="pres">
      <dgm:prSet presAssocID="{A6CAE167-CB29-4829-9AA2-238F6B88CB9C}" presName="rootComposite" presStyleCnt="0"/>
      <dgm:spPr/>
      <dgm:t>
        <a:bodyPr/>
        <a:lstStyle/>
        <a:p>
          <a:endParaRPr lang="fr-FR"/>
        </a:p>
      </dgm:t>
    </dgm:pt>
    <dgm:pt modelId="{24FB2621-C6F6-4F3C-AB41-CD61ACB9B21D}" type="pres">
      <dgm:prSet presAssocID="{A6CAE167-CB29-4829-9AA2-238F6B88CB9C}" presName="rootText" presStyleLbl="node1" presStyleIdx="2" presStyleCnt="5" custScaleX="194898" custScaleY="379191" custLinFactNeighborY="-8188"/>
      <dgm:spPr/>
      <dgm:t>
        <a:bodyPr/>
        <a:lstStyle/>
        <a:p>
          <a:endParaRPr lang="fr-FR"/>
        </a:p>
      </dgm:t>
    </dgm:pt>
    <dgm:pt modelId="{6E895C54-7467-4A4A-BEDF-3D5E2A103E64}" type="pres">
      <dgm:prSet presAssocID="{A6CAE167-CB29-4829-9AA2-238F6B88CB9C}" presName="rootConnector" presStyleLbl="node1" presStyleIdx="2" presStyleCnt="5"/>
      <dgm:spPr/>
      <dgm:t>
        <a:bodyPr/>
        <a:lstStyle/>
        <a:p>
          <a:endParaRPr lang="fr-FR"/>
        </a:p>
      </dgm:t>
    </dgm:pt>
    <dgm:pt modelId="{642C2276-14F9-4052-A10C-5B64348F2335}" type="pres">
      <dgm:prSet presAssocID="{A6CAE167-CB29-4829-9AA2-238F6B88CB9C}" presName="childShape" presStyleCnt="0"/>
      <dgm:spPr/>
      <dgm:t>
        <a:bodyPr/>
        <a:lstStyle/>
        <a:p>
          <a:endParaRPr lang="fr-FR"/>
        </a:p>
      </dgm:t>
    </dgm:pt>
    <dgm:pt modelId="{06B4371A-1521-4D59-9606-AE54234A2897}" type="pres">
      <dgm:prSet presAssocID="{5AC68C8C-4671-4BA0-B19F-65A2B939E985}" presName="root" presStyleCnt="0"/>
      <dgm:spPr/>
      <dgm:t>
        <a:bodyPr/>
        <a:lstStyle/>
        <a:p>
          <a:endParaRPr lang="fr-FR"/>
        </a:p>
      </dgm:t>
    </dgm:pt>
    <dgm:pt modelId="{BFD6057C-8948-4A32-8146-0A5A01405448}" type="pres">
      <dgm:prSet presAssocID="{5AC68C8C-4671-4BA0-B19F-65A2B939E985}" presName="rootComposite" presStyleCnt="0"/>
      <dgm:spPr/>
      <dgm:t>
        <a:bodyPr/>
        <a:lstStyle/>
        <a:p>
          <a:endParaRPr lang="fr-FR"/>
        </a:p>
      </dgm:t>
    </dgm:pt>
    <dgm:pt modelId="{81324DAF-43A6-44AA-8A81-78C78068369E}" type="pres">
      <dgm:prSet presAssocID="{5AC68C8C-4671-4BA0-B19F-65A2B939E985}" presName="rootText" presStyleLbl="node1" presStyleIdx="3" presStyleCnt="5" custScaleX="183718" custScaleY="383266"/>
      <dgm:spPr/>
      <dgm:t>
        <a:bodyPr/>
        <a:lstStyle/>
        <a:p>
          <a:endParaRPr lang="fr-FR"/>
        </a:p>
      </dgm:t>
    </dgm:pt>
    <dgm:pt modelId="{B84FCA5E-9A34-453A-9BD6-25A26390B5DB}" type="pres">
      <dgm:prSet presAssocID="{5AC68C8C-4671-4BA0-B19F-65A2B939E985}" presName="rootConnector" presStyleLbl="node1" presStyleIdx="3" presStyleCnt="5"/>
      <dgm:spPr/>
      <dgm:t>
        <a:bodyPr/>
        <a:lstStyle/>
        <a:p>
          <a:endParaRPr lang="fr-FR"/>
        </a:p>
      </dgm:t>
    </dgm:pt>
    <dgm:pt modelId="{15D0CA75-4BA2-4A7C-AC4D-01946BC56765}" type="pres">
      <dgm:prSet presAssocID="{5AC68C8C-4671-4BA0-B19F-65A2B939E985}" presName="childShape" presStyleCnt="0"/>
      <dgm:spPr/>
      <dgm:t>
        <a:bodyPr/>
        <a:lstStyle/>
        <a:p>
          <a:endParaRPr lang="fr-FR"/>
        </a:p>
      </dgm:t>
    </dgm:pt>
    <dgm:pt modelId="{4EBDA519-191D-4CBC-AA0F-CB831D6692A5}" type="pres">
      <dgm:prSet presAssocID="{875C399A-6EEB-4421-9B27-59CF440922CB}" presName="root" presStyleCnt="0"/>
      <dgm:spPr/>
      <dgm:t>
        <a:bodyPr/>
        <a:lstStyle/>
        <a:p>
          <a:endParaRPr lang="fr-FR"/>
        </a:p>
      </dgm:t>
    </dgm:pt>
    <dgm:pt modelId="{9517ACC4-DAAB-4083-B497-504B79729A11}" type="pres">
      <dgm:prSet presAssocID="{875C399A-6EEB-4421-9B27-59CF440922CB}" presName="rootComposite" presStyleCnt="0"/>
      <dgm:spPr/>
      <dgm:t>
        <a:bodyPr/>
        <a:lstStyle/>
        <a:p>
          <a:endParaRPr lang="fr-FR"/>
        </a:p>
      </dgm:t>
    </dgm:pt>
    <dgm:pt modelId="{D900B707-C9CE-434B-97E3-7A3264E0D936}" type="pres">
      <dgm:prSet presAssocID="{875C399A-6EEB-4421-9B27-59CF440922CB}" presName="rootText" presStyleLbl="node1" presStyleIdx="4" presStyleCnt="5" custScaleX="183718" custScaleY="383266"/>
      <dgm:spPr/>
      <dgm:t>
        <a:bodyPr/>
        <a:lstStyle/>
        <a:p>
          <a:endParaRPr lang="fr-FR"/>
        </a:p>
      </dgm:t>
    </dgm:pt>
    <dgm:pt modelId="{CD42AC77-9E93-4AA5-BE03-5F709E3E61A3}" type="pres">
      <dgm:prSet presAssocID="{875C399A-6EEB-4421-9B27-59CF440922CB}" presName="rootConnector" presStyleLbl="node1" presStyleIdx="4" presStyleCnt="5"/>
      <dgm:spPr/>
      <dgm:t>
        <a:bodyPr/>
        <a:lstStyle/>
        <a:p>
          <a:endParaRPr lang="fr-FR"/>
        </a:p>
      </dgm:t>
    </dgm:pt>
    <dgm:pt modelId="{8E22BBB6-C1DF-4ADE-9962-871670F15005}" type="pres">
      <dgm:prSet presAssocID="{875C399A-6EEB-4421-9B27-59CF440922CB}" presName="childShape" presStyleCnt="0"/>
      <dgm:spPr/>
      <dgm:t>
        <a:bodyPr/>
        <a:lstStyle/>
        <a:p>
          <a:endParaRPr lang="fr-FR"/>
        </a:p>
      </dgm:t>
    </dgm:pt>
  </dgm:ptLst>
  <dgm:cxnLst>
    <dgm:cxn modelId="{7A544B5F-1839-4A7B-A8CB-E144F2B9E5C7}" type="presOf" srcId="{5AC68C8C-4671-4BA0-B19F-65A2B939E985}" destId="{B84FCA5E-9A34-453A-9BD6-25A26390B5DB}" srcOrd="1" destOrd="0" presId="urn:microsoft.com/office/officeart/2005/8/layout/hierarchy3"/>
    <dgm:cxn modelId="{84389F32-AD2D-43C7-B21D-B860E97A98DD}" srcId="{212033B7-A1AA-46DC-A08A-7F30AD3908B3}" destId="{875C399A-6EEB-4421-9B27-59CF440922CB}" srcOrd="4" destOrd="0" parTransId="{2A89E061-C971-4343-915B-ECD349FD021B}" sibTransId="{DE38F6EC-EDE9-4F00-B0B1-9D008BFA7D75}"/>
    <dgm:cxn modelId="{C5289D8A-3A66-4790-BE13-151526EF69F8}" type="presOf" srcId="{3C8B8642-D0AE-4DE4-AE97-3DB0D4C94BFC}" destId="{66DFBC2D-500D-4B6A-9B3B-4DABC97B82F8}" srcOrd="0" destOrd="0" presId="urn:microsoft.com/office/officeart/2005/8/layout/hierarchy3"/>
    <dgm:cxn modelId="{2B9606CF-450A-4E75-9CE3-81BD93A0E68D}" srcId="{212033B7-A1AA-46DC-A08A-7F30AD3908B3}" destId="{3C8B8642-D0AE-4DE4-AE97-3DB0D4C94BFC}" srcOrd="1" destOrd="0" parTransId="{6DFA5FDF-E482-4095-8924-7F5ACF4467C2}" sibTransId="{20B10CD3-0BD0-4689-B382-1B72094F814E}"/>
    <dgm:cxn modelId="{B9859600-6F6E-459D-8AB6-0EB4ABD33A92}" type="presOf" srcId="{5AC68C8C-4671-4BA0-B19F-65A2B939E985}" destId="{81324DAF-43A6-44AA-8A81-78C78068369E}" srcOrd="0" destOrd="0" presId="urn:microsoft.com/office/officeart/2005/8/layout/hierarchy3"/>
    <dgm:cxn modelId="{DF68DFA9-3D90-4BCA-A77D-58C86A988A7B}" srcId="{212033B7-A1AA-46DC-A08A-7F30AD3908B3}" destId="{5AC68C8C-4671-4BA0-B19F-65A2B939E985}" srcOrd="3" destOrd="0" parTransId="{C039EB9B-24E3-400A-A376-560BBB8110E7}" sibTransId="{D331FFE5-7CBB-4C99-A3CC-1BA419341648}"/>
    <dgm:cxn modelId="{5D35093E-1832-449F-8068-5704D0A4931A}" type="presOf" srcId="{227C0374-4802-4DD3-A005-7843AF606160}" destId="{2ACCDC31-FC07-4DEF-9F28-A7904EA10FB6}" srcOrd="1" destOrd="0" presId="urn:microsoft.com/office/officeart/2005/8/layout/hierarchy3"/>
    <dgm:cxn modelId="{E1BF8A54-1AAB-4839-B6F0-1184F956301C}" type="presOf" srcId="{A6CAE167-CB29-4829-9AA2-238F6B88CB9C}" destId="{24FB2621-C6F6-4F3C-AB41-CD61ACB9B21D}" srcOrd="0" destOrd="0" presId="urn:microsoft.com/office/officeart/2005/8/layout/hierarchy3"/>
    <dgm:cxn modelId="{FCDBD8FF-3773-43A5-BFB8-DD02234C4D54}" type="presOf" srcId="{212033B7-A1AA-46DC-A08A-7F30AD3908B3}" destId="{B4862B76-5203-4A57-9D15-F7809D4DB29B}" srcOrd="0" destOrd="0" presId="urn:microsoft.com/office/officeart/2005/8/layout/hierarchy3"/>
    <dgm:cxn modelId="{CF2DF1D5-C22A-4231-8D62-D725C5F347AC}" type="presOf" srcId="{875C399A-6EEB-4421-9B27-59CF440922CB}" destId="{CD42AC77-9E93-4AA5-BE03-5F709E3E61A3}" srcOrd="1" destOrd="0" presId="urn:microsoft.com/office/officeart/2005/8/layout/hierarchy3"/>
    <dgm:cxn modelId="{B1EA0B56-14D0-42FD-8AD7-3262A0E72641}" type="presOf" srcId="{3C8B8642-D0AE-4DE4-AE97-3DB0D4C94BFC}" destId="{1763FCF4-AFCF-4AA7-9AD0-31F182A9068F}" srcOrd="1" destOrd="0" presId="urn:microsoft.com/office/officeart/2005/8/layout/hierarchy3"/>
    <dgm:cxn modelId="{13505EB4-9044-4041-B448-52BFF842DD4D}" type="presOf" srcId="{227C0374-4802-4DD3-A005-7843AF606160}" destId="{A203B6E8-C2BB-4B62-98BE-0042A621E43A}" srcOrd="0" destOrd="0" presId="urn:microsoft.com/office/officeart/2005/8/layout/hierarchy3"/>
    <dgm:cxn modelId="{47B7C82D-EA38-4CC7-9F86-72952F1545FC}" srcId="{212033B7-A1AA-46DC-A08A-7F30AD3908B3}" destId="{A6CAE167-CB29-4829-9AA2-238F6B88CB9C}" srcOrd="2" destOrd="0" parTransId="{BAC1B442-B979-43E9-A7F5-936A4EC9B1AE}" sibTransId="{56F9FED2-639B-452A-804C-810D500069D9}"/>
    <dgm:cxn modelId="{3E58C272-DB1C-4AC7-A722-DFB78EC0AC52}" srcId="{212033B7-A1AA-46DC-A08A-7F30AD3908B3}" destId="{227C0374-4802-4DD3-A005-7843AF606160}" srcOrd="0" destOrd="0" parTransId="{2F131F59-BAFF-42B7-B61E-7CAF83BDF3CA}" sibTransId="{C945F7F0-0C61-4229-98A3-37A71C63CE9D}"/>
    <dgm:cxn modelId="{317E5691-FE84-480F-B6A1-0B2C38D9ADE9}" type="presOf" srcId="{875C399A-6EEB-4421-9B27-59CF440922CB}" destId="{D900B707-C9CE-434B-97E3-7A3264E0D936}" srcOrd="0" destOrd="0" presId="urn:microsoft.com/office/officeart/2005/8/layout/hierarchy3"/>
    <dgm:cxn modelId="{8ECF9DDD-287A-499D-9788-99571B79397E}" type="presOf" srcId="{A6CAE167-CB29-4829-9AA2-238F6B88CB9C}" destId="{6E895C54-7467-4A4A-BEDF-3D5E2A103E64}" srcOrd="1" destOrd="0" presId="urn:microsoft.com/office/officeart/2005/8/layout/hierarchy3"/>
    <dgm:cxn modelId="{8D17A2A1-7D90-4D69-8E97-0F72DDF3CEB3}" type="presParOf" srcId="{B4862B76-5203-4A57-9D15-F7809D4DB29B}" destId="{6E5FFD47-997D-4B8B-8794-7EA2EFD2EF34}" srcOrd="0" destOrd="0" presId="urn:microsoft.com/office/officeart/2005/8/layout/hierarchy3"/>
    <dgm:cxn modelId="{D3AD778D-65C9-4AE6-AEE5-8C341A86B0C3}" type="presParOf" srcId="{6E5FFD47-997D-4B8B-8794-7EA2EFD2EF34}" destId="{5B8F5C44-169B-46B6-8C24-94623B931003}" srcOrd="0" destOrd="0" presId="urn:microsoft.com/office/officeart/2005/8/layout/hierarchy3"/>
    <dgm:cxn modelId="{9CBFFE5B-695E-457B-8761-BF80D70E70C1}" type="presParOf" srcId="{5B8F5C44-169B-46B6-8C24-94623B931003}" destId="{A203B6E8-C2BB-4B62-98BE-0042A621E43A}" srcOrd="0" destOrd="0" presId="urn:microsoft.com/office/officeart/2005/8/layout/hierarchy3"/>
    <dgm:cxn modelId="{DFF7B8AD-6C11-44B8-AF02-34153211DF1D}" type="presParOf" srcId="{5B8F5C44-169B-46B6-8C24-94623B931003}" destId="{2ACCDC31-FC07-4DEF-9F28-A7904EA10FB6}" srcOrd="1" destOrd="0" presId="urn:microsoft.com/office/officeart/2005/8/layout/hierarchy3"/>
    <dgm:cxn modelId="{C75676AA-8B86-4E53-9866-1518E3F2BC9C}" type="presParOf" srcId="{6E5FFD47-997D-4B8B-8794-7EA2EFD2EF34}" destId="{F9198826-C133-40FA-AA23-D04C8628757E}" srcOrd="1" destOrd="0" presId="urn:microsoft.com/office/officeart/2005/8/layout/hierarchy3"/>
    <dgm:cxn modelId="{92762C57-CD24-4050-9EF6-18FC1EDAC2AD}" type="presParOf" srcId="{B4862B76-5203-4A57-9D15-F7809D4DB29B}" destId="{F6B6CFC5-A2FC-4E54-B2D5-09F6F349DEA0}" srcOrd="1" destOrd="0" presId="urn:microsoft.com/office/officeart/2005/8/layout/hierarchy3"/>
    <dgm:cxn modelId="{0AA66F51-8BB8-4088-A3DD-7C6E25B7B675}" type="presParOf" srcId="{F6B6CFC5-A2FC-4E54-B2D5-09F6F349DEA0}" destId="{A6E8AC31-96A5-48D2-9E3F-00FDD095DF3B}" srcOrd="0" destOrd="0" presId="urn:microsoft.com/office/officeart/2005/8/layout/hierarchy3"/>
    <dgm:cxn modelId="{C9DB4914-D031-4B41-9C98-44A2E05CCA1B}" type="presParOf" srcId="{A6E8AC31-96A5-48D2-9E3F-00FDD095DF3B}" destId="{66DFBC2D-500D-4B6A-9B3B-4DABC97B82F8}" srcOrd="0" destOrd="0" presId="urn:microsoft.com/office/officeart/2005/8/layout/hierarchy3"/>
    <dgm:cxn modelId="{BEA3E114-6C60-4718-A4B6-BB11B434B032}" type="presParOf" srcId="{A6E8AC31-96A5-48D2-9E3F-00FDD095DF3B}" destId="{1763FCF4-AFCF-4AA7-9AD0-31F182A9068F}" srcOrd="1" destOrd="0" presId="urn:microsoft.com/office/officeart/2005/8/layout/hierarchy3"/>
    <dgm:cxn modelId="{7BF85765-1DA4-4897-9DF2-484C1A80BF4E}" type="presParOf" srcId="{F6B6CFC5-A2FC-4E54-B2D5-09F6F349DEA0}" destId="{B93403B7-138C-49E3-A523-16465A63BC89}" srcOrd="1" destOrd="0" presId="urn:microsoft.com/office/officeart/2005/8/layout/hierarchy3"/>
    <dgm:cxn modelId="{E21E540C-860F-465D-8890-06179406028B}" type="presParOf" srcId="{B4862B76-5203-4A57-9D15-F7809D4DB29B}" destId="{5998D7F9-A238-40BE-B947-C673630A1A90}" srcOrd="2" destOrd="0" presId="urn:microsoft.com/office/officeart/2005/8/layout/hierarchy3"/>
    <dgm:cxn modelId="{BC7C4D2B-F2E4-44F1-A255-62C66621562A}" type="presParOf" srcId="{5998D7F9-A238-40BE-B947-C673630A1A90}" destId="{DA157328-DE9F-4DDE-B1B0-8B4E60504B9B}" srcOrd="0" destOrd="0" presId="urn:microsoft.com/office/officeart/2005/8/layout/hierarchy3"/>
    <dgm:cxn modelId="{2EB124FE-ADC4-4B0D-8EE6-0E707AB7FBED}" type="presParOf" srcId="{DA157328-DE9F-4DDE-B1B0-8B4E60504B9B}" destId="{24FB2621-C6F6-4F3C-AB41-CD61ACB9B21D}" srcOrd="0" destOrd="0" presId="urn:microsoft.com/office/officeart/2005/8/layout/hierarchy3"/>
    <dgm:cxn modelId="{5D9C9E21-C50D-4284-964F-3FCA5B6E645A}" type="presParOf" srcId="{DA157328-DE9F-4DDE-B1B0-8B4E60504B9B}" destId="{6E895C54-7467-4A4A-BEDF-3D5E2A103E64}" srcOrd="1" destOrd="0" presId="urn:microsoft.com/office/officeart/2005/8/layout/hierarchy3"/>
    <dgm:cxn modelId="{20A1CC79-56ED-4C07-9B02-894719366BB5}" type="presParOf" srcId="{5998D7F9-A238-40BE-B947-C673630A1A90}" destId="{642C2276-14F9-4052-A10C-5B64348F2335}" srcOrd="1" destOrd="0" presId="urn:microsoft.com/office/officeart/2005/8/layout/hierarchy3"/>
    <dgm:cxn modelId="{A48B4E9D-5EF5-4CC1-A69B-E853E914DA7F}" type="presParOf" srcId="{B4862B76-5203-4A57-9D15-F7809D4DB29B}" destId="{06B4371A-1521-4D59-9606-AE54234A2897}" srcOrd="3" destOrd="0" presId="urn:microsoft.com/office/officeart/2005/8/layout/hierarchy3"/>
    <dgm:cxn modelId="{157AF45B-5EEF-47E6-BEBA-AD8EAAF85C0E}" type="presParOf" srcId="{06B4371A-1521-4D59-9606-AE54234A2897}" destId="{BFD6057C-8948-4A32-8146-0A5A01405448}" srcOrd="0" destOrd="0" presId="urn:microsoft.com/office/officeart/2005/8/layout/hierarchy3"/>
    <dgm:cxn modelId="{8B2B70E0-9980-43E6-88CF-CB377E5480D8}" type="presParOf" srcId="{BFD6057C-8948-4A32-8146-0A5A01405448}" destId="{81324DAF-43A6-44AA-8A81-78C78068369E}" srcOrd="0" destOrd="0" presId="urn:microsoft.com/office/officeart/2005/8/layout/hierarchy3"/>
    <dgm:cxn modelId="{18082292-7589-4CA8-9A9C-E871CCEB3D24}" type="presParOf" srcId="{BFD6057C-8948-4A32-8146-0A5A01405448}" destId="{B84FCA5E-9A34-453A-9BD6-25A26390B5DB}" srcOrd="1" destOrd="0" presId="urn:microsoft.com/office/officeart/2005/8/layout/hierarchy3"/>
    <dgm:cxn modelId="{E4E1C24D-3617-4EA7-9721-6386752949D8}" type="presParOf" srcId="{06B4371A-1521-4D59-9606-AE54234A2897}" destId="{15D0CA75-4BA2-4A7C-AC4D-01946BC56765}" srcOrd="1" destOrd="0" presId="urn:microsoft.com/office/officeart/2005/8/layout/hierarchy3"/>
    <dgm:cxn modelId="{C5667F41-A237-42B1-AAC0-BBC29224A523}" type="presParOf" srcId="{B4862B76-5203-4A57-9D15-F7809D4DB29B}" destId="{4EBDA519-191D-4CBC-AA0F-CB831D6692A5}" srcOrd="4" destOrd="0" presId="urn:microsoft.com/office/officeart/2005/8/layout/hierarchy3"/>
    <dgm:cxn modelId="{7CE9EC1B-E09C-48EB-8958-42F53A31064B}" type="presParOf" srcId="{4EBDA519-191D-4CBC-AA0F-CB831D6692A5}" destId="{9517ACC4-DAAB-4083-B497-504B79729A11}" srcOrd="0" destOrd="0" presId="urn:microsoft.com/office/officeart/2005/8/layout/hierarchy3"/>
    <dgm:cxn modelId="{E61342D1-7B0D-414E-AD86-6A63ECD6CF78}" type="presParOf" srcId="{9517ACC4-DAAB-4083-B497-504B79729A11}" destId="{D900B707-C9CE-434B-97E3-7A3264E0D936}" srcOrd="0" destOrd="0" presId="urn:microsoft.com/office/officeart/2005/8/layout/hierarchy3"/>
    <dgm:cxn modelId="{811CB1E4-F3F7-4636-A159-056CEDB53359}" type="presParOf" srcId="{9517ACC4-DAAB-4083-B497-504B79729A11}" destId="{CD42AC77-9E93-4AA5-BE03-5F709E3E61A3}" srcOrd="1" destOrd="0" presId="urn:microsoft.com/office/officeart/2005/8/layout/hierarchy3"/>
    <dgm:cxn modelId="{31C17F78-BFC6-42A9-A986-32869196BAF4}" type="presParOf" srcId="{4EBDA519-191D-4CBC-AA0F-CB831D6692A5}" destId="{8E22BBB6-C1DF-4ADE-9962-871670F15005}" srcOrd="1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033B7-A1AA-46DC-A08A-7F30AD3908B3}" type="doc">
      <dgm:prSet loTypeId="urn:microsoft.com/office/officeart/2005/8/layout/hierarchy3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fr-FR"/>
        </a:p>
      </dgm:t>
    </dgm:pt>
    <dgm:pt modelId="{227C0374-4802-4DD3-A005-7843AF606160}">
      <dgm:prSet phldrT="[Text]" custT="1"/>
      <dgm:spPr/>
      <dgm:t>
        <a:bodyPr/>
        <a:lstStyle/>
        <a:p>
          <a:r>
            <a:rPr lang="fr-FR" sz="1600" b="1" dirty="0" smtClean="0"/>
            <a:t>P6</a:t>
          </a:r>
        </a:p>
        <a:p>
          <a:endParaRPr lang="fr-FR" sz="1600" b="1" dirty="0" smtClean="0"/>
        </a:p>
        <a:p>
          <a:r>
            <a:rPr lang="fr-FR" sz="1600" b="1" dirty="0" smtClean="0"/>
            <a:t>Espace des Arts</a:t>
          </a:r>
          <a:endParaRPr lang="fr-FR" sz="1600" b="0" dirty="0"/>
        </a:p>
      </dgm:t>
    </dgm:pt>
    <dgm:pt modelId="{2F131F59-BAFF-42B7-B61E-7CAF83BDF3CA}" type="parTrans" cxnId="{3E58C272-DB1C-4AC7-A722-DFB78EC0AC52}">
      <dgm:prSet/>
      <dgm:spPr/>
      <dgm:t>
        <a:bodyPr/>
        <a:lstStyle/>
        <a:p>
          <a:endParaRPr lang="fr-FR"/>
        </a:p>
      </dgm:t>
    </dgm:pt>
    <dgm:pt modelId="{C945F7F0-0C61-4229-98A3-37A71C63CE9D}" type="sibTrans" cxnId="{3E58C272-DB1C-4AC7-A722-DFB78EC0AC52}">
      <dgm:prSet/>
      <dgm:spPr/>
      <dgm:t>
        <a:bodyPr/>
        <a:lstStyle/>
        <a:p>
          <a:endParaRPr lang="fr-FR"/>
        </a:p>
      </dgm:t>
    </dgm:pt>
    <dgm:pt modelId="{3C8B8642-D0AE-4DE4-AE97-3DB0D4C94BFC}">
      <dgm:prSet phldrT="[Text]" custT="1"/>
      <dgm:spPr/>
      <dgm:t>
        <a:bodyPr/>
        <a:lstStyle/>
        <a:p>
          <a:r>
            <a:rPr lang="fr-FR" sz="1600" b="1" dirty="0" smtClean="0"/>
            <a:t>P7</a:t>
          </a:r>
        </a:p>
        <a:p>
          <a:endParaRPr lang="fr-FR" sz="1600" b="1" dirty="0" smtClean="0"/>
        </a:p>
        <a:p>
          <a:r>
            <a:rPr lang="fr-FR" sz="1600" b="1" dirty="0" smtClean="0"/>
            <a:t>Code de la route</a:t>
          </a:r>
        </a:p>
      </dgm:t>
    </dgm:pt>
    <dgm:pt modelId="{6DFA5FDF-E482-4095-8924-7F5ACF4467C2}" type="parTrans" cxnId="{2B9606CF-450A-4E75-9CE3-81BD93A0E68D}">
      <dgm:prSet/>
      <dgm:spPr/>
      <dgm:t>
        <a:bodyPr/>
        <a:lstStyle/>
        <a:p>
          <a:endParaRPr lang="fr-FR"/>
        </a:p>
      </dgm:t>
    </dgm:pt>
    <dgm:pt modelId="{20B10CD3-0BD0-4689-B382-1B72094F814E}" type="sibTrans" cxnId="{2B9606CF-450A-4E75-9CE3-81BD93A0E68D}">
      <dgm:prSet/>
      <dgm:spPr/>
      <dgm:t>
        <a:bodyPr/>
        <a:lstStyle/>
        <a:p>
          <a:endParaRPr lang="fr-FR"/>
        </a:p>
      </dgm:t>
    </dgm:pt>
    <dgm:pt modelId="{A6CAE167-CB29-4829-9AA2-238F6B88CB9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smtClean="0"/>
            <a:t>P8</a:t>
          </a:r>
        </a:p>
        <a:p>
          <a:pPr>
            <a:lnSpc>
              <a:spcPct val="100000"/>
            </a:lnSpc>
          </a:pPr>
          <a:endParaRPr lang="fr-FR" sz="1600" b="1" dirty="0" smtClean="0"/>
        </a:p>
        <a:p>
          <a:pPr>
            <a:lnSpc>
              <a:spcPct val="100000"/>
            </a:lnSpc>
          </a:pPr>
          <a:r>
            <a:rPr lang="fr-FR" sz="1600" b="1" dirty="0" smtClean="0"/>
            <a:t>Allo Taxi</a:t>
          </a:r>
          <a:endParaRPr lang="fr-FR" sz="1600" b="1" dirty="0"/>
        </a:p>
      </dgm:t>
    </dgm:pt>
    <dgm:pt modelId="{BAC1B442-B979-43E9-A7F5-936A4EC9B1AE}" type="parTrans" cxnId="{47B7C82D-EA38-4CC7-9F86-72952F1545FC}">
      <dgm:prSet/>
      <dgm:spPr/>
      <dgm:t>
        <a:bodyPr/>
        <a:lstStyle/>
        <a:p>
          <a:endParaRPr lang="fr-FR"/>
        </a:p>
      </dgm:t>
    </dgm:pt>
    <dgm:pt modelId="{56F9FED2-639B-452A-804C-810D500069D9}" type="sibTrans" cxnId="{47B7C82D-EA38-4CC7-9F86-72952F1545FC}">
      <dgm:prSet/>
      <dgm:spPr/>
      <dgm:t>
        <a:bodyPr/>
        <a:lstStyle/>
        <a:p>
          <a:endParaRPr lang="fr-FR"/>
        </a:p>
      </dgm:t>
    </dgm:pt>
    <dgm:pt modelId="{5AC68C8C-4671-4BA0-B19F-65A2B939E98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smtClean="0"/>
            <a:t>P9</a:t>
          </a:r>
        </a:p>
        <a:p>
          <a:pPr>
            <a:lnSpc>
              <a:spcPct val="100000"/>
            </a:lnSpc>
          </a:pPr>
          <a:endParaRPr lang="fr-FR" sz="1600" b="1" dirty="0" smtClean="0"/>
        </a:p>
        <a:p>
          <a:pPr>
            <a:lnSpc>
              <a:spcPct val="100000"/>
            </a:lnSpc>
          </a:pPr>
          <a:r>
            <a:rPr lang="fr-FR" sz="1600" b="1" dirty="0" err="1" smtClean="0"/>
            <a:t>My</a:t>
          </a:r>
          <a:r>
            <a:rPr lang="fr-FR" sz="1600" b="1" dirty="0" smtClean="0"/>
            <a:t> Virtual </a:t>
          </a:r>
          <a:r>
            <a:rPr lang="fr-FR" sz="1600" b="1" dirty="0" err="1" smtClean="0"/>
            <a:t>University</a:t>
          </a:r>
          <a:endParaRPr lang="fr-FR" sz="1600" b="1" dirty="0" smtClean="0"/>
        </a:p>
      </dgm:t>
    </dgm:pt>
    <dgm:pt modelId="{C039EB9B-24E3-400A-A376-560BBB8110E7}" type="parTrans" cxnId="{DF68DFA9-3D90-4BCA-A77D-58C86A988A7B}">
      <dgm:prSet/>
      <dgm:spPr/>
      <dgm:t>
        <a:bodyPr/>
        <a:lstStyle/>
        <a:p>
          <a:endParaRPr lang="fr-FR"/>
        </a:p>
      </dgm:t>
    </dgm:pt>
    <dgm:pt modelId="{D331FFE5-7CBB-4C99-A3CC-1BA419341648}" type="sibTrans" cxnId="{DF68DFA9-3D90-4BCA-A77D-58C86A988A7B}">
      <dgm:prSet/>
      <dgm:spPr/>
      <dgm:t>
        <a:bodyPr/>
        <a:lstStyle/>
        <a:p>
          <a:endParaRPr lang="fr-FR"/>
        </a:p>
      </dgm:t>
    </dgm:pt>
    <dgm:pt modelId="{81706EFE-B10F-4EFC-895B-F815475F5B9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 smtClean="0"/>
            <a:t>P10</a:t>
          </a:r>
        </a:p>
        <a:p>
          <a:pPr>
            <a:lnSpc>
              <a:spcPct val="100000"/>
            </a:lnSpc>
          </a:pPr>
          <a:endParaRPr lang="fr-FR" sz="1600" b="1" dirty="0" smtClean="0"/>
        </a:p>
        <a:p>
          <a:pPr>
            <a:lnSpc>
              <a:spcPct val="100000"/>
            </a:lnSpc>
          </a:pPr>
          <a:r>
            <a:rPr lang="fr-FR" sz="1600" b="1" dirty="0" smtClean="0"/>
            <a:t>Real </a:t>
          </a:r>
          <a:r>
            <a:rPr lang="fr-FR" sz="1600" b="1" dirty="0" err="1" smtClean="0"/>
            <a:t>Estate</a:t>
          </a:r>
          <a:r>
            <a:rPr lang="fr-FR" sz="1600" b="1" dirty="0" smtClean="0"/>
            <a:t> Agency</a:t>
          </a:r>
        </a:p>
      </dgm:t>
    </dgm:pt>
    <dgm:pt modelId="{72F33A93-67D2-4C7C-AA6C-B5467AB12D19}" type="parTrans" cxnId="{152AD53E-93F1-41A4-943A-B1EF0BF098D8}">
      <dgm:prSet/>
      <dgm:spPr/>
      <dgm:t>
        <a:bodyPr/>
        <a:lstStyle/>
        <a:p>
          <a:endParaRPr lang="fr-FR"/>
        </a:p>
      </dgm:t>
    </dgm:pt>
    <dgm:pt modelId="{97F7B313-9E53-454F-BC54-DC039526B1C4}" type="sibTrans" cxnId="{152AD53E-93F1-41A4-943A-B1EF0BF098D8}">
      <dgm:prSet/>
      <dgm:spPr/>
      <dgm:t>
        <a:bodyPr/>
        <a:lstStyle/>
        <a:p>
          <a:endParaRPr lang="fr-FR"/>
        </a:p>
      </dgm:t>
    </dgm:pt>
    <dgm:pt modelId="{B4862B76-5203-4A57-9D15-F7809D4DB29B}" type="pres">
      <dgm:prSet presAssocID="{212033B7-A1AA-46DC-A08A-7F30AD3908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E5FFD47-997D-4B8B-8794-7EA2EFD2EF34}" type="pres">
      <dgm:prSet presAssocID="{227C0374-4802-4DD3-A005-7843AF606160}" presName="root" presStyleCnt="0"/>
      <dgm:spPr/>
      <dgm:t>
        <a:bodyPr/>
        <a:lstStyle/>
        <a:p>
          <a:endParaRPr lang="fr-FR"/>
        </a:p>
      </dgm:t>
    </dgm:pt>
    <dgm:pt modelId="{5B8F5C44-169B-46B6-8C24-94623B931003}" type="pres">
      <dgm:prSet presAssocID="{227C0374-4802-4DD3-A005-7843AF606160}" presName="rootComposite" presStyleCnt="0"/>
      <dgm:spPr/>
      <dgm:t>
        <a:bodyPr/>
        <a:lstStyle/>
        <a:p>
          <a:endParaRPr lang="fr-FR"/>
        </a:p>
      </dgm:t>
    </dgm:pt>
    <dgm:pt modelId="{A203B6E8-C2BB-4B62-98BE-0042A621E43A}" type="pres">
      <dgm:prSet presAssocID="{227C0374-4802-4DD3-A005-7843AF606160}" presName="rootText" presStyleLbl="node1" presStyleIdx="0" presStyleCnt="5" custScaleX="166829" custScaleY="376624" custLinFactNeighborY="-2501"/>
      <dgm:spPr/>
      <dgm:t>
        <a:bodyPr/>
        <a:lstStyle/>
        <a:p>
          <a:endParaRPr lang="fr-FR"/>
        </a:p>
      </dgm:t>
    </dgm:pt>
    <dgm:pt modelId="{2ACCDC31-FC07-4DEF-9F28-A7904EA10FB6}" type="pres">
      <dgm:prSet presAssocID="{227C0374-4802-4DD3-A005-7843AF606160}" presName="rootConnector" presStyleLbl="node1" presStyleIdx="0" presStyleCnt="5"/>
      <dgm:spPr/>
      <dgm:t>
        <a:bodyPr/>
        <a:lstStyle/>
        <a:p>
          <a:endParaRPr lang="fr-FR"/>
        </a:p>
      </dgm:t>
    </dgm:pt>
    <dgm:pt modelId="{F9198826-C133-40FA-AA23-D04C8628757E}" type="pres">
      <dgm:prSet presAssocID="{227C0374-4802-4DD3-A005-7843AF606160}" presName="childShape" presStyleCnt="0"/>
      <dgm:spPr/>
      <dgm:t>
        <a:bodyPr/>
        <a:lstStyle/>
        <a:p>
          <a:endParaRPr lang="fr-FR"/>
        </a:p>
      </dgm:t>
    </dgm:pt>
    <dgm:pt modelId="{F6B6CFC5-A2FC-4E54-B2D5-09F6F349DEA0}" type="pres">
      <dgm:prSet presAssocID="{3C8B8642-D0AE-4DE4-AE97-3DB0D4C94BFC}" presName="root" presStyleCnt="0"/>
      <dgm:spPr/>
      <dgm:t>
        <a:bodyPr/>
        <a:lstStyle/>
        <a:p>
          <a:endParaRPr lang="fr-FR"/>
        </a:p>
      </dgm:t>
    </dgm:pt>
    <dgm:pt modelId="{A6E8AC31-96A5-48D2-9E3F-00FDD095DF3B}" type="pres">
      <dgm:prSet presAssocID="{3C8B8642-D0AE-4DE4-AE97-3DB0D4C94BFC}" presName="rootComposite" presStyleCnt="0"/>
      <dgm:spPr/>
      <dgm:t>
        <a:bodyPr/>
        <a:lstStyle/>
        <a:p>
          <a:endParaRPr lang="fr-FR"/>
        </a:p>
      </dgm:t>
    </dgm:pt>
    <dgm:pt modelId="{66DFBC2D-500D-4B6A-9B3B-4DABC97B82F8}" type="pres">
      <dgm:prSet presAssocID="{3C8B8642-D0AE-4DE4-AE97-3DB0D4C94BFC}" presName="rootText" presStyleLbl="node1" presStyleIdx="1" presStyleCnt="5" custScaleX="176875" custScaleY="372150"/>
      <dgm:spPr/>
      <dgm:t>
        <a:bodyPr/>
        <a:lstStyle/>
        <a:p>
          <a:endParaRPr lang="fr-FR"/>
        </a:p>
      </dgm:t>
    </dgm:pt>
    <dgm:pt modelId="{1763FCF4-AFCF-4AA7-9AD0-31F182A9068F}" type="pres">
      <dgm:prSet presAssocID="{3C8B8642-D0AE-4DE4-AE97-3DB0D4C94BFC}" presName="rootConnector" presStyleLbl="node1" presStyleIdx="1" presStyleCnt="5"/>
      <dgm:spPr/>
      <dgm:t>
        <a:bodyPr/>
        <a:lstStyle/>
        <a:p>
          <a:endParaRPr lang="fr-FR"/>
        </a:p>
      </dgm:t>
    </dgm:pt>
    <dgm:pt modelId="{B93403B7-138C-49E3-A523-16465A63BC89}" type="pres">
      <dgm:prSet presAssocID="{3C8B8642-D0AE-4DE4-AE97-3DB0D4C94BFC}" presName="childShape" presStyleCnt="0"/>
      <dgm:spPr/>
      <dgm:t>
        <a:bodyPr/>
        <a:lstStyle/>
        <a:p>
          <a:endParaRPr lang="fr-FR"/>
        </a:p>
      </dgm:t>
    </dgm:pt>
    <dgm:pt modelId="{5998D7F9-A238-40BE-B947-C673630A1A90}" type="pres">
      <dgm:prSet presAssocID="{A6CAE167-CB29-4829-9AA2-238F6B88CB9C}" presName="root" presStyleCnt="0"/>
      <dgm:spPr/>
      <dgm:t>
        <a:bodyPr/>
        <a:lstStyle/>
        <a:p>
          <a:endParaRPr lang="fr-FR"/>
        </a:p>
      </dgm:t>
    </dgm:pt>
    <dgm:pt modelId="{DA157328-DE9F-4DDE-B1B0-8B4E60504B9B}" type="pres">
      <dgm:prSet presAssocID="{A6CAE167-CB29-4829-9AA2-238F6B88CB9C}" presName="rootComposite" presStyleCnt="0"/>
      <dgm:spPr/>
      <dgm:t>
        <a:bodyPr/>
        <a:lstStyle/>
        <a:p>
          <a:endParaRPr lang="fr-FR"/>
        </a:p>
      </dgm:t>
    </dgm:pt>
    <dgm:pt modelId="{24FB2621-C6F6-4F3C-AB41-CD61ACB9B21D}" type="pres">
      <dgm:prSet presAssocID="{A6CAE167-CB29-4829-9AA2-238F6B88CB9C}" presName="rootText" presStyleLbl="node1" presStyleIdx="2" presStyleCnt="5" custScaleX="194898" custScaleY="379191" custLinFactNeighborY="-8188"/>
      <dgm:spPr/>
      <dgm:t>
        <a:bodyPr/>
        <a:lstStyle/>
        <a:p>
          <a:endParaRPr lang="fr-FR"/>
        </a:p>
      </dgm:t>
    </dgm:pt>
    <dgm:pt modelId="{6E895C54-7467-4A4A-BEDF-3D5E2A103E64}" type="pres">
      <dgm:prSet presAssocID="{A6CAE167-CB29-4829-9AA2-238F6B88CB9C}" presName="rootConnector" presStyleLbl="node1" presStyleIdx="2" presStyleCnt="5"/>
      <dgm:spPr/>
      <dgm:t>
        <a:bodyPr/>
        <a:lstStyle/>
        <a:p>
          <a:endParaRPr lang="fr-FR"/>
        </a:p>
      </dgm:t>
    </dgm:pt>
    <dgm:pt modelId="{642C2276-14F9-4052-A10C-5B64348F2335}" type="pres">
      <dgm:prSet presAssocID="{A6CAE167-CB29-4829-9AA2-238F6B88CB9C}" presName="childShape" presStyleCnt="0"/>
      <dgm:spPr/>
      <dgm:t>
        <a:bodyPr/>
        <a:lstStyle/>
        <a:p>
          <a:endParaRPr lang="fr-FR"/>
        </a:p>
      </dgm:t>
    </dgm:pt>
    <dgm:pt modelId="{06B4371A-1521-4D59-9606-AE54234A2897}" type="pres">
      <dgm:prSet presAssocID="{5AC68C8C-4671-4BA0-B19F-65A2B939E985}" presName="root" presStyleCnt="0"/>
      <dgm:spPr/>
      <dgm:t>
        <a:bodyPr/>
        <a:lstStyle/>
        <a:p>
          <a:endParaRPr lang="fr-FR"/>
        </a:p>
      </dgm:t>
    </dgm:pt>
    <dgm:pt modelId="{BFD6057C-8948-4A32-8146-0A5A01405448}" type="pres">
      <dgm:prSet presAssocID="{5AC68C8C-4671-4BA0-B19F-65A2B939E985}" presName="rootComposite" presStyleCnt="0"/>
      <dgm:spPr/>
      <dgm:t>
        <a:bodyPr/>
        <a:lstStyle/>
        <a:p>
          <a:endParaRPr lang="fr-FR"/>
        </a:p>
      </dgm:t>
    </dgm:pt>
    <dgm:pt modelId="{81324DAF-43A6-44AA-8A81-78C78068369E}" type="pres">
      <dgm:prSet presAssocID="{5AC68C8C-4671-4BA0-B19F-65A2B939E985}" presName="rootText" presStyleLbl="node1" presStyleIdx="3" presStyleCnt="5" custScaleX="183718" custScaleY="383266"/>
      <dgm:spPr/>
      <dgm:t>
        <a:bodyPr/>
        <a:lstStyle/>
        <a:p>
          <a:endParaRPr lang="fr-FR"/>
        </a:p>
      </dgm:t>
    </dgm:pt>
    <dgm:pt modelId="{B84FCA5E-9A34-453A-9BD6-25A26390B5DB}" type="pres">
      <dgm:prSet presAssocID="{5AC68C8C-4671-4BA0-B19F-65A2B939E985}" presName="rootConnector" presStyleLbl="node1" presStyleIdx="3" presStyleCnt="5"/>
      <dgm:spPr/>
      <dgm:t>
        <a:bodyPr/>
        <a:lstStyle/>
        <a:p>
          <a:endParaRPr lang="fr-FR"/>
        </a:p>
      </dgm:t>
    </dgm:pt>
    <dgm:pt modelId="{15D0CA75-4BA2-4A7C-AC4D-01946BC56765}" type="pres">
      <dgm:prSet presAssocID="{5AC68C8C-4671-4BA0-B19F-65A2B939E985}" presName="childShape" presStyleCnt="0"/>
      <dgm:spPr/>
      <dgm:t>
        <a:bodyPr/>
        <a:lstStyle/>
        <a:p>
          <a:endParaRPr lang="fr-FR"/>
        </a:p>
      </dgm:t>
    </dgm:pt>
    <dgm:pt modelId="{8C00EC52-5FFE-4A27-98E5-00F9666CF8EC}" type="pres">
      <dgm:prSet presAssocID="{81706EFE-B10F-4EFC-895B-F815475F5B92}" presName="root" presStyleCnt="0"/>
      <dgm:spPr/>
      <dgm:t>
        <a:bodyPr/>
        <a:lstStyle/>
        <a:p>
          <a:endParaRPr lang="fr-FR"/>
        </a:p>
      </dgm:t>
    </dgm:pt>
    <dgm:pt modelId="{6C22CA71-C9BF-4346-9011-0CA22807631D}" type="pres">
      <dgm:prSet presAssocID="{81706EFE-B10F-4EFC-895B-F815475F5B92}" presName="rootComposite" presStyleCnt="0"/>
      <dgm:spPr/>
      <dgm:t>
        <a:bodyPr/>
        <a:lstStyle/>
        <a:p>
          <a:endParaRPr lang="fr-FR"/>
        </a:p>
      </dgm:t>
    </dgm:pt>
    <dgm:pt modelId="{135B7C73-AC6D-4F14-A1F5-110F7E1AF954}" type="pres">
      <dgm:prSet presAssocID="{81706EFE-B10F-4EFC-895B-F815475F5B92}" presName="rootText" presStyleLbl="node1" presStyleIdx="4" presStyleCnt="5" custScaleX="183718" custScaleY="371066"/>
      <dgm:spPr/>
      <dgm:t>
        <a:bodyPr/>
        <a:lstStyle/>
        <a:p>
          <a:endParaRPr lang="fr-FR"/>
        </a:p>
      </dgm:t>
    </dgm:pt>
    <dgm:pt modelId="{7358E108-ACED-4B51-9564-59EF0C56FBE8}" type="pres">
      <dgm:prSet presAssocID="{81706EFE-B10F-4EFC-895B-F815475F5B92}" presName="rootConnector" presStyleLbl="node1" presStyleIdx="4" presStyleCnt="5"/>
      <dgm:spPr/>
      <dgm:t>
        <a:bodyPr/>
        <a:lstStyle/>
        <a:p>
          <a:endParaRPr lang="fr-FR"/>
        </a:p>
      </dgm:t>
    </dgm:pt>
    <dgm:pt modelId="{4B2BC478-2817-4D73-BF0A-277958024854}" type="pres">
      <dgm:prSet presAssocID="{81706EFE-B10F-4EFC-895B-F815475F5B92}" presName="childShape" presStyleCnt="0"/>
      <dgm:spPr/>
      <dgm:t>
        <a:bodyPr/>
        <a:lstStyle/>
        <a:p>
          <a:endParaRPr lang="fr-FR"/>
        </a:p>
      </dgm:t>
    </dgm:pt>
  </dgm:ptLst>
  <dgm:cxnLst>
    <dgm:cxn modelId="{152AD53E-93F1-41A4-943A-B1EF0BF098D8}" srcId="{212033B7-A1AA-46DC-A08A-7F30AD3908B3}" destId="{81706EFE-B10F-4EFC-895B-F815475F5B92}" srcOrd="4" destOrd="0" parTransId="{72F33A93-67D2-4C7C-AA6C-B5467AB12D19}" sibTransId="{97F7B313-9E53-454F-BC54-DC039526B1C4}"/>
    <dgm:cxn modelId="{2B9606CF-450A-4E75-9CE3-81BD93A0E68D}" srcId="{212033B7-A1AA-46DC-A08A-7F30AD3908B3}" destId="{3C8B8642-D0AE-4DE4-AE97-3DB0D4C94BFC}" srcOrd="1" destOrd="0" parTransId="{6DFA5FDF-E482-4095-8924-7F5ACF4467C2}" sibTransId="{20B10CD3-0BD0-4689-B382-1B72094F814E}"/>
    <dgm:cxn modelId="{F5AFE9A0-6324-41FF-A0AA-5142B96DE21D}" type="presOf" srcId="{5AC68C8C-4671-4BA0-B19F-65A2B939E985}" destId="{81324DAF-43A6-44AA-8A81-78C78068369E}" srcOrd="0" destOrd="0" presId="urn:microsoft.com/office/officeart/2005/8/layout/hierarchy3"/>
    <dgm:cxn modelId="{DF68DFA9-3D90-4BCA-A77D-58C86A988A7B}" srcId="{212033B7-A1AA-46DC-A08A-7F30AD3908B3}" destId="{5AC68C8C-4671-4BA0-B19F-65A2B939E985}" srcOrd="3" destOrd="0" parTransId="{C039EB9B-24E3-400A-A376-560BBB8110E7}" sibTransId="{D331FFE5-7CBB-4C99-A3CC-1BA419341648}"/>
    <dgm:cxn modelId="{6DB6C451-9659-48D9-ACA7-4248AFAB9950}" type="presOf" srcId="{81706EFE-B10F-4EFC-895B-F815475F5B92}" destId="{135B7C73-AC6D-4F14-A1F5-110F7E1AF954}" srcOrd="0" destOrd="0" presId="urn:microsoft.com/office/officeart/2005/8/layout/hierarchy3"/>
    <dgm:cxn modelId="{9C9F2449-A031-4C20-B782-A6BD377D2BEE}" type="presOf" srcId="{212033B7-A1AA-46DC-A08A-7F30AD3908B3}" destId="{B4862B76-5203-4A57-9D15-F7809D4DB29B}" srcOrd="0" destOrd="0" presId="urn:microsoft.com/office/officeart/2005/8/layout/hierarchy3"/>
    <dgm:cxn modelId="{D2E52293-9DBE-414D-A744-3629B27E011A}" type="presOf" srcId="{A6CAE167-CB29-4829-9AA2-238F6B88CB9C}" destId="{24FB2621-C6F6-4F3C-AB41-CD61ACB9B21D}" srcOrd="0" destOrd="0" presId="urn:microsoft.com/office/officeart/2005/8/layout/hierarchy3"/>
    <dgm:cxn modelId="{C9D0C9E7-D5EF-4F84-BC8C-0807875ACDC9}" type="presOf" srcId="{5AC68C8C-4671-4BA0-B19F-65A2B939E985}" destId="{B84FCA5E-9A34-453A-9BD6-25A26390B5DB}" srcOrd="1" destOrd="0" presId="urn:microsoft.com/office/officeart/2005/8/layout/hierarchy3"/>
    <dgm:cxn modelId="{22D9CDC9-8763-4D30-9089-437C6C8513B8}" type="presOf" srcId="{227C0374-4802-4DD3-A005-7843AF606160}" destId="{A203B6E8-C2BB-4B62-98BE-0042A621E43A}" srcOrd="0" destOrd="0" presId="urn:microsoft.com/office/officeart/2005/8/layout/hierarchy3"/>
    <dgm:cxn modelId="{736EEC23-88F6-403C-AD3C-5AAA1E7C75B9}" type="presOf" srcId="{81706EFE-B10F-4EFC-895B-F815475F5B92}" destId="{7358E108-ACED-4B51-9564-59EF0C56FBE8}" srcOrd="1" destOrd="0" presId="urn:microsoft.com/office/officeart/2005/8/layout/hierarchy3"/>
    <dgm:cxn modelId="{81B98AE2-176E-4C4A-A6CF-1E8171912F1D}" type="presOf" srcId="{3C8B8642-D0AE-4DE4-AE97-3DB0D4C94BFC}" destId="{1763FCF4-AFCF-4AA7-9AD0-31F182A9068F}" srcOrd="1" destOrd="0" presId="urn:microsoft.com/office/officeart/2005/8/layout/hierarchy3"/>
    <dgm:cxn modelId="{47B7C82D-EA38-4CC7-9F86-72952F1545FC}" srcId="{212033B7-A1AA-46DC-A08A-7F30AD3908B3}" destId="{A6CAE167-CB29-4829-9AA2-238F6B88CB9C}" srcOrd="2" destOrd="0" parTransId="{BAC1B442-B979-43E9-A7F5-936A4EC9B1AE}" sibTransId="{56F9FED2-639B-452A-804C-810D500069D9}"/>
    <dgm:cxn modelId="{3E58C272-DB1C-4AC7-A722-DFB78EC0AC52}" srcId="{212033B7-A1AA-46DC-A08A-7F30AD3908B3}" destId="{227C0374-4802-4DD3-A005-7843AF606160}" srcOrd="0" destOrd="0" parTransId="{2F131F59-BAFF-42B7-B61E-7CAF83BDF3CA}" sibTransId="{C945F7F0-0C61-4229-98A3-37A71C63CE9D}"/>
    <dgm:cxn modelId="{CB77B3C6-FD4F-42C3-98EE-D3496EECF682}" type="presOf" srcId="{3C8B8642-D0AE-4DE4-AE97-3DB0D4C94BFC}" destId="{66DFBC2D-500D-4B6A-9B3B-4DABC97B82F8}" srcOrd="0" destOrd="0" presId="urn:microsoft.com/office/officeart/2005/8/layout/hierarchy3"/>
    <dgm:cxn modelId="{DF053FB3-CF37-4728-9978-3FBEFC8F173B}" type="presOf" srcId="{A6CAE167-CB29-4829-9AA2-238F6B88CB9C}" destId="{6E895C54-7467-4A4A-BEDF-3D5E2A103E64}" srcOrd="1" destOrd="0" presId="urn:microsoft.com/office/officeart/2005/8/layout/hierarchy3"/>
    <dgm:cxn modelId="{8FD62745-3DE9-4037-AB69-A969E5D2FEF8}" type="presOf" srcId="{227C0374-4802-4DD3-A005-7843AF606160}" destId="{2ACCDC31-FC07-4DEF-9F28-A7904EA10FB6}" srcOrd="1" destOrd="0" presId="urn:microsoft.com/office/officeart/2005/8/layout/hierarchy3"/>
    <dgm:cxn modelId="{B58E632A-7296-4F2F-9BC6-3167C5599C7A}" type="presParOf" srcId="{B4862B76-5203-4A57-9D15-F7809D4DB29B}" destId="{6E5FFD47-997D-4B8B-8794-7EA2EFD2EF34}" srcOrd="0" destOrd="0" presId="urn:microsoft.com/office/officeart/2005/8/layout/hierarchy3"/>
    <dgm:cxn modelId="{673033A4-040C-416F-B162-9685E6091F05}" type="presParOf" srcId="{6E5FFD47-997D-4B8B-8794-7EA2EFD2EF34}" destId="{5B8F5C44-169B-46B6-8C24-94623B931003}" srcOrd="0" destOrd="0" presId="urn:microsoft.com/office/officeart/2005/8/layout/hierarchy3"/>
    <dgm:cxn modelId="{FCAF5BFF-23D5-4367-BA8D-66477F0376D6}" type="presParOf" srcId="{5B8F5C44-169B-46B6-8C24-94623B931003}" destId="{A203B6E8-C2BB-4B62-98BE-0042A621E43A}" srcOrd="0" destOrd="0" presId="urn:microsoft.com/office/officeart/2005/8/layout/hierarchy3"/>
    <dgm:cxn modelId="{A5628DBF-1248-489E-9D05-091C02BF7E4D}" type="presParOf" srcId="{5B8F5C44-169B-46B6-8C24-94623B931003}" destId="{2ACCDC31-FC07-4DEF-9F28-A7904EA10FB6}" srcOrd="1" destOrd="0" presId="urn:microsoft.com/office/officeart/2005/8/layout/hierarchy3"/>
    <dgm:cxn modelId="{D3D8BF8A-D07C-41E4-8090-F0A09DD63C78}" type="presParOf" srcId="{6E5FFD47-997D-4B8B-8794-7EA2EFD2EF34}" destId="{F9198826-C133-40FA-AA23-D04C8628757E}" srcOrd="1" destOrd="0" presId="urn:microsoft.com/office/officeart/2005/8/layout/hierarchy3"/>
    <dgm:cxn modelId="{A33ED9D5-5BE6-4E0F-A0CB-CB5AB676A772}" type="presParOf" srcId="{B4862B76-5203-4A57-9D15-F7809D4DB29B}" destId="{F6B6CFC5-A2FC-4E54-B2D5-09F6F349DEA0}" srcOrd="1" destOrd="0" presId="urn:microsoft.com/office/officeart/2005/8/layout/hierarchy3"/>
    <dgm:cxn modelId="{905182AA-E2F9-40D7-9757-495209E469E2}" type="presParOf" srcId="{F6B6CFC5-A2FC-4E54-B2D5-09F6F349DEA0}" destId="{A6E8AC31-96A5-48D2-9E3F-00FDD095DF3B}" srcOrd="0" destOrd="0" presId="urn:microsoft.com/office/officeart/2005/8/layout/hierarchy3"/>
    <dgm:cxn modelId="{5997B34D-BE4E-4D81-B561-8E161E6FCD4D}" type="presParOf" srcId="{A6E8AC31-96A5-48D2-9E3F-00FDD095DF3B}" destId="{66DFBC2D-500D-4B6A-9B3B-4DABC97B82F8}" srcOrd="0" destOrd="0" presId="urn:microsoft.com/office/officeart/2005/8/layout/hierarchy3"/>
    <dgm:cxn modelId="{31D1D4B0-B698-4C92-BEC9-669BD976AD55}" type="presParOf" srcId="{A6E8AC31-96A5-48D2-9E3F-00FDD095DF3B}" destId="{1763FCF4-AFCF-4AA7-9AD0-31F182A9068F}" srcOrd="1" destOrd="0" presId="urn:microsoft.com/office/officeart/2005/8/layout/hierarchy3"/>
    <dgm:cxn modelId="{3BAD7B13-479F-4CB8-A620-D2D56E50C5EF}" type="presParOf" srcId="{F6B6CFC5-A2FC-4E54-B2D5-09F6F349DEA0}" destId="{B93403B7-138C-49E3-A523-16465A63BC89}" srcOrd="1" destOrd="0" presId="urn:microsoft.com/office/officeart/2005/8/layout/hierarchy3"/>
    <dgm:cxn modelId="{5FF040BE-33C0-474E-8825-75D560DE7304}" type="presParOf" srcId="{B4862B76-5203-4A57-9D15-F7809D4DB29B}" destId="{5998D7F9-A238-40BE-B947-C673630A1A90}" srcOrd="2" destOrd="0" presId="urn:microsoft.com/office/officeart/2005/8/layout/hierarchy3"/>
    <dgm:cxn modelId="{BBA529AD-40D9-459C-8DF3-51FDBF730B5E}" type="presParOf" srcId="{5998D7F9-A238-40BE-B947-C673630A1A90}" destId="{DA157328-DE9F-4DDE-B1B0-8B4E60504B9B}" srcOrd="0" destOrd="0" presId="urn:microsoft.com/office/officeart/2005/8/layout/hierarchy3"/>
    <dgm:cxn modelId="{A43F571E-FD51-4F86-8CF1-2E30761AB583}" type="presParOf" srcId="{DA157328-DE9F-4DDE-B1B0-8B4E60504B9B}" destId="{24FB2621-C6F6-4F3C-AB41-CD61ACB9B21D}" srcOrd="0" destOrd="0" presId="urn:microsoft.com/office/officeart/2005/8/layout/hierarchy3"/>
    <dgm:cxn modelId="{68382E5A-FCBB-4734-A3D8-0E48AF7117A9}" type="presParOf" srcId="{DA157328-DE9F-4DDE-B1B0-8B4E60504B9B}" destId="{6E895C54-7467-4A4A-BEDF-3D5E2A103E64}" srcOrd="1" destOrd="0" presId="urn:microsoft.com/office/officeart/2005/8/layout/hierarchy3"/>
    <dgm:cxn modelId="{31D2AA53-5F43-448F-86AD-D652DB8CC54C}" type="presParOf" srcId="{5998D7F9-A238-40BE-B947-C673630A1A90}" destId="{642C2276-14F9-4052-A10C-5B64348F2335}" srcOrd="1" destOrd="0" presId="urn:microsoft.com/office/officeart/2005/8/layout/hierarchy3"/>
    <dgm:cxn modelId="{D3D440A6-FCA9-4C86-ADF8-3715645F4834}" type="presParOf" srcId="{B4862B76-5203-4A57-9D15-F7809D4DB29B}" destId="{06B4371A-1521-4D59-9606-AE54234A2897}" srcOrd="3" destOrd="0" presId="urn:microsoft.com/office/officeart/2005/8/layout/hierarchy3"/>
    <dgm:cxn modelId="{717BABED-87A5-46F1-B512-1A0FBDD0C691}" type="presParOf" srcId="{06B4371A-1521-4D59-9606-AE54234A2897}" destId="{BFD6057C-8948-4A32-8146-0A5A01405448}" srcOrd="0" destOrd="0" presId="urn:microsoft.com/office/officeart/2005/8/layout/hierarchy3"/>
    <dgm:cxn modelId="{5565DEA0-689A-416F-BA2B-0B5797595916}" type="presParOf" srcId="{BFD6057C-8948-4A32-8146-0A5A01405448}" destId="{81324DAF-43A6-44AA-8A81-78C78068369E}" srcOrd="0" destOrd="0" presId="urn:microsoft.com/office/officeart/2005/8/layout/hierarchy3"/>
    <dgm:cxn modelId="{CE504CC1-7ABF-4EF2-9974-2C6F0714C419}" type="presParOf" srcId="{BFD6057C-8948-4A32-8146-0A5A01405448}" destId="{B84FCA5E-9A34-453A-9BD6-25A26390B5DB}" srcOrd="1" destOrd="0" presId="urn:microsoft.com/office/officeart/2005/8/layout/hierarchy3"/>
    <dgm:cxn modelId="{15D7B7F3-A6EF-401B-AF6F-28C9399B060D}" type="presParOf" srcId="{06B4371A-1521-4D59-9606-AE54234A2897}" destId="{15D0CA75-4BA2-4A7C-AC4D-01946BC56765}" srcOrd="1" destOrd="0" presId="urn:microsoft.com/office/officeart/2005/8/layout/hierarchy3"/>
    <dgm:cxn modelId="{8EAE76A6-C746-4791-9107-7FBCCCA9F7B8}" type="presParOf" srcId="{B4862B76-5203-4A57-9D15-F7809D4DB29B}" destId="{8C00EC52-5FFE-4A27-98E5-00F9666CF8EC}" srcOrd="4" destOrd="0" presId="urn:microsoft.com/office/officeart/2005/8/layout/hierarchy3"/>
    <dgm:cxn modelId="{4A50F054-795C-4CC6-BB9E-4E79F25B72C0}" type="presParOf" srcId="{8C00EC52-5FFE-4A27-98E5-00F9666CF8EC}" destId="{6C22CA71-C9BF-4346-9011-0CA22807631D}" srcOrd="0" destOrd="0" presId="urn:microsoft.com/office/officeart/2005/8/layout/hierarchy3"/>
    <dgm:cxn modelId="{55FDEBE4-2C1E-401F-BA35-93882F37E48E}" type="presParOf" srcId="{6C22CA71-C9BF-4346-9011-0CA22807631D}" destId="{135B7C73-AC6D-4F14-A1F5-110F7E1AF954}" srcOrd="0" destOrd="0" presId="urn:microsoft.com/office/officeart/2005/8/layout/hierarchy3"/>
    <dgm:cxn modelId="{F628809B-CE2A-4343-BF56-A8D10E7F4F4E}" type="presParOf" srcId="{6C22CA71-C9BF-4346-9011-0CA22807631D}" destId="{7358E108-ACED-4B51-9564-59EF0C56FBE8}" srcOrd="1" destOrd="0" presId="urn:microsoft.com/office/officeart/2005/8/layout/hierarchy3"/>
    <dgm:cxn modelId="{5D01ACAB-07B8-40CF-A1C9-F830B041CC84}" type="presParOf" srcId="{8C00EC52-5FFE-4A27-98E5-00F9666CF8EC}" destId="{4B2BC478-2817-4D73-BF0A-277958024854}" srcOrd="1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3B6E8-C2BB-4B62-98BE-0042A621E43A}">
      <dsp:nvSpPr>
        <dsp:cNvPr id="0" name=""/>
        <dsp:cNvSpPr/>
      </dsp:nvSpPr>
      <dsp:spPr>
        <a:xfrm>
          <a:off x="1515" y="358585"/>
          <a:ext cx="1444348" cy="16303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Hopital</a:t>
          </a:r>
          <a:endParaRPr lang="fr-FR" sz="1600" b="1" kern="1200" dirty="0"/>
        </a:p>
      </dsp:txBody>
      <dsp:txXfrm>
        <a:off x="43819" y="400889"/>
        <a:ext cx="1359740" cy="1545733"/>
      </dsp:txXfrm>
    </dsp:sp>
    <dsp:sp modelId="{66DFBC2D-500D-4B6A-9B3B-4DABC97B82F8}">
      <dsp:nvSpPr>
        <dsp:cNvPr id="0" name=""/>
        <dsp:cNvSpPr/>
      </dsp:nvSpPr>
      <dsp:spPr>
        <a:xfrm>
          <a:off x="1662306" y="358585"/>
          <a:ext cx="1531323" cy="1610974"/>
        </a:xfrm>
        <a:prstGeom prst="roundRect">
          <a:avLst>
            <a:gd name="adj" fmla="val 10000"/>
          </a:avLst>
        </a:prstGeom>
        <a:solidFill>
          <a:schemeClr val="accent2">
            <a:hueOff val="-2135873"/>
            <a:satOff val="6241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Best Trip</a:t>
          </a:r>
        </a:p>
      </dsp:txBody>
      <dsp:txXfrm>
        <a:off x="1707157" y="403436"/>
        <a:ext cx="1441621" cy="1521272"/>
      </dsp:txXfrm>
    </dsp:sp>
    <dsp:sp modelId="{24FB2621-C6F6-4F3C-AB41-CD61ACB9B21D}">
      <dsp:nvSpPr>
        <dsp:cNvPr id="0" name=""/>
        <dsp:cNvSpPr/>
      </dsp:nvSpPr>
      <dsp:spPr>
        <a:xfrm>
          <a:off x="3410071" y="323140"/>
          <a:ext cx="1687360" cy="1641453"/>
        </a:xfrm>
        <a:prstGeom prst="roundRect">
          <a:avLst>
            <a:gd name="adj" fmla="val 10000"/>
          </a:avLst>
        </a:prstGeom>
        <a:solidFill>
          <a:schemeClr val="accent2">
            <a:hueOff val="-4271745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P3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Evento</a:t>
          </a:r>
          <a:endParaRPr lang="fr-FR" sz="1600" b="1" kern="1200" dirty="0"/>
        </a:p>
      </dsp:txBody>
      <dsp:txXfrm>
        <a:off x="3458148" y="371217"/>
        <a:ext cx="1591206" cy="1545299"/>
      </dsp:txXfrm>
    </dsp:sp>
    <dsp:sp modelId="{81324DAF-43A6-44AA-8A81-78C78068369E}">
      <dsp:nvSpPr>
        <dsp:cNvPr id="0" name=""/>
        <dsp:cNvSpPr/>
      </dsp:nvSpPr>
      <dsp:spPr>
        <a:xfrm>
          <a:off x="5313874" y="358585"/>
          <a:ext cx="1590568" cy="1659093"/>
        </a:xfrm>
        <a:prstGeom prst="roundRect">
          <a:avLst>
            <a:gd name="adj" fmla="val 10000"/>
          </a:avLst>
        </a:prstGeom>
        <a:solidFill>
          <a:schemeClr val="accent2">
            <a:hueOff val="-6407618"/>
            <a:satOff val="18722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P4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FreeLancer</a:t>
          </a:r>
          <a:endParaRPr lang="fr-FR" sz="1600" b="1" kern="1200" dirty="0" smtClean="0"/>
        </a:p>
      </dsp:txBody>
      <dsp:txXfrm>
        <a:off x="5360460" y="405171"/>
        <a:ext cx="1497396" cy="1565921"/>
      </dsp:txXfrm>
    </dsp:sp>
    <dsp:sp modelId="{D900B707-C9CE-434B-97E3-7A3264E0D936}">
      <dsp:nvSpPr>
        <dsp:cNvPr id="0" name=""/>
        <dsp:cNvSpPr/>
      </dsp:nvSpPr>
      <dsp:spPr>
        <a:xfrm>
          <a:off x="7120883" y="358585"/>
          <a:ext cx="1590568" cy="1659093"/>
        </a:xfrm>
        <a:prstGeom prst="roundRect">
          <a:avLst>
            <a:gd name="adj" fmla="val 10000"/>
          </a:avLst>
        </a:prstGeom>
        <a:solidFill>
          <a:schemeClr val="accent2">
            <a:hueOff val="-8543491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P5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BabySitter</a:t>
          </a:r>
          <a:endParaRPr lang="fr-FR" sz="1600" b="1" kern="1200" dirty="0" smtClean="0"/>
        </a:p>
      </dsp:txBody>
      <dsp:txXfrm>
        <a:off x="7167469" y="405171"/>
        <a:ext cx="1497396" cy="1565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3B6E8-C2BB-4B62-98BE-0042A621E43A}">
      <dsp:nvSpPr>
        <dsp:cNvPr id="0" name=""/>
        <dsp:cNvSpPr/>
      </dsp:nvSpPr>
      <dsp:spPr>
        <a:xfrm>
          <a:off x="1515" y="213850"/>
          <a:ext cx="1444348" cy="16303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P6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Espace des Arts</a:t>
          </a:r>
          <a:endParaRPr lang="fr-FR" sz="1600" b="0" kern="1200" dirty="0"/>
        </a:p>
      </dsp:txBody>
      <dsp:txXfrm>
        <a:off x="43819" y="256154"/>
        <a:ext cx="1359740" cy="1545733"/>
      </dsp:txXfrm>
    </dsp:sp>
    <dsp:sp modelId="{66DFBC2D-500D-4B6A-9B3B-4DABC97B82F8}">
      <dsp:nvSpPr>
        <dsp:cNvPr id="0" name=""/>
        <dsp:cNvSpPr/>
      </dsp:nvSpPr>
      <dsp:spPr>
        <a:xfrm>
          <a:off x="1662306" y="224676"/>
          <a:ext cx="1531323" cy="16109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P7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Code de la route</a:t>
          </a:r>
        </a:p>
      </dsp:txBody>
      <dsp:txXfrm>
        <a:off x="1707157" y="269527"/>
        <a:ext cx="1441621" cy="1521272"/>
      </dsp:txXfrm>
    </dsp:sp>
    <dsp:sp modelId="{24FB2621-C6F6-4F3C-AB41-CD61ACB9B21D}">
      <dsp:nvSpPr>
        <dsp:cNvPr id="0" name=""/>
        <dsp:cNvSpPr/>
      </dsp:nvSpPr>
      <dsp:spPr>
        <a:xfrm>
          <a:off x="3410071" y="189232"/>
          <a:ext cx="1687360" cy="1641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P8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Allo Taxi</a:t>
          </a:r>
          <a:endParaRPr lang="fr-FR" sz="1600" b="1" kern="1200" dirty="0"/>
        </a:p>
      </dsp:txBody>
      <dsp:txXfrm>
        <a:off x="3458148" y="237309"/>
        <a:ext cx="1591206" cy="1545299"/>
      </dsp:txXfrm>
    </dsp:sp>
    <dsp:sp modelId="{81324DAF-43A6-44AA-8A81-78C78068369E}">
      <dsp:nvSpPr>
        <dsp:cNvPr id="0" name=""/>
        <dsp:cNvSpPr/>
      </dsp:nvSpPr>
      <dsp:spPr>
        <a:xfrm>
          <a:off x="5313874" y="224676"/>
          <a:ext cx="1590568" cy="16590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P9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My</a:t>
          </a:r>
          <a:r>
            <a:rPr lang="fr-FR" sz="1600" b="1" kern="1200" dirty="0" smtClean="0"/>
            <a:t> Virtual </a:t>
          </a:r>
          <a:r>
            <a:rPr lang="fr-FR" sz="1600" b="1" kern="1200" dirty="0" err="1" smtClean="0"/>
            <a:t>University</a:t>
          </a:r>
          <a:endParaRPr lang="fr-FR" sz="1600" b="1" kern="1200" dirty="0" smtClean="0"/>
        </a:p>
      </dsp:txBody>
      <dsp:txXfrm>
        <a:off x="5360460" y="271262"/>
        <a:ext cx="1497396" cy="1565921"/>
      </dsp:txXfrm>
    </dsp:sp>
    <dsp:sp modelId="{135B7C73-AC6D-4F14-A1F5-110F7E1AF954}">
      <dsp:nvSpPr>
        <dsp:cNvPr id="0" name=""/>
        <dsp:cNvSpPr/>
      </dsp:nvSpPr>
      <dsp:spPr>
        <a:xfrm>
          <a:off x="7120883" y="224676"/>
          <a:ext cx="1590568" cy="1606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P10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Real </a:t>
          </a:r>
          <a:r>
            <a:rPr lang="fr-FR" sz="1600" b="1" kern="1200" dirty="0" err="1" smtClean="0"/>
            <a:t>Estate</a:t>
          </a:r>
          <a:r>
            <a:rPr lang="fr-FR" sz="1600" b="1" kern="1200" dirty="0" smtClean="0"/>
            <a:t> Agency</a:t>
          </a:r>
          <a:endParaRPr lang="fr-FR" sz="1600" b="1" kern="1200" dirty="0" smtClean="0"/>
        </a:p>
      </dsp:txBody>
      <dsp:txXfrm>
        <a:off x="7167469" y="271262"/>
        <a:ext cx="1497396" cy="1513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C127-8E93-4F8F-9517-ECE07316E824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F0A43-81B0-4A2D-9C5B-6973C2F62B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261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Java Web j2me GL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1798-EF1E-434D-BFB9-5D870D781E42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291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63208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35267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52162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77557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4259996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2485E320-AFB9-4B9A-A636-1DBAF8C4456E}" type="datetime1">
              <a:rPr lang="fr-FR" smtClean="0">
                <a:solidFill>
                  <a:srgbClr val="DDE9EC"/>
                </a:solidFill>
              </a:rPr>
              <a:pPr/>
              <a:t>14/01/2015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8B780594-6207-44A8-B52D-6A008E9E3BB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25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1136999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0094974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46285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32733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378386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46147431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DDE9EC"/>
                </a:solidFill>
              </a:rPr>
              <a:pPr/>
              <a:t>14/01/2015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305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8740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81256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2485E320-AFB9-4B9A-A636-1DBAF8C4456E}" type="datetime1">
              <a:rPr lang="fr-FR" smtClean="0">
                <a:solidFill>
                  <a:srgbClr val="DDE9EC"/>
                </a:solidFill>
              </a:rPr>
              <a:pPr/>
              <a:t>14/01/2015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8B780594-6207-44A8-B52D-6A008E9E3BB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59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313519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5615194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21452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586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0995553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320-AFB9-4B9A-A636-1DBAF8C4456E}" type="datetime1">
              <a:rPr lang="fr-FR" smtClean="0">
                <a:solidFill>
                  <a:srgbClr val="DDE9EC"/>
                </a:solidFill>
              </a:rPr>
              <a:pPr/>
              <a:t>14/01/2015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542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1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85E320-AFB9-4B9A-A636-1DBAF8C4456E}" type="datetime1">
              <a:rPr lang="fr-FR" smtClean="0">
                <a:solidFill>
                  <a:srgbClr val="464653"/>
                </a:solidFill>
              </a:rPr>
              <a:pPr/>
              <a:t>14/01/2015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825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des Sujets </a:t>
            </a:r>
            <a:r>
              <a:rPr lang="fr-FR" smtClean="0"/>
              <a:t>PI 3A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Esprit 15/01/2015</a:t>
            </a:r>
          </a:p>
        </p:txBody>
      </p:sp>
      <p:pic>
        <p:nvPicPr>
          <p:cNvPr id="2050" name="Picture 2" descr="C:\Users\admin\Desktop\imge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7264" y="206478"/>
            <a:ext cx="701992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66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P8: Taxi Driver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-293093" y="1425894"/>
            <a:ext cx="4544447" cy="3954674"/>
          </a:xfrm>
        </p:spPr>
        <p:txBody>
          <a:bodyPr>
            <a:noAutofit/>
          </a:bodyPr>
          <a:lstStyle/>
          <a:p>
            <a:endParaRPr lang="fr-FR" sz="1600" dirty="0"/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Consulter les agences </a:t>
            </a:r>
            <a:r>
              <a:rPr lang="fr-FR" sz="1600" dirty="0" smtClean="0">
                <a:solidFill>
                  <a:schemeClr val="tx1"/>
                </a:solidFill>
              </a:rPr>
              <a:t>/ les offres</a:t>
            </a:r>
            <a:r>
              <a:rPr lang="fr-FR" sz="1600" dirty="0">
                <a:solidFill>
                  <a:schemeClr val="tx1"/>
                </a:solidFill>
              </a:rPr>
              <a:t> de  service de taxi.</a:t>
            </a:r>
          </a:p>
          <a:p>
            <a:pPr lvl="1" fontAlgn="base"/>
            <a:r>
              <a:rPr lang="fr-FR" sz="1600" dirty="0" smtClean="0">
                <a:solidFill>
                  <a:schemeClr val="tx1"/>
                </a:solidFill>
              </a:rPr>
              <a:t>Choisir </a:t>
            </a:r>
            <a:r>
              <a:rPr lang="fr-FR" sz="1600" dirty="0">
                <a:solidFill>
                  <a:schemeClr val="tx1"/>
                </a:solidFill>
              </a:rPr>
              <a:t>un chauffeur et lui </a:t>
            </a:r>
            <a:r>
              <a:rPr lang="fr-FR" sz="1600" dirty="0" smtClean="0">
                <a:solidFill>
                  <a:schemeClr val="tx1"/>
                </a:solidFill>
              </a:rPr>
              <a:t>proposer </a:t>
            </a:r>
            <a:r>
              <a:rPr lang="fr-FR" sz="1600" dirty="0">
                <a:solidFill>
                  <a:schemeClr val="tx1"/>
                </a:solidFill>
              </a:rPr>
              <a:t>un chemin.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Choisir un chemin offert par le gérant  de l’agence.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Réserver un taxi.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Consulter la confirmation de la réservation.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Evaluer un chauffeur. 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Commenter une annonce.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Chercher les chauffeurs les plus notés.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Consulter les rapports des statistiques.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Simuler les couts de déplacement. </a:t>
            </a:r>
          </a:p>
          <a:p>
            <a:endParaRPr lang="fr-FR" sz="1600" dirty="0"/>
          </a:p>
        </p:txBody>
      </p:sp>
      <p:sp>
        <p:nvSpPr>
          <p:cNvPr id="8" name="Organigramme : Document 11"/>
          <p:cNvSpPr/>
          <p:nvPr/>
        </p:nvSpPr>
        <p:spPr>
          <a:xfrm>
            <a:off x="274827" y="1268751"/>
            <a:ext cx="1685415" cy="466647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  <a:ea typeface="Times New Roman"/>
                <a:cs typeface="Times New Roman"/>
              </a:rPr>
              <a:t>Client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Organigramme : Document 11"/>
          <p:cNvSpPr/>
          <p:nvPr/>
        </p:nvSpPr>
        <p:spPr>
          <a:xfrm>
            <a:off x="4345179" y="1251461"/>
            <a:ext cx="2462021" cy="483937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Responsable agence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3997001" y="1799967"/>
            <a:ext cx="4322152" cy="312028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dirty="0"/>
              <a:t>Ajouter des chauffeurs qui appartiennent à l’agence. </a:t>
            </a:r>
          </a:p>
          <a:p>
            <a:pPr fontAlgn="base"/>
            <a:r>
              <a:rPr lang="fr-FR" dirty="0"/>
              <a:t>Proposer des offres</a:t>
            </a:r>
            <a:r>
              <a:rPr lang="fr-FR" dirty="0" smtClean="0"/>
              <a:t>.</a:t>
            </a:r>
          </a:p>
          <a:p>
            <a:pPr fontAlgn="base"/>
            <a:r>
              <a:rPr lang="fr-FR" dirty="0" smtClean="0"/>
              <a:t>Gérer les véhicules</a:t>
            </a:r>
            <a:endParaRPr lang="fr-FR" dirty="0"/>
          </a:p>
          <a:p>
            <a:pPr fontAlgn="base"/>
            <a:r>
              <a:rPr lang="fr-FR" dirty="0"/>
              <a:t>Valider les propositions des clients.</a:t>
            </a:r>
          </a:p>
          <a:p>
            <a:pPr fontAlgn="base"/>
            <a:r>
              <a:rPr lang="fr-FR" dirty="0"/>
              <a:t>Confirmer une réservation par email</a:t>
            </a:r>
            <a:r>
              <a:rPr lang="fr-FR" dirty="0" smtClean="0"/>
              <a:t>.</a:t>
            </a:r>
          </a:p>
          <a:p>
            <a:pPr fontAlgn="base"/>
            <a:r>
              <a:rPr lang="fr-FR" dirty="0" smtClean="0"/>
              <a:t>Consulter </a:t>
            </a:r>
            <a:r>
              <a:rPr lang="fr-FR" dirty="0"/>
              <a:t>les rapports des statistiques.</a:t>
            </a:r>
          </a:p>
          <a:p>
            <a:pPr fontAlgn="base"/>
            <a:r>
              <a:rPr lang="fr-FR" dirty="0"/>
              <a:t>Partager les offres sur les réseaux sociaux.</a:t>
            </a:r>
          </a:p>
          <a:p>
            <a:pPr fontAlgn="base"/>
            <a:r>
              <a:rPr lang="fr-FR" dirty="0"/>
              <a:t>Générer des rapports (factures, devis </a:t>
            </a:r>
            <a:r>
              <a:rPr lang="fr-FR" dirty="0" smtClean="0"/>
              <a:t>…) </a:t>
            </a:r>
          </a:p>
          <a:p>
            <a:pPr fontAlgn="base"/>
            <a:r>
              <a:rPr lang="fr-FR" dirty="0" smtClean="0"/>
              <a:t>Traiter les réclamations. </a:t>
            </a:r>
            <a:endParaRPr lang="fr-FR" dirty="0"/>
          </a:p>
        </p:txBody>
      </p:sp>
      <p:sp>
        <p:nvSpPr>
          <p:cNvPr id="14" name="Organigramme : Document 11"/>
          <p:cNvSpPr/>
          <p:nvPr/>
        </p:nvSpPr>
        <p:spPr>
          <a:xfrm>
            <a:off x="9380160" y="1268753"/>
            <a:ext cx="1685415" cy="3950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smtClean="0">
                <a:solidFill>
                  <a:srgbClr val="FFFFFF"/>
                </a:solidFill>
                <a:ea typeface="Times New Roman"/>
                <a:cs typeface="Times New Roman"/>
              </a:rPr>
              <a:t>Chauffeur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5" name="Espace réservé du contenu 6"/>
          <p:cNvSpPr txBox="1">
            <a:spLocks/>
          </p:cNvSpPr>
          <p:nvPr/>
        </p:nvSpPr>
        <p:spPr>
          <a:xfrm>
            <a:off x="8319153" y="1682498"/>
            <a:ext cx="4322152" cy="6729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600" dirty="0"/>
              <a:t>C</a:t>
            </a:r>
            <a:r>
              <a:rPr lang="fr-FR" sz="1600" dirty="0" smtClean="0"/>
              <a:t>onsulter </a:t>
            </a:r>
            <a:r>
              <a:rPr lang="fr-FR" sz="1600" dirty="0"/>
              <a:t>les feedbacks des clients. </a:t>
            </a:r>
          </a:p>
          <a:p>
            <a:pPr fontAlgn="base"/>
            <a:r>
              <a:rPr lang="fr-FR" sz="1600" dirty="0"/>
              <a:t>Consulter son planning quotidien.</a:t>
            </a:r>
          </a:p>
        </p:txBody>
      </p:sp>
      <p:sp>
        <p:nvSpPr>
          <p:cNvPr id="16" name="Organigramme : Document 11"/>
          <p:cNvSpPr/>
          <p:nvPr/>
        </p:nvSpPr>
        <p:spPr>
          <a:xfrm>
            <a:off x="9323897" y="2492629"/>
            <a:ext cx="1931125" cy="466647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Administrateur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7" name="Espace réservé du contenu 6"/>
          <p:cNvSpPr txBox="1">
            <a:spLocks/>
          </p:cNvSpPr>
          <p:nvPr/>
        </p:nvSpPr>
        <p:spPr>
          <a:xfrm>
            <a:off x="8061791" y="2990806"/>
            <a:ext cx="4322152" cy="6729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fr-FR" sz="1600" dirty="0" smtClean="0">
                <a:solidFill>
                  <a:schemeClr val="tx1"/>
                </a:solidFill>
              </a:rPr>
              <a:t>Gérer </a:t>
            </a:r>
            <a:r>
              <a:rPr lang="fr-FR" sz="1600" dirty="0">
                <a:solidFill>
                  <a:schemeClr val="tx1"/>
                </a:solidFill>
              </a:rPr>
              <a:t>les comptes. 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Générer des statistiques.</a:t>
            </a:r>
          </a:p>
          <a:p>
            <a:pPr lvl="1" fontAlgn="base"/>
            <a:r>
              <a:rPr lang="fr-FR" sz="1600" dirty="0">
                <a:solidFill>
                  <a:schemeClr val="tx1"/>
                </a:solidFill>
              </a:rPr>
              <a:t>Gérer les commentaires</a:t>
            </a:r>
            <a:r>
              <a:rPr lang="fr-FR" sz="1600" dirty="0" smtClean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19153" y="51389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fr-FR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Mycarso</a:t>
            </a:r>
            <a:r>
              <a:rPr lang="fr-FR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fr-FR" b="1" i="0" strike="noStrike" dirty="0" smtClean="0">
                <a:effectLst/>
                <a:latin typeface="Calibri" panose="020F0502020204030204" pitchFamily="34" charset="0"/>
              </a:rPr>
              <a:t>:http://www.mycarsco.com/</a:t>
            </a:r>
            <a:endParaRPr lang="fr-FR" b="1" i="0" strike="noStrike" dirty="0" smtClean="0"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Allotaxi</a:t>
            </a:r>
            <a:r>
              <a:rPr lang="fr-FR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:http://www.allotaxi.tn/</a:t>
            </a:r>
            <a:endParaRPr lang="fr-F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C:\Users\admin\Downloads\tedx-taxi-drivers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494" y="5044440"/>
            <a:ext cx="2700180" cy="1524000"/>
          </a:xfrm>
          <a:prstGeom prst="rect">
            <a:avLst/>
          </a:prstGeom>
          <a:noFill/>
        </p:spPr>
      </p:pic>
      <p:pic>
        <p:nvPicPr>
          <p:cNvPr id="1028" name="Picture 4" descr="C:\Users\admin\Downloads\cutcaster-photo-100795536-Cartoon-taxi-dri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7840" y="3916680"/>
            <a:ext cx="1371600" cy="1116013"/>
          </a:xfrm>
          <a:prstGeom prst="rect">
            <a:avLst/>
          </a:prstGeom>
          <a:noFill/>
        </p:spPr>
      </p:pic>
      <p:pic>
        <p:nvPicPr>
          <p:cNvPr id="1029" name="Picture 5" descr="C:\Users\admin\Downloads\taxi-driver-51c85314afe4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3476" y="-198121"/>
            <a:ext cx="4517923" cy="1750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9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6280" y="139954"/>
            <a:ext cx="1378496" cy="1128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11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P9: </a:t>
            </a:r>
            <a:r>
              <a:rPr lang="fr-FR" b="1" dirty="0" err="1" smtClean="0"/>
              <a:t>My</a:t>
            </a:r>
            <a:r>
              <a:rPr lang="fr-FR" b="1" dirty="0" smtClean="0"/>
              <a:t> Virtual </a:t>
            </a:r>
            <a:r>
              <a:rPr lang="fr-FR" b="1" dirty="0" err="1" smtClean="0"/>
              <a:t>University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51959" y="1798238"/>
            <a:ext cx="4544447" cy="4672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000" dirty="0"/>
              <a:t>Consulter la liste des cours</a:t>
            </a:r>
          </a:p>
          <a:p>
            <a:pPr lvl="1"/>
            <a:r>
              <a:rPr lang="fr-FR" sz="2000" dirty="0"/>
              <a:t>Passer des examens en lignes</a:t>
            </a:r>
          </a:p>
          <a:p>
            <a:pPr lvl="1"/>
            <a:r>
              <a:rPr lang="fr-FR" sz="2000" dirty="0"/>
              <a:t>Consulter la liste des enseignants</a:t>
            </a:r>
          </a:p>
          <a:p>
            <a:pPr lvl="1"/>
            <a:r>
              <a:rPr lang="fr-FR" sz="2000" dirty="0"/>
              <a:t>Contacter les enseignants</a:t>
            </a:r>
          </a:p>
          <a:p>
            <a:pPr lvl="1"/>
            <a:r>
              <a:rPr lang="fr-FR" sz="2000" dirty="0"/>
              <a:t>Evaluer les cours / Enseignants</a:t>
            </a:r>
          </a:p>
          <a:p>
            <a:pPr lvl="1"/>
            <a:endParaRPr lang="fr-FR" sz="2000" dirty="0"/>
          </a:p>
          <a:p>
            <a:pPr marL="274320" lvl="1" indent="0">
              <a:buNone/>
            </a:pPr>
            <a:endParaRPr lang="fr-FR" sz="2000" dirty="0"/>
          </a:p>
          <a:p>
            <a:pPr lvl="1"/>
            <a:r>
              <a:rPr lang="fr-FR" sz="2000" dirty="0"/>
              <a:t>Déposer les supports du cours</a:t>
            </a:r>
          </a:p>
          <a:p>
            <a:pPr lvl="1"/>
            <a:r>
              <a:rPr lang="fr-FR" sz="2000" dirty="0"/>
              <a:t>Déposer les examens et la corrections</a:t>
            </a:r>
          </a:p>
          <a:p>
            <a:pPr lvl="1"/>
            <a:r>
              <a:rPr lang="fr-FR" sz="2000" dirty="0"/>
              <a:t>Corriger les examens</a:t>
            </a:r>
          </a:p>
          <a:p>
            <a:pPr lvl="1"/>
            <a:r>
              <a:rPr lang="fr-FR" sz="2000" dirty="0"/>
              <a:t>Répondre aux questions des étudiants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9" y="1350315"/>
            <a:ext cx="3328324" cy="3381986"/>
          </a:xfrm>
          <a:prstGeom prst="rect">
            <a:avLst/>
          </a:prstGeom>
        </p:spPr>
      </p:pic>
      <p:sp>
        <p:nvSpPr>
          <p:cNvPr id="8" name="Organigramme : Document 11"/>
          <p:cNvSpPr/>
          <p:nvPr/>
        </p:nvSpPr>
        <p:spPr>
          <a:xfrm>
            <a:off x="794524" y="1288916"/>
            <a:ext cx="1685415" cy="466647"/>
          </a:xfrm>
          <a:prstGeom prst="flowChartDocument">
            <a:avLst/>
          </a:prstGeom>
          <a:solidFill>
            <a:srgbClr val="0070C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  <a:ea typeface="Times New Roman"/>
                <a:cs typeface="Times New Roman"/>
              </a:rPr>
              <a:t>Etudiant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794523" y="3595677"/>
            <a:ext cx="1685415" cy="466647"/>
          </a:xfrm>
          <a:prstGeom prst="flowChartDocument">
            <a:avLst/>
          </a:prstGeom>
          <a:solidFill>
            <a:srgbClr val="0070C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  <a:ea typeface="Times New Roman"/>
                <a:cs typeface="Times New Roman"/>
              </a:rPr>
              <a:t>Enseignant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968941" y="5481657"/>
            <a:ext cx="422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Lien utile : </a:t>
            </a:r>
            <a:r>
              <a:rPr lang="fr-FR" dirty="0">
                <a:solidFill>
                  <a:srgbClr val="0070C0"/>
                </a:solidFill>
              </a:rPr>
              <a:t>http://vu.org/</a:t>
            </a:r>
          </a:p>
        </p:txBody>
      </p:sp>
      <p:sp>
        <p:nvSpPr>
          <p:cNvPr id="11" name="Organigramme : Document 11"/>
          <p:cNvSpPr/>
          <p:nvPr/>
        </p:nvSpPr>
        <p:spPr>
          <a:xfrm>
            <a:off x="4825748" y="1314594"/>
            <a:ext cx="1685415" cy="466647"/>
          </a:xfrm>
          <a:prstGeom prst="flowChartDocument">
            <a:avLst/>
          </a:prstGeom>
          <a:solidFill>
            <a:srgbClr val="0070C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Administrateur 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120952" y="2185824"/>
            <a:ext cx="4544447" cy="4672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Gérer les comptes des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Étudiants.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Accepter/refuser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candidature 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tabLst/>
              <a:defRPr/>
            </a:pPr>
            <a:r>
              <a:rPr lang="fr-FR" sz="2000" baseline="0" dirty="0" smtClean="0">
                <a:solidFill>
                  <a:schemeClr val="tx2"/>
                </a:solidFill>
              </a:rPr>
              <a:t>Des</a:t>
            </a:r>
            <a:r>
              <a:rPr lang="fr-FR" sz="2000" dirty="0" smtClean="0">
                <a:solidFill>
                  <a:schemeClr val="tx2"/>
                </a:solidFill>
              </a:rPr>
              <a:t> enseignants.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Ø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Générer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 moyennes des étudiants</a:t>
            </a:r>
            <a:r>
              <a:rPr lang="fr-FR" sz="2000" dirty="0" smtClean="0">
                <a:solidFill>
                  <a:schemeClr val="tx2"/>
                </a:solidFill>
              </a:rPr>
              <a:t>.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Ø"/>
              <a:tabLst/>
              <a:defRPr/>
            </a:pP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Générer des statistiques 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4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6280" y="210458"/>
            <a:ext cx="1378496" cy="9877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P10: Real </a:t>
            </a:r>
            <a:r>
              <a:rPr lang="fr-FR" b="1" dirty="0" err="1" smtClean="0"/>
              <a:t>Estate</a:t>
            </a:r>
            <a:r>
              <a:rPr lang="fr-FR" b="1" dirty="0" smtClean="0"/>
              <a:t> Agency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28500" y="1772664"/>
            <a:ext cx="4544447" cy="4672176"/>
          </a:xfrm>
        </p:spPr>
        <p:txBody>
          <a:bodyPr>
            <a:normAutofit/>
          </a:bodyPr>
          <a:lstStyle/>
          <a:p>
            <a:pPr lvl="1"/>
            <a:r>
              <a:rPr lang="fr-FR" sz="2000" dirty="0"/>
              <a:t>Consulter la liste des offres</a:t>
            </a:r>
          </a:p>
          <a:p>
            <a:pPr lvl="1"/>
            <a:r>
              <a:rPr lang="fr-FR" sz="2000" dirty="0"/>
              <a:t>Consulter les informations de chaque offre ( adresse,  prix…)</a:t>
            </a:r>
          </a:p>
          <a:p>
            <a:pPr lvl="1"/>
            <a:r>
              <a:rPr lang="fr-FR" sz="2000" dirty="0"/>
              <a:t>Effectuer une recherche avancée selon plusieurs critères</a:t>
            </a:r>
          </a:p>
          <a:p>
            <a:pPr lvl="1"/>
            <a:r>
              <a:rPr lang="fr-FR" sz="2000" dirty="0"/>
              <a:t>Evaluer les offres</a:t>
            </a:r>
          </a:p>
          <a:p>
            <a:pPr marL="274320" lvl="1" indent="0">
              <a:buNone/>
            </a:pPr>
            <a:endParaRPr lang="fr-FR" sz="2000" dirty="0"/>
          </a:p>
          <a:p>
            <a:pPr marL="274320" lvl="1" indent="0">
              <a:buNone/>
            </a:pPr>
            <a:endParaRPr lang="fr-FR" sz="2000" dirty="0"/>
          </a:p>
          <a:p>
            <a:pPr lvl="1"/>
            <a:r>
              <a:rPr lang="fr-FR" sz="2000" dirty="0"/>
              <a:t>Proposer des offres</a:t>
            </a:r>
          </a:p>
          <a:p>
            <a:pPr lvl="1"/>
            <a:r>
              <a:rPr lang="fr-FR" sz="2000" dirty="0"/>
              <a:t>Proposer des croquis (images)</a:t>
            </a:r>
          </a:p>
          <a:p>
            <a:pPr lvl="1"/>
            <a:r>
              <a:rPr lang="fr-FR" sz="2000" dirty="0"/>
              <a:t>Répondre aux questions des clients</a:t>
            </a:r>
          </a:p>
          <a:p>
            <a:pPr lvl="1"/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13" y="1396294"/>
            <a:ext cx="3623187" cy="2794212"/>
          </a:xfrm>
          <a:prstGeom prst="rect">
            <a:avLst/>
          </a:prstGeom>
        </p:spPr>
      </p:pic>
      <p:sp>
        <p:nvSpPr>
          <p:cNvPr id="8" name="Organigramme : Document 11"/>
          <p:cNvSpPr/>
          <p:nvPr/>
        </p:nvSpPr>
        <p:spPr>
          <a:xfrm>
            <a:off x="802773" y="1250463"/>
            <a:ext cx="1685415" cy="466647"/>
          </a:xfrm>
          <a:prstGeom prst="flowChartDocument">
            <a:avLst/>
          </a:prstGeom>
          <a:solidFill>
            <a:srgbClr val="C0000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  <a:ea typeface="Times New Roman"/>
                <a:cs typeface="Times New Roman"/>
              </a:rPr>
              <a:t>Client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883666" y="3992050"/>
            <a:ext cx="1685415" cy="466647"/>
          </a:xfrm>
          <a:prstGeom prst="flowChartDocument">
            <a:avLst/>
          </a:prstGeom>
          <a:solidFill>
            <a:srgbClr val="C0000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  <a:ea typeface="Times New Roman"/>
                <a:cs typeface="Times New Roman"/>
              </a:rPr>
              <a:t>Gérant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Organigramme : Document 11"/>
          <p:cNvSpPr/>
          <p:nvPr/>
        </p:nvSpPr>
        <p:spPr>
          <a:xfrm>
            <a:off x="5490079" y="1725715"/>
            <a:ext cx="1685415" cy="466647"/>
          </a:xfrm>
          <a:prstGeom prst="flowChartDocument">
            <a:avLst/>
          </a:prstGeom>
          <a:solidFill>
            <a:srgbClr val="C0000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Administrateur 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666203" y="2426508"/>
            <a:ext cx="4544447" cy="4672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Gérer les comptes utilisateurs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Générer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statistiques 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7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13</a:t>
            </a:fld>
            <a:endParaRPr lang="fr-FR">
              <a:solidFill>
                <a:srgbClr val="464653"/>
              </a:solidFill>
            </a:endParaRPr>
          </a:p>
        </p:txBody>
      </p:sp>
      <p:pic>
        <p:nvPicPr>
          <p:cNvPr id="13314" name="Picture 2" descr="http://www.icmarkets.com/wp-content/uploads/2013/02/getting-start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46" y="1772816"/>
            <a:ext cx="7622469" cy="3384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90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Projets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85218141"/>
              </p:ext>
            </p:extLst>
          </p:nvPr>
        </p:nvGraphicFramePr>
        <p:xfrm>
          <a:off x="1775520" y="1556792"/>
          <a:ext cx="871296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>
              <a:solidFill>
                <a:srgbClr val="464653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36648197"/>
              </p:ext>
            </p:extLst>
          </p:nvPr>
        </p:nvGraphicFramePr>
        <p:xfrm>
          <a:off x="1775520" y="3861049"/>
          <a:ext cx="8712968" cy="210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8062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16" y="178557"/>
            <a:ext cx="1853432" cy="938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271463"/>
            <a:r>
              <a:rPr lang="fr-FR" dirty="0" smtClean="0"/>
              <a:t>	</a:t>
            </a:r>
            <a:r>
              <a:rPr lang="fr-FR" b="1" dirty="0"/>
              <a:t>P1: </a:t>
            </a:r>
            <a:r>
              <a:rPr lang="fr-FR" b="1" dirty="0" err="1" smtClean="0"/>
              <a:t>Hopital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Organigramme : Document 11"/>
          <p:cNvSpPr/>
          <p:nvPr/>
        </p:nvSpPr>
        <p:spPr>
          <a:xfrm>
            <a:off x="816864" y="2994770"/>
            <a:ext cx="1685415" cy="466647"/>
          </a:xfrm>
          <a:prstGeom prst="flowChart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Médecin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5555820" y="3002587"/>
            <a:ext cx="1685415" cy="466647"/>
          </a:xfrm>
          <a:prstGeom prst="flowChart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Patient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712450"/>
            <a:ext cx="4783637" cy="2448272"/>
          </a:xfrm>
        </p:spPr>
        <p:txBody>
          <a:bodyPr>
            <a:normAutofit lnSpcReduction="10000"/>
          </a:bodyPr>
          <a:lstStyle/>
          <a:p>
            <a:pPr fontAlgn="base"/>
            <a:r>
              <a:rPr lang="fr-FR" sz="1800" dirty="0"/>
              <a:t>Planifier des </a:t>
            </a:r>
            <a:r>
              <a:rPr lang="fr-FR" sz="1800" dirty="0" err="1" smtClean="0"/>
              <a:t>RDVs</a:t>
            </a:r>
            <a:endParaRPr lang="fr-FR" sz="1800" dirty="0"/>
          </a:p>
          <a:p>
            <a:pPr fontAlgn="base"/>
            <a:r>
              <a:rPr lang="fr-FR" sz="1800" dirty="0"/>
              <a:t>Consulter le planning des </a:t>
            </a:r>
            <a:r>
              <a:rPr lang="fr-FR" sz="1800" dirty="0" err="1" smtClean="0"/>
              <a:t>RDVs</a:t>
            </a:r>
            <a:endParaRPr lang="fr-FR" sz="1800" dirty="0"/>
          </a:p>
          <a:p>
            <a:pPr fontAlgn="base"/>
            <a:r>
              <a:rPr lang="fr-FR" sz="1800" dirty="0"/>
              <a:t>Editer les dossiers des patients</a:t>
            </a:r>
          </a:p>
          <a:p>
            <a:pPr fontAlgn="base"/>
            <a:r>
              <a:rPr lang="fr-FR" sz="1800" dirty="0"/>
              <a:t>Définir les interventions effectuées à une date donnée (consultation..)</a:t>
            </a:r>
          </a:p>
          <a:p>
            <a:pPr fontAlgn="base"/>
            <a:r>
              <a:rPr lang="fr-FR" sz="1800" dirty="0"/>
              <a:t>Rédiger des ordonnances</a:t>
            </a:r>
          </a:p>
          <a:p>
            <a:pPr fontAlgn="base"/>
            <a:r>
              <a:rPr lang="fr-FR" sz="1800" dirty="0"/>
              <a:t>Répondre aux différentes questions des patients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94628" y="3555623"/>
            <a:ext cx="4783637" cy="244827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800" dirty="0"/>
              <a:t>Consulter la liste des médecins de l’hôpital </a:t>
            </a:r>
          </a:p>
          <a:p>
            <a:pPr fontAlgn="base"/>
            <a:r>
              <a:rPr lang="fr-FR" sz="1800" dirty="0"/>
              <a:t>Prendre des RDV selon la disponibilité des médecins </a:t>
            </a:r>
          </a:p>
          <a:p>
            <a:pPr fontAlgn="base"/>
            <a:r>
              <a:rPr lang="fr-FR" sz="1800" dirty="0"/>
              <a:t>Consulter mon dossier médical </a:t>
            </a:r>
          </a:p>
          <a:p>
            <a:pPr fontAlgn="base"/>
            <a:r>
              <a:rPr lang="fr-FR" sz="1800" dirty="0"/>
              <a:t>Consulter mes </a:t>
            </a:r>
            <a:r>
              <a:rPr lang="fr-FR" sz="1800" dirty="0" smtClean="0"/>
              <a:t>ordonnances / les factures</a:t>
            </a:r>
            <a:endParaRPr lang="fr-FR" sz="1800" dirty="0"/>
          </a:p>
          <a:p>
            <a:pPr fontAlgn="base"/>
            <a:r>
              <a:rPr lang="fr-FR" sz="1800" dirty="0"/>
              <a:t>Communiquer avec les médecins à travers l’application </a:t>
            </a:r>
            <a:endParaRPr lang="fr-FR" sz="1800" dirty="0" smtClean="0"/>
          </a:p>
          <a:p>
            <a:pPr fontAlgn="base"/>
            <a:r>
              <a:rPr lang="fr-FR" sz="1800" dirty="0" smtClean="0"/>
              <a:t>Consulter les statistiques</a:t>
            </a:r>
            <a:endParaRPr lang="fr-FR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72" y="1399323"/>
            <a:ext cx="3916906" cy="2011159"/>
          </a:xfrm>
          <a:prstGeom prst="rect">
            <a:avLst/>
          </a:prstGeom>
        </p:spPr>
      </p:pic>
      <p:sp>
        <p:nvSpPr>
          <p:cNvPr id="16" name="Organigramme : Document 11"/>
          <p:cNvSpPr/>
          <p:nvPr/>
        </p:nvSpPr>
        <p:spPr>
          <a:xfrm>
            <a:off x="3106758" y="1291614"/>
            <a:ext cx="1838472" cy="524273"/>
          </a:xfrm>
          <a:prstGeom prst="flowChart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Administrateur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16865" y="1853719"/>
            <a:ext cx="3864318" cy="1141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800" dirty="0"/>
              <a:t>Gérer les comptes des patients </a:t>
            </a:r>
          </a:p>
          <a:p>
            <a:pPr fontAlgn="base"/>
            <a:r>
              <a:rPr lang="fr-FR" sz="1800" dirty="0"/>
              <a:t>Gérer les comptes des </a:t>
            </a:r>
            <a:r>
              <a:rPr lang="fr-FR" sz="1800" dirty="0" smtClean="0"/>
              <a:t>médecins</a:t>
            </a:r>
          </a:p>
          <a:p>
            <a:pPr fontAlgn="base"/>
            <a:r>
              <a:rPr lang="fr-FR" sz="1800" dirty="0" smtClean="0"/>
              <a:t>Gérer les chambres de l’hôpital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466369" y="1863753"/>
            <a:ext cx="3864318" cy="1141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800" dirty="0"/>
              <a:t>Gérer les factures</a:t>
            </a:r>
          </a:p>
          <a:p>
            <a:pPr fontAlgn="base"/>
            <a:r>
              <a:rPr lang="fr-FR" sz="1800" dirty="0"/>
              <a:t>Gérer le stock des </a:t>
            </a:r>
            <a:r>
              <a:rPr lang="fr-FR" sz="1800" dirty="0" smtClean="0"/>
              <a:t>médicaments</a:t>
            </a:r>
          </a:p>
          <a:p>
            <a:pPr fontAlgn="base"/>
            <a:r>
              <a:rPr lang="fr-FR" sz="1800" dirty="0" smtClean="0"/>
              <a:t>Générer des statistiques </a:t>
            </a:r>
            <a:endParaRPr lang="fr-FR" sz="1800" b="1" dirty="0"/>
          </a:p>
        </p:txBody>
      </p:sp>
    </p:spTree>
    <p:extLst>
      <p:ext uri="{BB962C8B-B14F-4D97-AF65-F5344CB8AC3E}">
        <p14:creationId xmlns="" xmlns:p14="http://schemas.microsoft.com/office/powerpoint/2010/main" val="191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nuineescapism.files.wordpress.com/2010/03/ilustr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64" y="2483500"/>
            <a:ext cx="3289110" cy="24059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4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Titre 4"/>
          <p:cNvSpPr txBox="1">
            <a:spLocks/>
          </p:cNvSpPr>
          <p:nvPr/>
        </p:nvSpPr>
        <p:spPr>
          <a:xfrm>
            <a:off x="816864" y="315240"/>
            <a:ext cx="8229600" cy="774576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464653"/>
                </a:solidFill>
              </a:rPr>
              <a:t>P2: </a:t>
            </a:r>
            <a:r>
              <a:rPr lang="fr-FR" b="1" dirty="0" smtClean="0">
                <a:solidFill>
                  <a:srgbClr val="464653"/>
                </a:solidFill>
              </a:rPr>
              <a:t>Best Trip</a:t>
            </a:r>
            <a:endParaRPr lang="fr-FR" b="1" dirty="0">
              <a:solidFill>
                <a:srgbClr val="464653"/>
              </a:solidFill>
            </a:endParaRPr>
          </a:p>
        </p:txBody>
      </p:sp>
      <p:sp>
        <p:nvSpPr>
          <p:cNvPr id="8" name="Organigramme : Document 11"/>
          <p:cNvSpPr/>
          <p:nvPr/>
        </p:nvSpPr>
        <p:spPr>
          <a:xfrm>
            <a:off x="391758" y="2669005"/>
            <a:ext cx="1685415" cy="466647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Utilisateur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0" name="Organigramme : Document 11"/>
          <p:cNvSpPr/>
          <p:nvPr/>
        </p:nvSpPr>
        <p:spPr>
          <a:xfrm>
            <a:off x="8591350" y="1412763"/>
            <a:ext cx="1685415" cy="466647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Administrateur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-254155" y="3135652"/>
            <a:ext cx="6081750" cy="3507544"/>
          </a:xfrm>
        </p:spPr>
        <p:txBody>
          <a:bodyPr>
            <a:normAutofit fontScale="47500" lnSpcReduction="20000"/>
          </a:bodyPr>
          <a:lstStyle/>
          <a:p>
            <a:endParaRPr lang="fr-FR" dirty="0"/>
          </a:p>
          <a:p>
            <a:pPr lvl="1" fontAlgn="base"/>
            <a:r>
              <a:rPr lang="fr-FR" sz="3400" dirty="0">
                <a:solidFill>
                  <a:schemeClr val="tx1"/>
                </a:solidFill>
              </a:rPr>
              <a:t>Déposer une expérience de voyage (texte, photos, vidéos)</a:t>
            </a:r>
          </a:p>
          <a:p>
            <a:pPr lvl="1" fontAlgn="base"/>
            <a:r>
              <a:rPr lang="fr-FR" sz="3400" dirty="0">
                <a:solidFill>
                  <a:schemeClr val="tx1"/>
                </a:solidFill>
              </a:rPr>
              <a:t>Créer </a:t>
            </a:r>
            <a:r>
              <a:rPr lang="fr-FR" sz="3300" dirty="0">
                <a:solidFill>
                  <a:schemeClr val="tx1"/>
                </a:solidFill>
              </a:rPr>
              <a:t>et/ou contribuer dans un guide de voyage par pays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Recommander un lieu, restaurant, ville, dans un pays etc...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Recommander une compagnie aérienne, maritime.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Partager ses dépenses dans un voyage.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Consulter l’ensemble des guides par pays 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Consulter la liste des expériences de voyages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Rechercher parmi les recommandations et les expériences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Commenter et donner un rating pour un contenu (expérience, dépenses,…)</a:t>
            </a:r>
          </a:p>
          <a:p>
            <a:pPr lvl="1" fontAlgn="base"/>
            <a:r>
              <a:rPr lang="fr-FR" sz="3300" dirty="0">
                <a:solidFill>
                  <a:schemeClr val="tx1"/>
                </a:solidFill>
              </a:rPr>
              <a:t>s’abonner à la newsletter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77294" y="2104887"/>
            <a:ext cx="4914706" cy="31767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fr-FR" sz="1800" dirty="0" smtClean="0"/>
              <a:t>Gérer </a:t>
            </a:r>
            <a:r>
              <a:rPr lang="fr-FR" sz="1800" dirty="0"/>
              <a:t>les comptes </a:t>
            </a:r>
          </a:p>
          <a:p>
            <a:pPr lvl="1" fontAlgn="base"/>
            <a:r>
              <a:rPr lang="fr-FR" sz="1800" dirty="0"/>
              <a:t>Gérer et approuver les Guides</a:t>
            </a:r>
          </a:p>
          <a:p>
            <a:pPr lvl="1" fontAlgn="base"/>
            <a:r>
              <a:rPr lang="fr-FR" sz="1800" dirty="0"/>
              <a:t>Générer des statistiques</a:t>
            </a:r>
          </a:p>
          <a:p>
            <a:pPr lvl="1" fontAlgn="base"/>
            <a:r>
              <a:rPr lang="fr-FR" sz="1800" dirty="0"/>
              <a:t>Confirmer la publication des expériences</a:t>
            </a:r>
          </a:p>
          <a:p>
            <a:pPr lvl="1" fontAlgn="base"/>
            <a:r>
              <a:rPr lang="fr-FR" sz="1800" dirty="0"/>
              <a:t>Générer des Guides PDF pour les pays/villes</a:t>
            </a:r>
          </a:p>
          <a:p>
            <a:pPr lvl="1" fontAlgn="base"/>
            <a:r>
              <a:rPr lang="fr-FR" sz="1800" dirty="0"/>
              <a:t>Envoyer Newsletter aux abonnés</a:t>
            </a:r>
          </a:p>
          <a:p>
            <a:pPr lvl="1" fontAlgn="base"/>
            <a:r>
              <a:rPr lang="fr-FR" sz="1800" dirty="0"/>
              <a:t>Flux RSS des moyens de transports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88" y="1269771"/>
            <a:ext cx="3728584" cy="16859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24" y="99112"/>
            <a:ext cx="1087323" cy="999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62352" y="53389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3875"/>
            <a:r>
              <a:rPr lang="fr-FR" dirty="0" smtClean="0"/>
              <a:t>Liens utiles :</a:t>
            </a:r>
          </a:p>
          <a:p>
            <a:pPr marL="523875"/>
            <a:r>
              <a:rPr lang="fr-FR" b="0" i="0" u="sng" strike="noStrike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http://www.partirdemain.com/</a:t>
            </a:r>
            <a:endParaRPr lang="fr-FR" b="0" dirty="0" smtClean="0">
              <a:solidFill>
                <a:srgbClr val="002060"/>
              </a:solidFill>
              <a:effectLst/>
            </a:endParaRPr>
          </a:p>
          <a:p>
            <a:pPr marL="523875"/>
            <a:r>
              <a:rPr lang="fr-FR" b="0" i="0" u="sng" strike="noStrike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http://www.experience-voyage.com/</a:t>
            </a:r>
            <a:endParaRPr lang="fr-FR" b="0" dirty="0" smtClean="0">
              <a:solidFill>
                <a:srgbClr val="002060"/>
              </a:solidFill>
              <a:effectLst/>
            </a:endParaRPr>
          </a:p>
          <a:p>
            <a:r>
              <a:rPr lang="fr-FR" b="0" i="0" strike="noStrike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         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5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17075" y="3750807"/>
            <a:ext cx="4783637" cy="2788423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fr-FR" sz="2000" dirty="0"/>
              <a:t>Gérer les </a:t>
            </a:r>
            <a:r>
              <a:rPr lang="fr-FR" sz="2000" dirty="0" smtClean="0"/>
              <a:t>évènements</a:t>
            </a:r>
            <a:endParaRPr lang="fr-FR" sz="2000" dirty="0"/>
          </a:p>
          <a:p>
            <a:pPr lvl="0" fontAlgn="base"/>
            <a:r>
              <a:rPr lang="fr-FR" sz="2000" dirty="0" smtClean="0"/>
              <a:t>Gérer </a:t>
            </a:r>
            <a:r>
              <a:rPr lang="fr-FR" sz="2000" dirty="0"/>
              <a:t>les comptes/abonnements des prestataires de service et des </a:t>
            </a:r>
            <a:r>
              <a:rPr lang="fr-FR" sz="2000" dirty="0" smtClean="0"/>
              <a:t>clients</a:t>
            </a:r>
            <a:endParaRPr lang="fr-FR" sz="2000" dirty="0"/>
          </a:p>
          <a:p>
            <a:pPr lvl="0" fontAlgn="base"/>
            <a:r>
              <a:rPr lang="fr-FR" sz="2000" dirty="0" smtClean="0"/>
              <a:t>Gérer </a:t>
            </a:r>
            <a:r>
              <a:rPr lang="fr-FR" sz="2000" dirty="0"/>
              <a:t>les </a:t>
            </a:r>
            <a:r>
              <a:rPr lang="fr-FR" sz="2000" dirty="0" smtClean="0"/>
              <a:t>réclamations</a:t>
            </a:r>
            <a:endParaRPr lang="fr-FR" sz="2000" dirty="0"/>
          </a:p>
          <a:p>
            <a:pPr lvl="0" fontAlgn="base"/>
            <a:r>
              <a:rPr lang="fr-FR" sz="2000" dirty="0" smtClean="0"/>
              <a:t>Générer </a:t>
            </a:r>
            <a:r>
              <a:rPr lang="fr-FR" sz="2000" dirty="0"/>
              <a:t>des statistiques : L’organisation la mieux notée, le produit le plus vendu</a:t>
            </a:r>
            <a:r>
              <a:rPr lang="fr-FR" sz="2000" dirty="0" smtClean="0"/>
              <a:t>...</a:t>
            </a:r>
            <a:endParaRPr lang="fr-FR" sz="2000" dirty="0"/>
          </a:p>
          <a:p>
            <a:pPr lvl="0" fontAlgn="base"/>
            <a:r>
              <a:rPr lang="fr-FR" sz="2000" dirty="0" smtClean="0"/>
              <a:t>Envoyer </a:t>
            </a:r>
            <a:r>
              <a:rPr lang="fr-FR" sz="2000" dirty="0"/>
              <a:t>un voucher pour un évènement </a:t>
            </a:r>
            <a:r>
              <a:rPr lang="fr-FR" sz="2000" dirty="0" smtClean="0"/>
              <a:t>créé</a:t>
            </a:r>
            <a:endParaRPr lang="fr-FR" sz="2000" dirty="0"/>
          </a:p>
          <a:p>
            <a:pPr lvl="0" fontAlgn="base"/>
            <a:r>
              <a:rPr lang="fr-FR" sz="2000" dirty="0" smtClean="0"/>
              <a:t>Afficher </a:t>
            </a:r>
            <a:r>
              <a:rPr lang="fr-FR" sz="2000" dirty="0"/>
              <a:t>les détails d’un évènement (budget, temps restant) </a:t>
            </a:r>
          </a:p>
          <a:p>
            <a:pPr lvl="0" fontAlgn="base"/>
            <a:r>
              <a:rPr lang="fr-FR" sz="2000" dirty="0" smtClean="0"/>
              <a:t>Générer </a:t>
            </a:r>
            <a:r>
              <a:rPr lang="fr-FR" sz="2000" dirty="0"/>
              <a:t>des catalogues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P3: </a:t>
            </a:r>
            <a:r>
              <a:rPr lang="fr-FR" b="1" dirty="0" err="1" smtClean="0"/>
              <a:t>Evento</a:t>
            </a:r>
            <a:endParaRPr lang="fr-FR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44740" y="1995140"/>
            <a:ext cx="5119630" cy="34366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727CA3"/>
              </a:buClr>
            </a:pPr>
            <a:r>
              <a:rPr lang="fr-FR" sz="1600" dirty="0">
                <a:solidFill>
                  <a:prstClr val="black"/>
                </a:solidFill>
              </a:rPr>
              <a:t>Consulter la liste des </a:t>
            </a:r>
            <a:r>
              <a:rPr lang="fr-FR" sz="1600" dirty="0" smtClean="0">
                <a:solidFill>
                  <a:prstClr val="black"/>
                </a:solidFill>
              </a:rPr>
              <a:t>évènements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Créer </a:t>
            </a:r>
            <a:r>
              <a:rPr lang="fr-FR" sz="1600" dirty="0">
                <a:solidFill>
                  <a:prstClr val="black"/>
                </a:solidFill>
              </a:rPr>
              <a:t>un </a:t>
            </a:r>
            <a:r>
              <a:rPr lang="fr-FR" sz="1600" dirty="0" smtClean="0">
                <a:solidFill>
                  <a:prstClr val="black"/>
                </a:solidFill>
              </a:rPr>
              <a:t>évènement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Rechercher </a:t>
            </a:r>
            <a:r>
              <a:rPr lang="fr-FR" sz="1600" dirty="0">
                <a:solidFill>
                  <a:prstClr val="black"/>
                </a:solidFill>
              </a:rPr>
              <a:t>un évènement par catégorie (communauté, Professionnel, Sciences et </a:t>
            </a:r>
            <a:r>
              <a:rPr lang="fr-FR" sz="1600" dirty="0" smtClean="0">
                <a:solidFill>
                  <a:prstClr val="black"/>
                </a:solidFill>
              </a:rPr>
              <a:t>technologies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smtClean="0">
                <a:solidFill>
                  <a:prstClr val="black"/>
                </a:solidFill>
              </a:rPr>
              <a:t>...)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Evaluer </a:t>
            </a:r>
            <a:r>
              <a:rPr lang="fr-FR" sz="1600" dirty="0">
                <a:solidFill>
                  <a:prstClr val="black"/>
                </a:solidFill>
              </a:rPr>
              <a:t>un </a:t>
            </a:r>
            <a:r>
              <a:rPr lang="fr-FR" sz="1600" dirty="0" smtClean="0">
                <a:solidFill>
                  <a:prstClr val="black"/>
                </a:solidFill>
              </a:rPr>
              <a:t>évènement / un prestataire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Simuler </a:t>
            </a:r>
            <a:r>
              <a:rPr lang="fr-FR" sz="1600" dirty="0">
                <a:solidFill>
                  <a:prstClr val="black"/>
                </a:solidFill>
              </a:rPr>
              <a:t>le coût des différents services selon un budget </a:t>
            </a:r>
            <a:r>
              <a:rPr lang="fr-FR" sz="1600" dirty="0" smtClean="0">
                <a:solidFill>
                  <a:prstClr val="black"/>
                </a:solidFill>
              </a:rPr>
              <a:t>donné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Partager </a:t>
            </a:r>
            <a:r>
              <a:rPr lang="fr-FR" sz="1600" dirty="0">
                <a:solidFill>
                  <a:prstClr val="black"/>
                </a:solidFill>
              </a:rPr>
              <a:t>un événement sur les réseaux sociaux/avec des </a:t>
            </a:r>
            <a:r>
              <a:rPr lang="fr-FR" sz="1600" dirty="0" smtClean="0">
                <a:solidFill>
                  <a:prstClr val="black"/>
                </a:solidFill>
              </a:rPr>
              <a:t>amis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Inviter </a:t>
            </a:r>
            <a:r>
              <a:rPr lang="fr-FR" sz="1600" dirty="0">
                <a:solidFill>
                  <a:prstClr val="black"/>
                </a:solidFill>
              </a:rPr>
              <a:t>des amis à participer à des </a:t>
            </a:r>
            <a:r>
              <a:rPr lang="fr-FR" sz="1600" dirty="0" smtClean="0">
                <a:solidFill>
                  <a:prstClr val="black"/>
                </a:solidFill>
              </a:rPr>
              <a:t>évènements</a:t>
            </a:r>
            <a:endParaRPr lang="fr-FR" sz="16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Afficher </a:t>
            </a:r>
            <a:r>
              <a:rPr lang="fr-FR" sz="1600" dirty="0">
                <a:solidFill>
                  <a:prstClr val="black"/>
                </a:solidFill>
              </a:rPr>
              <a:t>la localisation de l’évènement</a:t>
            </a:r>
            <a:endParaRPr lang="fr-FR" sz="1600" dirty="0" smtClean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3216926" y="3157650"/>
            <a:ext cx="1926954" cy="410278"/>
          </a:xfrm>
          <a:prstGeom prst="flowChartDocument">
            <a:avLst/>
          </a:prstGeom>
          <a:solidFill>
            <a:srgbClr val="A60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Administrateur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Organigramme : Document 11"/>
          <p:cNvSpPr/>
          <p:nvPr/>
        </p:nvSpPr>
        <p:spPr>
          <a:xfrm>
            <a:off x="7819297" y="1377358"/>
            <a:ext cx="1685415" cy="466647"/>
          </a:xfrm>
          <a:prstGeom prst="flowChartDocument">
            <a:avLst/>
          </a:prstGeom>
          <a:solidFill>
            <a:srgbClr val="A60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prstClr val="white"/>
                </a:solidFill>
              </a:rPr>
              <a:t>Client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2" name="Organigramme : Document 11"/>
          <p:cNvSpPr/>
          <p:nvPr/>
        </p:nvSpPr>
        <p:spPr>
          <a:xfrm>
            <a:off x="895615" y="1237946"/>
            <a:ext cx="1842919" cy="523519"/>
          </a:xfrm>
          <a:prstGeom prst="flowChartDocument">
            <a:avLst/>
          </a:prstGeom>
          <a:solidFill>
            <a:srgbClr val="A60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prstClr val="white"/>
                </a:solidFill>
              </a:rPr>
              <a:t>Prestataire de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712" y="17172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Gérer son espace privé (son abonnement à l’application, sa description, ...)</a:t>
            </a:r>
          </a:p>
          <a:p>
            <a:r>
              <a:rPr lang="fr-FR" dirty="0" smtClean="0"/>
              <a:t>○ Gérer ses différentes offres (galerie photos, tarifs et promotions, contact...)</a:t>
            </a:r>
          </a:p>
          <a:p>
            <a:r>
              <a:rPr lang="fr-FR" dirty="0" smtClean="0"/>
              <a:t>○ Proposer des offres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2371">
            <a:off x="-546344" y="4243710"/>
            <a:ext cx="2631224" cy="10698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40" y="79066"/>
            <a:ext cx="4116624" cy="9933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87887" y="5189565"/>
            <a:ext cx="3257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b="1" dirty="0" smtClean="0"/>
              <a:t>Liens utiles: </a:t>
            </a:r>
            <a:r>
              <a:rPr lang="fr-FR" dirty="0" smtClean="0">
                <a:solidFill>
                  <a:srgbClr val="A60A72"/>
                </a:solidFill>
              </a:rPr>
              <a:t>https://www.eventbrite.fr/</a:t>
            </a:r>
          </a:p>
          <a:p>
            <a:r>
              <a:rPr lang="fr-FR" dirty="0" smtClean="0">
                <a:solidFill>
                  <a:srgbClr val="A60A72"/>
                </a:solidFill>
              </a:rPr>
              <a:t>http://www.abako-prod.com/</a:t>
            </a:r>
            <a:endParaRPr lang="fr-FR" dirty="0">
              <a:solidFill>
                <a:srgbClr val="A60A7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6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172" y="3782422"/>
            <a:ext cx="4783637" cy="2448272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fr-FR" sz="2000" dirty="0"/>
              <a:t>Déposer son CV</a:t>
            </a:r>
          </a:p>
          <a:p>
            <a:pPr lvl="0" fontAlgn="base"/>
            <a:r>
              <a:rPr lang="fr-FR" sz="2000" dirty="0"/>
              <a:t>Consulter les informations des entreprises : adresse, email…</a:t>
            </a:r>
          </a:p>
          <a:p>
            <a:pPr lvl="0" fontAlgn="base"/>
            <a:r>
              <a:rPr lang="fr-FR" sz="2000" dirty="0"/>
              <a:t>Consulter la liste des projets à faire</a:t>
            </a:r>
          </a:p>
          <a:p>
            <a:pPr lvl="0" fontAlgn="base"/>
            <a:r>
              <a:rPr lang="fr-FR" sz="2000" dirty="0"/>
              <a:t>Déposer sa candidature</a:t>
            </a:r>
          </a:p>
          <a:p>
            <a:pPr lvl="0" fontAlgn="base"/>
            <a:r>
              <a:rPr lang="fr-FR" sz="2000" dirty="0"/>
              <a:t>Passer des tests</a:t>
            </a:r>
          </a:p>
          <a:p>
            <a:pPr lvl="0" fontAlgn="base"/>
            <a:r>
              <a:rPr lang="fr-FR" sz="2000" dirty="0"/>
              <a:t>Evaluer les entreprises</a:t>
            </a:r>
          </a:p>
          <a:p>
            <a:pPr marL="68580" indent="0">
              <a:buNone/>
            </a:pPr>
            <a:endParaRPr lang="fr-FR" sz="20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P4: </a:t>
            </a:r>
            <a:r>
              <a:rPr lang="fr-FR" b="1" dirty="0" err="1" smtClean="0"/>
              <a:t>FreeLancer</a:t>
            </a:r>
            <a:endParaRPr lang="fr-FR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70487" y="3691439"/>
            <a:ext cx="4034528" cy="2406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727CA3"/>
              </a:buClr>
            </a:pPr>
            <a:r>
              <a:rPr lang="fr-FR" sz="2000" dirty="0">
                <a:solidFill>
                  <a:prstClr val="black"/>
                </a:solidFill>
              </a:rPr>
              <a:t>Consulter les informations de tous les candidats</a:t>
            </a:r>
          </a:p>
          <a:p>
            <a:pPr fontAlgn="base">
              <a:buClr>
                <a:srgbClr val="727CA3"/>
              </a:buClr>
            </a:pPr>
            <a:r>
              <a:rPr lang="fr-FR" sz="2000" dirty="0">
                <a:solidFill>
                  <a:prstClr val="black"/>
                </a:solidFill>
              </a:rPr>
              <a:t>Evaluer les candidats</a:t>
            </a:r>
          </a:p>
          <a:p>
            <a:pPr fontAlgn="base">
              <a:buClr>
                <a:srgbClr val="727CA3"/>
              </a:buClr>
            </a:pPr>
            <a:r>
              <a:rPr lang="fr-FR" sz="2000" dirty="0">
                <a:solidFill>
                  <a:prstClr val="black"/>
                </a:solidFill>
              </a:rPr>
              <a:t>Contacter les candidats par emails</a:t>
            </a:r>
          </a:p>
          <a:p>
            <a:pPr fontAlgn="base">
              <a:buClr>
                <a:srgbClr val="727CA3"/>
              </a:buClr>
            </a:pPr>
            <a:r>
              <a:rPr lang="fr-FR" sz="2000" dirty="0">
                <a:solidFill>
                  <a:prstClr val="black"/>
                </a:solidFill>
              </a:rPr>
              <a:t>Déposer un travail à faire</a:t>
            </a:r>
          </a:p>
          <a:p>
            <a:pPr marL="68580" indent="0">
              <a:buClr>
                <a:srgbClr val="727CA3"/>
              </a:buClr>
              <a:buFont typeface="Wingdings 3"/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1269751" y="3123918"/>
            <a:ext cx="1685415" cy="466647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prstClr val="white"/>
                </a:solidFill>
              </a:rPr>
              <a:t>Freelancer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Organigramme : Document 11"/>
          <p:cNvSpPr/>
          <p:nvPr/>
        </p:nvSpPr>
        <p:spPr>
          <a:xfrm>
            <a:off x="9754503" y="3116378"/>
            <a:ext cx="1685415" cy="466647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prstClr val="white"/>
                </a:solidFill>
              </a:rPr>
              <a:t>Job </a:t>
            </a:r>
            <a:r>
              <a:rPr lang="fr-FR" b="1" i="1" dirty="0" err="1">
                <a:solidFill>
                  <a:prstClr val="white"/>
                </a:solidFill>
              </a:rPr>
              <a:t>Owner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866969" y="571002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Lien utile : </a:t>
            </a:r>
            <a:r>
              <a:rPr lang="fr-FR" dirty="0">
                <a:solidFill>
                  <a:srgbClr val="0070C0"/>
                </a:solidFill>
              </a:rPr>
              <a:t>https://www.odesk.com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6" y="0"/>
            <a:ext cx="6892414" cy="1498040"/>
          </a:xfrm>
          <a:prstGeom prst="rect">
            <a:avLst/>
          </a:prstGeom>
        </p:spPr>
      </p:pic>
      <p:sp>
        <p:nvSpPr>
          <p:cNvPr id="13" name="Organigramme : Document 11"/>
          <p:cNvSpPr/>
          <p:nvPr/>
        </p:nvSpPr>
        <p:spPr>
          <a:xfrm>
            <a:off x="3845316" y="1484223"/>
            <a:ext cx="1685415" cy="466647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solidFill>
                  <a:prstClr val="white"/>
                </a:solidFill>
                <a:latin typeface="Times New Roman"/>
                <a:ea typeface="Times New Roman"/>
              </a:rPr>
              <a:t>Administrateur</a:t>
            </a:r>
            <a:r>
              <a:rPr lang="fr-FR" sz="1200" b="1" i="1" dirty="0" smtClean="0">
                <a:solidFill>
                  <a:prstClr val="white"/>
                </a:solidFill>
                <a:latin typeface="Times New Roman"/>
                <a:ea typeface="Times New Roman"/>
              </a:rPr>
              <a:t> 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45506" y="1956046"/>
            <a:ext cx="5612893" cy="2406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rgbClr val="727CA3"/>
              </a:buClr>
            </a:pPr>
            <a:r>
              <a:rPr lang="fr-FR" sz="2000" dirty="0" smtClean="0">
                <a:solidFill>
                  <a:prstClr val="black"/>
                </a:solidFill>
              </a:rPr>
              <a:t>Gérer les candidatures des </a:t>
            </a:r>
            <a:r>
              <a:rPr lang="fr-FR" sz="2000" dirty="0" err="1" smtClean="0">
                <a:solidFill>
                  <a:prstClr val="black"/>
                </a:solidFill>
              </a:rPr>
              <a:t>freelancers</a:t>
            </a:r>
            <a:r>
              <a:rPr lang="fr-FR" sz="2000" dirty="0" smtClean="0">
                <a:solidFill>
                  <a:prstClr val="black"/>
                </a:solidFill>
              </a:rPr>
              <a:t> </a:t>
            </a:r>
            <a:endParaRPr lang="fr-FR" sz="20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2000" dirty="0" smtClean="0">
                <a:solidFill>
                  <a:prstClr val="black"/>
                </a:solidFill>
              </a:rPr>
              <a:t>Gérer l’affectation des </a:t>
            </a:r>
            <a:r>
              <a:rPr lang="fr-FR" sz="2000" dirty="0" err="1" smtClean="0">
                <a:solidFill>
                  <a:prstClr val="black"/>
                </a:solidFill>
              </a:rPr>
              <a:t>freelancers</a:t>
            </a:r>
            <a:r>
              <a:rPr lang="fr-FR" sz="2000" dirty="0" smtClean="0">
                <a:solidFill>
                  <a:prstClr val="black"/>
                </a:solidFill>
              </a:rPr>
              <a:t> aux projets</a:t>
            </a:r>
            <a:endParaRPr lang="fr-FR" sz="20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2000" dirty="0" smtClean="0">
                <a:solidFill>
                  <a:prstClr val="black"/>
                </a:solidFill>
              </a:rPr>
              <a:t>Générer des statistiques </a:t>
            </a:r>
            <a:endParaRPr lang="fr-FR" sz="2000" dirty="0">
              <a:solidFill>
                <a:prstClr val="black"/>
              </a:solidFill>
            </a:endParaRPr>
          </a:p>
          <a:p>
            <a:pPr fontAlgn="base">
              <a:buClr>
                <a:srgbClr val="727CA3"/>
              </a:buClr>
            </a:pPr>
            <a:r>
              <a:rPr lang="fr-FR" sz="2000" dirty="0" smtClean="0">
                <a:solidFill>
                  <a:prstClr val="black"/>
                </a:solidFill>
              </a:rPr>
              <a:t>Gérer les tests d’acceptation</a:t>
            </a:r>
            <a:endParaRPr lang="fr-FR" sz="2000" dirty="0">
              <a:solidFill>
                <a:prstClr val="black"/>
              </a:solidFill>
            </a:endParaRPr>
          </a:p>
          <a:p>
            <a:pPr marL="68580" indent="0">
              <a:buClr>
                <a:srgbClr val="727CA3"/>
              </a:buClr>
              <a:buFont typeface="Wingdings 3"/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62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7" y="3985869"/>
            <a:ext cx="2676525" cy="1704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7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0406" y="1668643"/>
            <a:ext cx="5054631" cy="2740055"/>
          </a:xfrm>
        </p:spPr>
        <p:txBody>
          <a:bodyPr>
            <a:noAutofit/>
          </a:bodyPr>
          <a:lstStyle/>
          <a:p>
            <a:pPr fontAlgn="base"/>
            <a:r>
              <a:rPr lang="fr-FR" sz="1600" dirty="0"/>
              <a:t>Consulter les fiches des baby-sitters près de chez eux</a:t>
            </a:r>
          </a:p>
          <a:p>
            <a:pPr fontAlgn="base"/>
            <a:r>
              <a:rPr lang="fr-FR" sz="1600" dirty="0"/>
              <a:t>Déposer une offre de mission de baby-sitting ou directement contacter les baby-sitters de leurs choix</a:t>
            </a:r>
          </a:p>
          <a:p>
            <a:pPr fontAlgn="base"/>
            <a:r>
              <a:rPr lang="fr-FR" sz="1600" dirty="0"/>
              <a:t>Contactez des baby-sitters près de chez vous </a:t>
            </a:r>
            <a:r>
              <a:rPr lang="fr-FR" sz="1600" dirty="0" smtClean="0"/>
              <a:t>facilement</a:t>
            </a:r>
          </a:p>
          <a:p>
            <a:pPr fontAlgn="base"/>
            <a:r>
              <a:rPr lang="fr-FR" sz="1600" dirty="0" smtClean="0"/>
              <a:t>Consulter l’espace garderie</a:t>
            </a:r>
            <a:endParaRPr lang="fr-FR" sz="1600" dirty="0"/>
          </a:p>
          <a:p>
            <a:pPr fontAlgn="base"/>
            <a:r>
              <a:rPr lang="fr-FR" sz="1600" dirty="0"/>
              <a:t>Géolocalisation : classez les baby-sitters par proximité</a:t>
            </a:r>
          </a:p>
          <a:p>
            <a:pPr fontAlgn="base"/>
            <a:r>
              <a:rPr lang="fr-FR" sz="1600" dirty="0"/>
              <a:t>Recevez par email les dernières fiches de baby-sitter à proximité.</a:t>
            </a:r>
          </a:p>
          <a:p>
            <a:pPr fontAlgn="base"/>
            <a:r>
              <a:rPr lang="fr-FR" sz="1600" dirty="0"/>
              <a:t>Publiez </a:t>
            </a:r>
            <a:r>
              <a:rPr lang="fr-FR" sz="1600" dirty="0" smtClean="0"/>
              <a:t>les </a:t>
            </a:r>
            <a:r>
              <a:rPr lang="fr-FR" sz="1600" dirty="0"/>
              <a:t> annonces de baby-sitting </a:t>
            </a:r>
            <a:endParaRPr lang="fr-FR" sz="1600" dirty="0" smtClean="0"/>
          </a:p>
          <a:p>
            <a:pPr fontAlgn="base"/>
            <a:r>
              <a:rPr lang="fr-FR" sz="1600" dirty="0" smtClean="0"/>
              <a:t>Evaluer </a:t>
            </a:r>
            <a:r>
              <a:rPr lang="fr-FR" sz="1600" dirty="0"/>
              <a:t>le service offert par un </a:t>
            </a:r>
            <a:r>
              <a:rPr lang="fr-FR" sz="1600" dirty="0" smtClean="0"/>
              <a:t>baby-sitter</a:t>
            </a:r>
            <a:endParaRPr lang="fr-FR" sz="1600" dirty="0"/>
          </a:p>
          <a:p>
            <a:pPr fontAlgn="base"/>
            <a:r>
              <a:rPr lang="fr-FR" sz="1600" dirty="0"/>
              <a:t>Recommander le service d’un baby-sitter </a:t>
            </a:r>
          </a:p>
          <a:p>
            <a:pPr fontAlgn="base"/>
            <a:r>
              <a:rPr lang="fr-FR" sz="1600" dirty="0"/>
              <a:t>Discuter entre eux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57367" y="69306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P5: Baby Sitting</a:t>
            </a:r>
            <a:endParaRPr lang="fr-FR" b="1" dirty="0"/>
          </a:p>
        </p:txBody>
      </p:sp>
      <p:sp>
        <p:nvSpPr>
          <p:cNvPr id="10" name="Organigramme : Document 11"/>
          <p:cNvSpPr/>
          <p:nvPr/>
        </p:nvSpPr>
        <p:spPr>
          <a:xfrm>
            <a:off x="657367" y="1234331"/>
            <a:ext cx="1685415" cy="466647"/>
          </a:xfrm>
          <a:prstGeom prst="flowChartDocument">
            <a:avLst/>
          </a:prstGeom>
          <a:solidFill>
            <a:srgbClr val="FF99FF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Parent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Organigramme : Document 11"/>
          <p:cNvSpPr/>
          <p:nvPr/>
        </p:nvSpPr>
        <p:spPr>
          <a:xfrm>
            <a:off x="5871353" y="3625988"/>
            <a:ext cx="1685415" cy="466647"/>
          </a:xfrm>
          <a:prstGeom prst="flowChartDocument">
            <a:avLst/>
          </a:prstGeom>
          <a:solidFill>
            <a:srgbClr val="FF99FF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  <a:ea typeface="Times New Roman"/>
                <a:cs typeface="Times New Roman"/>
              </a:rPr>
              <a:t>Baby Sitter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64713" y="3616296"/>
            <a:ext cx="4248472" cy="231077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600" dirty="0"/>
              <a:t>Trouver des missions de baby-sitting près de chez eux.</a:t>
            </a:r>
          </a:p>
          <a:p>
            <a:pPr fontAlgn="base"/>
            <a:r>
              <a:rPr lang="fr-FR" sz="1600" dirty="0"/>
              <a:t>Recevoir par email les dernières missions de baby-sitting près de chez eux.</a:t>
            </a:r>
          </a:p>
          <a:p>
            <a:pPr fontAlgn="base"/>
            <a:r>
              <a:rPr lang="fr-FR" sz="1600" dirty="0"/>
              <a:t>Géolocalisation : classer les missions de garde d'enfant par proximité.</a:t>
            </a:r>
          </a:p>
          <a:p>
            <a:pPr fontAlgn="base"/>
            <a:r>
              <a:rPr lang="fr-FR" sz="1600" dirty="0"/>
              <a:t>Définir la distance maximum qu’ils acceptent parcourir.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895" y="82405"/>
            <a:ext cx="1960951" cy="1018993"/>
          </a:xfrm>
          <a:prstGeom prst="rect">
            <a:avLst/>
          </a:prstGeom>
        </p:spPr>
      </p:pic>
      <p:sp>
        <p:nvSpPr>
          <p:cNvPr id="13" name="Organigramme : Document 11"/>
          <p:cNvSpPr/>
          <p:nvPr/>
        </p:nvSpPr>
        <p:spPr>
          <a:xfrm>
            <a:off x="6732543" y="1366479"/>
            <a:ext cx="1893664" cy="466648"/>
          </a:xfrm>
          <a:prstGeom prst="flowChartDocument">
            <a:avLst/>
          </a:prstGeom>
          <a:solidFill>
            <a:srgbClr val="FF99FF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Administrateur</a:t>
            </a:r>
            <a:endParaRPr lang="fr-FR" b="1" i="1" dirty="0">
              <a:solidFill>
                <a:srgbClr val="FFFFFF"/>
              </a:solidFill>
              <a:ea typeface="Times New Roman"/>
              <a:cs typeface="Times New Roman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63228" y="1842071"/>
            <a:ext cx="5501142" cy="126966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600" dirty="0"/>
              <a:t>Gérer les comptes</a:t>
            </a:r>
          </a:p>
          <a:p>
            <a:pPr fontAlgn="base"/>
            <a:r>
              <a:rPr lang="fr-FR" sz="1600" dirty="0"/>
              <a:t>Gérer les baby-sitters (supprimer les moins notés)</a:t>
            </a:r>
          </a:p>
          <a:p>
            <a:pPr fontAlgn="base"/>
            <a:r>
              <a:rPr lang="fr-FR" sz="1600" dirty="0"/>
              <a:t>Gérer les réclamations</a:t>
            </a:r>
          </a:p>
          <a:p>
            <a:pPr fontAlgn="base"/>
            <a:r>
              <a:rPr lang="fr-FR" sz="1600" dirty="0"/>
              <a:t>Organiser des événements de sensibilisation pour les parents </a:t>
            </a:r>
            <a:endParaRPr lang="fr-FR" sz="1600" dirty="0" smtClean="0"/>
          </a:p>
          <a:p>
            <a:pPr fontAlgn="base"/>
            <a:r>
              <a:rPr lang="fr-FR" sz="1600" dirty="0" smtClean="0"/>
              <a:t>Gérer un espace de garderie d’enfant</a:t>
            </a: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4549127" y="5700257"/>
            <a:ext cx="4176768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1600" b="1" i="0" strike="noStrike" dirty="0" smtClean="0">
                <a:effectLst/>
                <a:latin typeface="Calibri" panose="020F0502020204030204" pitchFamily="34" charset="0"/>
              </a:rPr>
              <a:t>Liens utiles:  </a:t>
            </a:r>
            <a:r>
              <a:rPr lang="fr-FR" sz="1400" b="0" i="0" strike="noStrike" dirty="0" smtClean="0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http://www.yoopala.com/</a:t>
            </a:r>
            <a:endParaRPr lang="fr-FR" sz="1400" b="0" dirty="0" smtClean="0">
              <a:solidFill>
                <a:srgbClr val="FF3399"/>
              </a:solidFill>
              <a:effectLst/>
            </a:endParaRPr>
          </a:p>
          <a:p>
            <a:pPr>
              <a:spcAft>
                <a:spcPts val="1000"/>
              </a:spcAft>
            </a:pPr>
            <a:r>
              <a:rPr lang="fr-FR" sz="1400" b="0" i="0" strike="noStrike" dirty="0" smtClean="0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http://www.babynounou.fr/</a:t>
            </a:r>
            <a:endParaRPr lang="fr-FR" sz="1400" b="0" dirty="0" smtClean="0">
              <a:solidFill>
                <a:srgbClr val="FF3399"/>
              </a:solidFill>
              <a:effectLst/>
            </a:endParaRPr>
          </a:p>
          <a:p>
            <a:r>
              <a:rPr lang="fr-FR" sz="1400" b="0" i="0" strike="noStrike" dirty="0" smtClean="0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http://baby-sitter.fr/</a:t>
            </a:r>
            <a:endParaRPr lang="fr-FR" sz="1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00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P6: Espace des Arts</a:t>
            </a:r>
            <a:endParaRPr lang="fr-FR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163773" y="4048711"/>
            <a:ext cx="5459104" cy="1649508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La consultation de tous les espaces d’exposition</a:t>
            </a:r>
          </a:p>
          <a:p>
            <a:r>
              <a:rPr lang="fr-FR" sz="1600" dirty="0" smtClean="0"/>
              <a:t>La recherche des différents éléments dans un espace choisi ou dans tous les espaces </a:t>
            </a:r>
          </a:p>
          <a:p>
            <a:r>
              <a:rPr lang="fr-FR" sz="1600" dirty="0" smtClean="0"/>
              <a:t>Commenter et signaler un espace / un élément</a:t>
            </a:r>
          </a:p>
          <a:p>
            <a:r>
              <a:rPr lang="fr-FR" sz="1600" dirty="0" smtClean="0"/>
              <a:t>Visualiser les détails des éléments (informations, prix)</a:t>
            </a:r>
          </a:p>
        </p:txBody>
      </p:sp>
      <p:sp>
        <p:nvSpPr>
          <p:cNvPr id="8" name="Organigramme : Document 11"/>
          <p:cNvSpPr/>
          <p:nvPr/>
        </p:nvSpPr>
        <p:spPr>
          <a:xfrm>
            <a:off x="580303" y="3387476"/>
            <a:ext cx="1685415" cy="466647"/>
          </a:xfrm>
          <a:prstGeom prst="flowChartDocumen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Utilisateur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3961078" y="2377419"/>
            <a:ext cx="2478027" cy="457353"/>
          </a:xfrm>
          <a:prstGeom prst="flowChartDocumen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Propriétaire </a:t>
            </a:r>
            <a:r>
              <a:rPr lang="fr-FR" b="1" dirty="0"/>
              <a:t>d’espace 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6885072" y="2225822"/>
            <a:ext cx="5459104" cy="136063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La réservation d’un espace </a:t>
            </a:r>
            <a:r>
              <a:rPr lang="fr-FR" sz="1600" dirty="0" smtClean="0"/>
              <a:t>d’exposition</a:t>
            </a:r>
            <a:endParaRPr lang="fr-FR" sz="1600" dirty="0"/>
          </a:p>
          <a:p>
            <a:r>
              <a:rPr lang="fr-FR" sz="1600" dirty="0"/>
              <a:t>La gestion de son espace d’exposition </a:t>
            </a:r>
          </a:p>
          <a:p>
            <a:r>
              <a:rPr lang="fr-FR" sz="1600" dirty="0"/>
              <a:t>Planification des événements (pour les réservations permanentes) </a:t>
            </a:r>
            <a:endParaRPr lang="fr-FR" sz="1600" dirty="0" smtClean="0"/>
          </a:p>
          <a:p>
            <a:r>
              <a:rPr lang="fr-FR" sz="1600" dirty="0" smtClean="0"/>
              <a:t>Offrir un espace virtuel aux artistes</a:t>
            </a:r>
          </a:p>
        </p:txBody>
      </p:sp>
      <p:sp>
        <p:nvSpPr>
          <p:cNvPr id="12" name="Organigramme : Document 11"/>
          <p:cNvSpPr/>
          <p:nvPr/>
        </p:nvSpPr>
        <p:spPr>
          <a:xfrm>
            <a:off x="3961078" y="1392819"/>
            <a:ext cx="1952779" cy="466647"/>
          </a:xfrm>
          <a:prstGeom prst="flowChartDocumen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Administrateur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6235532" y="1290229"/>
            <a:ext cx="5459104" cy="7662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La gestion des </a:t>
            </a:r>
            <a:r>
              <a:rPr lang="fr-FR" sz="1600" dirty="0" smtClean="0"/>
              <a:t>abonnés </a:t>
            </a:r>
            <a:r>
              <a:rPr lang="fr-FR" sz="1600" dirty="0"/>
              <a:t>des espaces d’exposition</a:t>
            </a:r>
          </a:p>
          <a:p>
            <a:r>
              <a:rPr lang="fr-FR" sz="1600" dirty="0"/>
              <a:t>La gestion des réclamations </a:t>
            </a:r>
            <a:endParaRPr lang="fr-FR" sz="1600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3" y="1271550"/>
            <a:ext cx="3059100" cy="190854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67" y="290512"/>
            <a:ext cx="952500" cy="7143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3477" y="5631472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Lien utile : </a:t>
            </a:r>
          </a:p>
          <a:p>
            <a:r>
              <a:rPr lang="fr-FR" b="0" i="0" u="none" strike="noStrike" dirty="0" smtClean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http://expoprivee.com/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Organigramme : Document 11"/>
          <p:cNvSpPr/>
          <p:nvPr/>
        </p:nvSpPr>
        <p:spPr>
          <a:xfrm>
            <a:off x="6094871" y="4104409"/>
            <a:ext cx="1685415" cy="466647"/>
          </a:xfrm>
          <a:prstGeom prst="flowChartDocumen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Artiste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6566865" y="4594003"/>
            <a:ext cx="5459104" cy="10374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Réserver un espace d’exposition</a:t>
            </a:r>
            <a:endParaRPr lang="fr-FR" sz="1600" dirty="0"/>
          </a:p>
          <a:p>
            <a:r>
              <a:rPr lang="fr-FR" sz="1600" dirty="0" smtClean="0"/>
              <a:t>Evaluer les différents espaces d’exposition</a:t>
            </a:r>
          </a:p>
          <a:p>
            <a:r>
              <a:rPr lang="fr-FR" sz="1600" dirty="0" smtClean="0"/>
              <a:t>Planifier un événement lors de son exposition</a:t>
            </a:r>
          </a:p>
        </p:txBody>
      </p:sp>
    </p:spTree>
    <p:extLst>
      <p:ext uri="{BB962C8B-B14F-4D97-AF65-F5344CB8AC3E}">
        <p14:creationId xmlns="" xmlns:p14="http://schemas.microsoft.com/office/powerpoint/2010/main" val="25722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32" y="1224516"/>
            <a:ext cx="1159868" cy="1168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0594-6207-44A8-B52D-6A008E9E3BB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P7: Code de la route *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22556" y="1966528"/>
            <a:ext cx="4544447" cy="340238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Consulter les cours gratuits</a:t>
            </a:r>
          </a:p>
          <a:p>
            <a:pPr fontAlgn="base"/>
            <a:r>
              <a:rPr lang="fr-FR" dirty="0"/>
              <a:t>Passer des tests gratuits </a:t>
            </a:r>
          </a:p>
          <a:p>
            <a:pPr fontAlgn="base"/>
            <a:r>
              <a:rPr lang="fr-FR" dirty="0"/>
              <a:t>Consulter la liste des autos écoles par région </a:t>
            </a:r>
          </a:p>
          <a:p>
            <a:pPr fontAlgn="base"/>
            <a:r>
              <a:rPr lang="fr-FR" dirty="0"/>
              <a:t>Avoir une idée sur les différents types de permis de conduire avec l’assurance Auto</a:t>
            </a:r>
          </a:p>
          <a:p>
            <a:pPr fontAlgn="base"/>
            <a:r>
              <a:rPr lang="fr-FR" dirty="0"/>
              <a:t>Évaluer / commenter le contenu du cours </a:t>
            </a:r>
          </a:p>
          <a:p>
            <a:pPr fontAlgn="base"/>
            <a:r>
              <a:rPr lang="fr-FR" dirty="0"/>
              <a:t>S’inscrire pour passer un examen et avoir sa note finale avec ses erreurs </a:t>
            </a:r>
          </a:p>
          <a:p>
            <a:pPr fontAlgn="base"/>
            <a:r>
              <a:rPr lang="fr-FR" dirty="0"/>
              <a:t>Gérer ses favoris : Ajouter la date de son examen de code, l’examen de conduite, des informations ….</a:t>
            </a:r>
          </a:p>
        </p:txBody>
      </p:sp>
      <p:sp>
        <p:nvSpPr>
          <p:cNvPr id="8" name="Organigramme : Document 11"/>
          <p:cNvSpPr/>
          <p:nvPr/>
        </p:nvSpPr>
        <p:spPr>
          <a:xfrm>
            <a:off x="780851" y="1274622"/>
            <a:ext cx="1685415" cy="466647"/>
          </a:xfrm>
          <a:prstGeom prst="flowChartDocumen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Candidat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9" name="Organigramme : Document 11"/>
          <p:cNvSpPr/>
          <p:nvPr/>
        </p:nvSpPr>
        <p:spPr>
          <a:xfrm>
            <a:off x="4978764" y="1342945"/>
            <a:ext cx="1912198" cy="466647"/>
          </a:xfrm>
          <a:prstGeom prst="flowChartDocumen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Administrateur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09601" y="5526843"/>
            <a:ext cx="156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Liens utiles :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7198326" y="1270840"/>
            <a:ext cx="4806727" cy="219569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600" dirty="0"/>
              <a:t>Gérer les autos écoles </a:t>
            </a:r>
          </a:p>
          <a:p>
            <a:pPr fontAlgn="base"/>
            <a:r>
              <a:rPr lang="fr-FR" sz="1600" dirty="0"/>
              <a:t>Gérer les comptes des candidats </a:t>
            </a:r>
            <a:endParaRPr lang="fr-FR" sz="1600" dirty="0" smtClean="0"/>
          </a:p>
          <a:p>
            <a:pPr fontAlgn="base"/>
            <a:r>
              <a:rPr lang="fr-FR" sz="1600" dirty="0"/>
              <a:t>Gestion de cours</a:t>
            </a:r>
          </a:p>
          <a:p>
            <a:pPr fontAlgn="base"/>
            <a:r>
              <a:rPr lang="fr-FR" sz="1600" dirty="0" smtClean="0"/>
              <a:t>Gestion des moniteurs</a:t>
            </a:r>
            <a:endParaRPr lang="fr-FR" sz="1600" dirty="0"/>
          </a:p>
          <a:p>
            <a:pPr fontAlgn="base"/>
            <a:r>
              <a:rPr lang="fr-FR" sz="1600" dirty="0"/>
              <a:t>Gérer le contenu des examens, tests  et cours </a:t>
            </a:r>
          </a:p>
          <a:p>
            <a:pPr fontAlgn="base"/>
            <a:r>
              <a:rPr lang="fr-FR" sz="1600" dirty="0"/>
              <a:t>Afficher des statistiques graphiques </a:t>
            </a:r>
          </a:p>
          <a:p>
            <a:pPr fontAlgn="base"/>
            <a:r>
              <a:rPr lang="fr-FR" sz="1600" dirty="0"/>
              <a:t>Générer des </a:t>
            </a:r>
            <a:r>
              <a:rPr lang="fr-FR" sz="1600" dirty="0" smtClean="0"/>
              <a:t>rapports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2117341" y="5505917"/>
            <a:ext cx="693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smtClean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http://www.elpermis.com</a:t>
            </a:r>
            <a:r>
              <a:rPr lang="fr-FR" b="0" i="0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fr-FR" b="0" i="0" dirty="0" smtClean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http://www.passetoncode.fr/tests-de-code-de-la-route-gratuit-en-ligne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6" y="20778"/>
            <a:ext cx="1155510" cy="110134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65" y="5301967"/>
            <a:ext cx="2779166" cy="1018778"/>
          </a:xfrm>
          <a:prstGeom prst="rect">
            <a:avLst/>
          </a:prstGeom>
        </p:spPr>
      </p:pic>
      <p:sp>
        <p:nvSpPr>
          <p:cNvPr id="15" name="Organigramme : Document 11"/>
          <p:cNvSpPr/>
          <p:nvPr/>
        </p:nvSpPr>
        <p:spPr>
          <a:xfrm>
            <a:off x="5099236" y="3606567"/>
            <a:ext cx="1912198" cy="466647"/>
          </a:xfrm>
          <a:prstGeom prst="flowChartDocumen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rgbClr val="FFFFFF"/>
                </a:solidFill>
                <a:ea typeface="Times New Roman"/>
                <a:cs typeface="Times New Roman"/>
              </a:rPr>
              <a:t>Auto Ecole</a:t>
            </a:r>
            <a:endParaRPr lang="fr-FR" sz="1200" b="1" i="1" dirty="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  <p:sp>
        <p:nvSpPr>
          <p:cNvPr id="16" name="Espace réservé du contenu 6"/>
          <p:cNvSpPr txBox="1">
            <a:spLocks/>
          </p:cNvSpPr>
          <p:nvPr/>
        </p:nvSpPr>
        <p:spPr>
          <a:xfrm>
            <a:off x="7198325" y="3515817"/>
            <a:ext cx="4806727" cy="21956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600" dirty="0"/>
              <a:t>Gérer les autos écoles </a:t>
            </a:r>
            <a:endParaRPr lang="fr-FR" sz="1600" dirty="0" smtClean="0"/>
          </a:p>
          <a:p>
            <a:pPr fontAlgn="base"/>
            <a:r>
              <a:rPr lang="fr-FR" sz="1600" dirty="0" smtClean="0"/>
              <a:t>Gérer les moniteurs *</a:t>
            </a:r>
          </a:p>
          <a:p>
            <a:pPr fontAlgn="base"/>
            <a:r>
              <a:rPr lang="fr-FR" sz="1600" dirty="0" smtClean="0"/>
              <a:t>Gérer les </a:t>
            </a:r>
            <a:r>
              <a:rPr lang="fr-FR" sz="1600" dirty="0" err="1" smtClean="0"/>
              <a:t>RDVs</a:t>
            </a:r>
            <a:r>
              <a:rPr lang="fr-FR" sz="1600" dirty="0" smtClean="0"/>
              <a:t> de conduite</a:t>
            </a:r>
            <a:endParaRPr lang="fr-FR" sz="1600" dirty="0"/>
          </a:p>
        </p:txBody>
      </p:sp>
    </p:spTree>
    <p:extLst>
      <p:ext uri="{BB962C8B-B14F-4D97-AF65-F5344CB8AC3E}">
        <p14:creationId xmlns="" xmlns:p14="http://schemas.microsoft.com/office/powerpoint/2010/main" val="468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1122</Words>
  <Application>Microsoft Office PowerPoint</Application>
  <PresentationFormat>Personnalisé</PresentationFormat>
  <Paragraphs>277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Origine</vt:lpstr>
      <vt:lpstr>2_Origine</vt:lpstr>
      <vt:lpstr>Présentation des Sujets PI 3A</vt:lpstr>
      <vt:lpstr>Projets</vt:lpstr>
      <vt:lpstr> P1: Hopital</vt:lpstr>
      <vt:lpstr>Diapositive 4</vt:lpstr>
      <vt:lpstr>P3: Evento</vt:lpstr>
      <vt:lpstr>P4: FreeLancer</vt:lpstr>
      <vt:lpstr> P5: Baby Sitting</vt:lpstr>
      <vt:lpstr>P6: Espace des Arts</vt:lpstr>
      <vt:lpstr>P7: Code de la route *</vt:lpstr>
      <vt:lpstr>P8: Taxi Driver</vt:lpstr>
      <vt:lpstr>P9: My Virtual University</vt:lpstr>
      <vt:lpstr>P10: Real Estate Agency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wiem hjiri</dc:creator>
  <cp:lastModifiedBy>admin</cp:lastModifiedBy>
  <cp:revision>88</cp:revision>
  <dcterms:created xsi:type="dcterms:W3CDTF">2015-01-04T10:56:08Z</dcterms:created>
  <dcterms:modified xsi:type="dcterms:W3CDTF">2015-01-14T22:06:49Z</dcterms:modified>
</cp:coreProperties>
</file>