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aef7d244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aef7d244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aef7d244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aef7d244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aef7d244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aef7d244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aef7d244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aef7d244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aef7d244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aef7d244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aef7d244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aef7d244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30860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Finder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455400"/>
            <a:ext cx="5327400" cy="14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By</a:t>
            </a:r>
            <a:r>
              <a:rPr lang="en"/>
              <a:t>  </a:t>
            </a:r>
            <a:r>
              <a:rPr lang="en" sz="1800"/>
              <a:t>Deven Joshi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Debasmita Sarkar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Dheeraj Mehta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Gautam Kochar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integration with Firebase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039100" y="1705850"/>
            <a:ext cx="3870600" cy="19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Integrates with: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AutoNum type="arabicPeriod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Firebase Auth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AutoNum type="arabicPeriod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Cloud Firestore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475" y="669843"/>
            <a:ext cx="2151275" cy="4184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25" y="1149193"/>
            <a:ext cx="2151275" cy="4184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6775" y="1149200"/>
            <a:ext cx="1970474" cy="41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5613" y="1173624"/>
            <a:ext cx="2055050" cy="413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9025" y="1173625"/>
            <a:ext cx="1970476" cy="41115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Clean, Crisp and </a:t>
            </a:r>
            <a:r>
              <a:rPr lang="en"/>
              <a:t>Intuitive</a:t>
            </a:r>
            <a:r>
              <a:rPr lang="en"/>
              <a:t> UI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Category-based job search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1039100" y="1705850"/>
            <a:ext cx="3870600" cy="19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Jobs are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distinguished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according to categories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675" y="479350"/>
            <a:ext cx="1970474" cy="41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</a:t>
            </a:r>
            <a:r>
              <a:rPr lang="en"/>
              <a:t> Search 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1039100" y="1705850"/>
            <a:ext cx="3870600" cy="19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Search for jobs with easy to use filters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088" y="503774"/>
            <a:ext cx="2055050" cy="413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27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Minimal User Profile and job </a:t>
            </a:r>
            <a:r>
              <a:rPr lang="en"/>
              <a:t>recommendations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1039100" y="1705850"/>
            <a:ext cx="3870600" cy="19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Quick access to user information and personalized job recommendations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9975" y="503775"/>
            <a:ext cx="1970476" cy="411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27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 Statistical Visualisation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1039100" y="1705850"/>
            <a:ext cx="3870600" cy="19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Complex data visualisation made easy using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Augmented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Reality.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9950" y="588825"/>
            <a:ext cx="1991225" cy="41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