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Poppins"/>
      <p:regular r:id="rId32"/>
      <p:bold r:id="rId33"/>
      <p:italic r:id="rId34"/>
      <p:boldItalic r:id="rId35"/>
    </p:embeddedFont>
    <p:embeddedFont>
      <p:font typeface="Rubik"/>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69A66C-031A-447A-A112-546ADA4276BB}">
  <a:tblStyle styleId="{8569A66C-031A-447A-A112-546ADA4276B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3E3D58D-820E-4346-8AE2-A43301555B3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oppins-bold.fntdata"/><Relationship Id="rId10" Type="http://schemas.openxmlformats.org/officeDocument/2006/relationships/slide" Target="slides/slide5.xml"/><Relationship Id="rId32" Type="http://schemas.openxmlformats.org/officeDocument/2006/relationships/font" Target="fonts/Poppins-regular.fntdata"/><Relationship Id="rId13" Type="http://schemas.openxmlformats.org/officeDocument/2006/relationships/slide" Target="slides/slide8.xml"/><Relationship Id="rId35" Type="http://schemas.openxmlformats.org/officeDocument/2006/relationships/font" Target="fonts/Poppins-boldItalic.fntdata"/><Relationship Id="rId12" Type="http://schemas.openxmlformats.org/officeDocument/2006/relationships/slide" Target="slides/slide7.xml"/><Relationship Id="rId34" Type="http://schemas.openxmlformats.org/officeDocument/2006/relationships/font" Target="fonts/Poppins-italic.fntdata"/><Relationship Id="rId15" Type="http://schemas.openxmlformats.org/officeDocument/2006/relationships/slide" Target="slides/slide10.xml"/><Relationship Id="rId37" Type="http://schemas.openxmlformats.org/officeDocument/2006/relationships/font" Target="fonts/Rubik-bold.fntdata"/><Relationship Id="rId14" Type="http://schemas.openxmlformats.org/officeDocument/2006/relationships/slide" Target="slides/slide9.xml"/><Relationship Id="rId36" Type="http://schemas.openxmlformats.org/officeDocument/2006/relationships/font" Target="fonts/Rubik-regular.fntdata"/><Relationship Id="rId17" Type="http://schemas.openxmlformats.org/officeDocument/2006/relationships/slide" Target="slides/slide12.xml"/><Relationship Id="rId39" Type="http://schemas.openxmlformats.org/officeDocument/2006/relationships/font" Target="fonts/Rubik-boldItalic.fntdata"/><Relationship Id="rId16" Type="http://schemas.openxmlformats.org/officeDocument/2006/relationships/slide" Target="slides/slide11.xml"/><Relationship Id="rId38" Type="http://schemas.openxmlformats.org/officeDocument/2006/relationships/font" Target="fonts/Rubik-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318f23a8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318f23a8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checked the sentence lengths of each category, and this time data is more balanced. The avg length is 19 words and common range is from 10 to 25 words.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cfcf27c30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cfcf27c30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we dived into the </a:t>
            </a:r>
            <a:r>
              <a:rPr lang="en"/>
              <a:t>documents to see word distribution in each category, so we generated word clouds for each class. </a:t>
            </a:r>
            <a:endParaRPr/>
          </a:p>
          <a:p>
            <a:pPr indent="0" lvl="0" marL="0" rtl="0" algn="l">
              <a:spcBef>
                <a:spcPts val="0"/>
              </a:spcBef>
              <a:spcAft>
                <a:spcPts val="0"/>
              </a:spcAft>
              <a:buNone/>
            </a:pPr>
            <a:r>
              <a:rPr lang="en"/>
              <a:t>It’s quite make sense that positive words such as amazed, good, love…are in positive classes, and neg words such as anxious, hate, angry…are in neg classes. We found it interesting that ‘weird’ is a common word in the surprise category while strange is strongly shown in fear category. Another interesting finding is that words such as life, work and love are in sadness category.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no doubt that most positive words appear in positive classes and vice versa. It is interesting to notice that the word “weird” is a common word showing in the class “surprise” while “strange” is negatively shown in class “fear”. Another point of interest is that the words such as “work” and “life” are shown in class “sadness”. From the word cloud, we could also feel the strong emotion words such as “love”, “amazed”, “hate”, and “angry”  in classes.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328a6633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328a6633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Besides using word clouds, we use CountVectorizer() and TfidfVectorizer() and apply unigrams and bigram to the text to understand the word importance. For most of the cases, we find similarity for both feature extraction, but there is still a slight difference on the result of word importance.</a:t>
            </a:r>
            <a:endParaRPr/>
          </a:p>
          <a:p>
            <a:pPr indent="0" lvl="0" marL="0" rtl="0" algn="l">
              <a:spcBef>
                <a:spcPts val="0"/>
              </a:spcBef>
              <a:spcAft>
                <a:spcPts val="0"/>
              </a:spcAft>
              <a:buNone/>
            </a:pPr>
            <a:r>
              <a:rPr lang="en"/>
              <a:t>And here are the top 5 word importance in each category when using diff vectorizers.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328f7ec77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1328f7ec779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lang="en" sz="1400">
                <a:solidFill>
                  <a:schemeClr val="dk1"/>
                </a:solidFill>
                <a:latin typeface="Poppins"/>
                <a:ea typeface="Poppins"/>
                <a:cs typeface="Poppins"/>
                <a:sym typeface="Poppins"/>
              </a:rPr>
              <a:t>After we build our model, we aim to apply it into yelp review data, so we manually labeled 147 yelp review data into our six categories.</a:t>
            </a:r>
            <a:endParaRPr sz="1400">
              <a:solidFill>
                <a:schemeClr val="dk1"/>
              </a:solidFill>
              <a:latin typeface="Poppins"/>
              <a:ea typeface="Poppins"/>
              <a:cs typeface="Poppins"/>
              <a:sym typeface="Poppi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1cfcf27c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11cfcf27c30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328a66335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328a66335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328f7ec77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328f7ec77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328f7ec7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328f7ec7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31d28bfbf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31d28bfb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1cfcf27c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11cfcf27c3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200">
                <a:solidFill>
                  <a:schemeClr val="dk1"/>
                </a:solidFill>
              </a:rPr>
              <a:t>Each team will have 10 minutes for presentation, including Q&amp;A.</a:t>
            </a:r>
            <a:endParaRPr sz="12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1200">
                <a:solidFill>
                  <a:schemeClr val="dk1"/>
                </a:solidFill>
              </a:rPr>
              <a:t>Breakup: ~ 10 secs</a:t>
            </a:r>
            <a:endParaRPr sz="12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1200">
                <a:solidFill>
                  <a:schemeClr val="dk1"/>
                </a:solidFill>
              </a:rPr>
              <a:t>Introduction - 1 min &lt;&gt;</a:t>
            </a:r>
            <a:r>
              <a:rPr b="1" lang="en" sz="1200">
                <a:solidFill>
                  <a:schemeClr val="dk1"/>
                </a:solidFill>
              </a:rPr>
              <a:t>Project Description and Objectives</a:t>
            </a:r>
            <a:endParaRPr b="1" sz="12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1200">
                <a:solidFill>
                  <a:schemeClr val="dk1"/>
                </a:solidFill>
              </a:rPr>
              <a:t>Present your approach  - 3 mins. &lt;&gt;</a:t>
            </a:r>
            <a:r>
              <a:rPr b="1" lang="en" sz="1200">
                <a:solidFill>
                  <a:schemeClr val="dk1"/>
                </a:solidFill>
              </a:rPr>
              <a:t>Methodology//1. Kristy ~p.6</a:t>
            </a:r>
            <a:endParaRPr b="1" sz="12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1200">
                <a:solidFill>
                  <a:schemeClr val="dk1"/>
                </a:solidFill>
              </a:rPr>
              <a:t>Data Description - 1 min &lt;&gt;</a:t>
            </a:r>
            <a:r>
              <a:rPr b="1" lang="en" sz="1200">
                <a:solidFill>
                  <a:schemeClr val="dk1"/>
                </a:solidFill>
              </a:rPr>
              <a:t>Data Descriptions//2. Mandy p.7~p.13</a:t>
            </a:r>
            <a:endParaRPr sz="12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1200">
                <a:solidFill>
                  <a:schemeClr val="dk1"/>
                </a:solidFill>
              </a:rPr>
              <a:t>Demo the model - 1 min. &lt;&gt; </a:t>
            </a:r>
            <a:endParaRPr sz="12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1200">
                <a:solidFill>
                  <a:schemeClr val="dk1"/>
                </a:solidFill>
              </a:rPr>
              <a:t>Challenges &amp; Learnings - 1 min</a:t>
            </a:r>
            <a:r>
              <a:rPr b="1" lang="en" sz="1200">
                <a:solidFill>
                  <a:schemeClr val="dk1"/>
                </a:solidFill>
              </a:rPr>
              <a:t>//3. Ashley p.14~p.19</a:t>
            </a:r>
            <a:endParaRPr b="1" sz="12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1200">
                <a:solidFill>
                  <a:schemeClr val="dk1"/>
                </a:solidFill>
              </a:rPr>
              <a:t>Q &amp; A - 3 mins</a:t>
            </a:r>
            <a:endParaRPr sz="1200">
              <a:solidFill>
                <a:schemeClr val="dk1"/>
              </a:solidFill>
            </a:endParaRPr>
          </a:p>
          <a:p>
            <a:pPr indent="0" lvl="0" marL="0" rtl="0" algn="l">
              <a:lnSpc>
                <a:spcPct val="115000"/>
              </a:lnSpc>
              <a:spcBef>
                <a:spcPts val="900"/>
              </a:spcBef>
              <a:spcAft>
                <a:spcPts val="9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328a66335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328a66335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cfcf27c3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11cfcf27c30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1cfcf27c30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11cfcf27c30_0_7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28a66335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28a66335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aims to utilize the emotion dataset to conduct sentiment analysis</a:t>
            </a:r>
            <a:r>
              <a:rPr lang="en"/>
              <a:t> and build multi-classification models.</a:t>
            </a:r>
            <a:endParaRPr/>
          </a:p>
          <a:p>
            <a:pPr indent="0" lvl="0" marL="0" rtl="0" algn="l">
              <a:spcBef>
                <a:spcPts val="0"/>
              </a:spcBef>
              <a:spcAft>
                <a:spcPts val="0"/>
              </a:spcAft>
              <a:buNone/>
            </a:pPr>
            <a:r>
              <a:rPr lang="en"/>
              <a:t>The emotion dataset allows us to identify positive and negative emotions from texts, </a:t>
            </a:r>
            <a:r>
              <a:rPr lang="en">
                <a:solidFill>
                  <a:schemeClr val="dk1"/>
                </a:solidFill>
              </a:rPr>
              <a:t>which will later be used to predict the sentiment of yelp’s reviews.</a:t>
            </a:r>
            <a:endParaRPr>
              <a:solidFill>
                <a:schemeClr val="dk1"/>
              </a:solidFill>
            </a:endParaRPr>
          </a:p>
          <a:p>
            <a:pPr indent="0" lvl="0" marL="0" rtl="0" algn="l">
              <a:spcBef>
                <a:spcPts val="0"/>
              </a:spcBef>
              <a:spcAft>
                <a:spcPts val="0"/>
              </a:spcAft>
              <a:buNone/>
            </a:pPr>
            <a:r>
              <a:rPr lang="en">
                <a:solidFill>
                  <a:schemeClr val="dk1"/>
                </a:solidFill>
              </a:rPr>
              <a:t>We proposed this project because we thought this application would help establishments on Yelp to </a:t>
            </a:r>
            <a:r>
              <a:rPr lang="en" sz="1200">
                <a:solidFill>
                  <a:schemeClr val="dk1"/>
                </a:solidFill>
              </a:rPr>
              <a:t>recognize the reviews that might negatively affect their reputation. Establishments can then take actions to improve their service and avoid harmful reviews in the future.</a:t>
            </a:r>
            <a:endParaRPr b="1"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cfcf27c3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1cfcf27c3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28f7ec7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1328f7ec77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shows the flow of the entire project. There are five steps. </a:t>
            </a:r>
            <a:endParaRPr/>
          </a:p>
          <a:p>
            <a:pPr indent="0" lvl="0" marL="0" rtl="0" algn="l">
              <a:lnSpc>
                <a:spcPct val="100000"/>
              </a:lnSpc>
              <a:spcBef>
                <a:spcPts val="0"/>
              </a:spcBef>
              <a:spcAft>
                <a:spcPts val="0"/>
              </a:spcAft>
              <a:buSzPts val="1100"/>
              <a:buNone/>
            </a:pPr>
            <a:r>
              <a:rPr lang="en"/>
              <a:t>For the emotion dataset, we </a:t>
            </a:r>
            <a:r>
              <a:rPr lang="en"/>
              <a:t>used </a:t>
            </a:r>
            <a:r>
              <a:rPr b="1" lang="en"/>
              <a:t>spacy</a:t>
            </a:r>
            <a:r>
              <a:rPr lang="en"/>
              <a:t> and custom stopwords to </a:t>
            </a:r>
            <a:r>
              <a:rPr lang="en"/>
              <a:t>preprocess data. We have done this for train, test and validation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a:t>
            </a:r>
            <a:r>
              <a:rPr lang="en"/>
              <a:t>the</a:t>
            </a:r>
            <a:r>
              <a:rPr lang="en"/>
              <a:t> second step, we used countvectorizer and tfidf vectorizer to convert our </a:t>
            </a:r>
            <a:r>
              <a:rPr lang="en"/>
              <a:t>text</a:t>
            </a:r>
            <a:r>
              <a:rPr lang="en"/>
              <a:t> data into numeric data and extract class features. Through this process, we can get the top correlated unigrams and</a:t>
            </a:r>
            <a:r>
              <a:rPr lang="en"/>
              <a:t> </a:t>
            </a:r>
            <a:r>
              <a:rPr lang="en"/>
              <a:t>bigrams for each category.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the </a:t>
            </a:r>
            <a:r>
              <a:rPr lang="en"/>
              <a:t>third</a:t>
            </a:r>
            <a:r>
              <a:rPr lang="en"/>
              <a:t> step, we performed some exploratory data </a:t>
            </a:r>
            <a:r>
              <a:rPr lang="en"/>
              <a:t>analysis, such as the graphs showing class frequency and length, word cloud, and word importance for each category.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After the preprocessing step and EDA, we used emotion dataset to train the multi-classification models. There are four models we used, which are Random Forest, Linear SVM, Multinomial Naive Bayes and Logistic Regression. To get the better performance for each model, we tried to tune the parameters to see if we can get a higher accuracy in the test set.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And finally, we fed 147 Yelp review data that we </a:t>
            </a:r>
            <a:r>
              <a:rPr lang="en">
                <a:solidFill>
                  <a:schemeClr val="dk1"/>
                </a:solidFill>
              </a:rPr>
              <a:t>manually </a:t>
            </a:r>
            <a:r>
              <a:rPr lang="en"/>
              <a:t>labeled the emotions to test our model performance.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1cfcf27c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11cfcf27c3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lang="en" sz="1300">
                <a:solidFill>
                  <a:schemeClr val="dk1"/>
                </a:solidFill>
                <a:latin typeface="Poppins"/>
                <a:ea typeface="Poppins"/>
                <a:cs typeface="Poppins"/>
                <a:sym typeface="Poppins"/>
              </a:rPr>
              <a:t>We used the emotion dataset from Kaggle, with 16,000 training and 2,000 each for test and validation. The output variable has 6 classes including surprise, love, joy, fear, sadness and anger. So the sample document like ‘i was dribbling on moms coffee table looking out of the window and feeling very happy’ will be </a:t>
            </a:r>
            <a:r>
              <a:rPr lang="en" sz="1300">
                <a:solidFill>
                  <a:schemeClr val="dk1"/>
                </a:solidFill>
                <a:latin typeface="Poppins"/>
                <a:ea typeface="Poppins"/>
                <a:cs typeface="Poppins"/>
                <a:sym typeface="Poppins"/>
              </a:rPr>
              <a:t>labeled as joy.</a:t>
            </a:r>
            <a:endParaRPr sz="1300">
              <a:solidFill>
                <a:schemeClr val="dk1"/>
              </a:solidFill>
              <a:latin typeface="Poppins"/>
              <a:ea typeface="Poppins"/>
              <a:cs typeface="Poppins"/>
              <a:sym typeface="Poppi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cfcf27c30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cfcf27c30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a:t>
            </a:r>
            <a:r>
              <a:rPr lang="en"/>
              <a:t>examized the categories distribution in each set, and found our data has some unbalanced problem where joy and sadness categories are most frequent and love and surprise are rare.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7.png"/><Relationship Id="rId7" Type="http://schemas.openxmlformats.org/officeDocument/2006/relationships/image" Target="../media/image4.png"/><Relationship Id="rId8"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21.png"/><Relationship Id="rId7" Type="http://schemas.openxmlformats.org/officeDocument/2006/relationships/image" Target="../media/image6.png"/><Relationship Id="rId8" Type="http://schemas.openxmlformats.org/officeDocument/2006/relationships/image" Target="../media/image4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0.jpg"/><Relationship Id="rId3" Type="http://schemas.openxmlformats.org/officeDocument/2006/relationships/image" Target="../media/image4.png"/><Relationship Id="rId4" Type="http://schemas.openxmlformats.org/officeDocument/2006/relationships/image" Target="../media/image31.png"/><Relationship Id="rId9" Type="http://schemas.openxmlformats.org/officeDocument/2006/relationships/image" Target="../media/image1.png"/><Relationship Id="rId5" Type="http://schemas.openxmlformats.org/officeDocument/2006/relationships/image" Target="../media/image33.png"/><Relationship Id="rId6" Type="http://schemas.openxmlformats.org/officeDocument/2006/relationships/image" Target="../media/image29.png"/><Relationship Id="rId7" Type="http://schemas.openxmlformats.org/officeDocument/2006/relationships/image" Target="../media/image6.png"/><Relationship Id="rId8"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 Id="rId3" Type="http://schemas.openxmlformats.org/officeDocument/2006/relationships/image" Target="../media/image9.png"/><Relationship Id="rId4" Type="http://schemas.openxmlformats.org/officeDocument/2006/relationships/image" Target="../media/image25.png"/><Relationship Id="rId5" Type="http://schemas.openxmlformats.org/officeDocument/2006/relationships/image" Target="../media/image6.png"/><Relationship Id="rId6" Type="http://schemas.openxmlformats.org/officeDocument/2006/relationships/image" Target="../media/image17.png"/><Relationship Id="rId7"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12.png"/><Relationship Id="rId8" Type="http://schemas.openxmlformats.org/officeDocument/2006/relationships/image" Target="../media/image2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7.png"/><Relationship Id="rId7" Type="http://schemas.openxmlformats.org/officeDocument/2006/relationships/image" Target="../media/image6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30.png"/><Relationship Id="rId6"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9.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6.png"/><Relationship Id="rId4" Type="http://schemas.openxmlformats.org/officeDocument/2006/relationships/image" Target="../media/image3.png"/><Relationship Id="rId10" Type="http://schemas.openxmlformats.org/officeDocument/2006/relationships/image" Target="../media/image12.png"/><Relationship Id="rId9" Type="http://schemas.openxmlformats.org/officeDocument/2006/relationships/image" Target="../media/image4.png"/><Relationship Id="rId5" Type="http://schemas.openxmlformats.org/officeDocument/2006/relationships/image" Target="../media/image33.png"/><Relationship Id="rId6" Type="http://schemas.openxmlformats.org/officeDocument/2006/relationships/image" Target="../media/image29.png"/><Relationship Id="rId7" Type="http://schemas.openxmlformats.org/officeDocument/2006/relationships/image" Target="../media/image9.png"/><Relationship Id="rId8"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17.png"/><Relationship Id="rId8"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3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 Id="rId4" Type="http://schemas.openxmlformats.org/officeDocument/2006/relationships/image" Target="../media/image6.png"/><Relationship Id="rId10" Type="http://schemas.openxmlformats.org/officeDocument/2006/relationships/image" Target="../media/image16.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12.png"/><Relationship Id="rId8" Type="http://schemas.openxmlformats.org/officeDocument/2006/relationships/image" Target="../media/image2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33.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12.png"/><Relationship Id="rId8" Type="http://schemas.openxmlformats.org/officeDocument/2006/relationships/image" Target="../media/image2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30.png"/><Relationship Id="rId6"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2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11" Type="http://schemas.openxmlformats.org/officeDocument/2006/relationships/image" Target="../media/image10.png"/><Relationship Id="rId10" Type="http://schemas.openxmlformats.org/officeDocument/2006/relationships/image" Target="../media/image6.png"/><Relationship Id="rId9" Type="http://schemas.openxmlformats.org/officeDocument/2006/relationships/image" Target="../media/image16.png"/><Relationship Id="rId5" Type="http://schemas.openxmlformats.org/officeDocument/2006/relationships/hyperlink" Target="http://bit.ly/2TtBDfr" TargetMode="External"/><Relationship Id="rId6" Type="http://schemas.openxmlformats.org/officeDocument/2006/relationships/image" Target="../media/image9.png"/><Relationship Id="rId7" Type="http://schemas.openxmlformats.org/officeDocument/2006/relationships/image" Target="../media/image46.png"/><Relationship Id="rId8" Type="http://schemas.openxmlformats.org/officeDocument/2006/relationships/image" Target="../media/image4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4.png"/><Relationship Id="rId4" Type="http://schemas.openxmlformats.org/officeDocument/2006/relationships/image" Target="../media/image25.png"/><Relationship Id="rId5"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5.png"/><Relationship Id="rId6"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 Id="rId3" Type="http://schemas.openxmlformats.org/officeDocument/2006/relationships/image" Target="../media/image6.png"/><Relationship Id="rId4" Type="http://schemas.openxmlformats.org/officeDocument/2006/relationships/image" Target="../media/image46.png"/><Relationship Id="rId5" Type="http://schemas.openxmlformats.org/officeDocument/2006/relationships/image" Target="../media/image4.png"/><Relationship Id="rId6" Type="http://schemas.openxmlformats.org/officeDocument/2006/relationships/image" Target="../media/image2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 Id="rId4" Type="http://schemas.openxmlformats.org/officeDocument/2006/relationships/image" Target="../media/image31.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3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3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563375" y="956350"/>
            <a:ext cx="4867500" cy="205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None/>
              <a:defRPr sz="6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4949575" y="3008950"/>
            <a:ext cx="3481200" cy="79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1559996" y="-1249377"/>
            <a:ext cx="13908796" cy="8355302"/>
            <a:chOff x="-1559996" y="-1249377"/>
            <a:chExt cx="13908796" cy="8355302"/>
          </a:xfrm>
        </p:grpSpPr>
        <p:pic>
          <p:nvPicPr>
            <p:cNvPr id="12" name="Google Shape;12;p2"/>
            <p:cNvPicPr preferRelativeResize="0"/>
            <p:nvPr/>
          </p:nvPicPr>
          <p:blipFill rotWithShape="1">
            <a:blip r:embed="rId3">
              <a:alphaModFix/>
            </a:blip>
            <a:srcRect b="0" l="0" r="0" t="0"/>
            <a:stretch/>
          </p:blipFill>
          <p:spPr>
            <a:xfrm>
              <a:off x="7388700" y="3427700"/>
              <a:ext cx="2241025" cy="2241025"/>
            </a:xfrm>
            <a:prstGeom prst="rect">
              <a:avLst/>
            </a:prstGeom>
            <a:noFill/>
            <a:ln>
              <a:noFill/>
            </a:ln>
          </p:spPr>
        </p:pic>
        <p:pic>
          <p:nvPicPr>
            <p:cNvPr id="13" name="Google Shape;13;p2"/>
            <p:cNvPicPr preferRelativeResize="0"/>
            <p:nvPr/>
          </p:nvPicPr>
          <p:blipFill rotWithShape="1">
            <a:blip r:embed="rId4">
              <a:alphaModFix/>
            </a:blip>
            <a:srcRect b="0" l="0" r="0" t="0"/>
            <a:stretch/>
          </p:blipFill>
          <p:spPr>
            <a:xfrm>
              <a:off x="7052900" y="4096025"/>
              <a:ext cx="5295900" cy="3009900"/>
            </a:xfrm>
            <a:prstGeom prst="rect">
              <a:avLst/>
            </a:prstGeom>
            <a:noFill/>
            <a:ln>
              <a:noFill/>
            </a:ln>
          </p:spPr>
        </p:pic>
        <p:pic>
          <p:nvPicPr>
            <p:cNvPr id="14" name="Google Shape;14;p2"/>
            <p:cNvPicPr preferRelativeResize="0"/>
            <p:nvPr/>
          </p:nvPicPr>
          <p:blipFill rotWithShape="1">
            <a:blip r:embed="rId5">
              <a:alphaModFix/>
            </a:blip>
            <a:srcRect b="0" l="0" r="0" t="0"/>
            <a:stretch/>
          </p:blipFill>
          <p:spPr>
            <a:xfrm rot="-1890687">
              <a:off x="-651026" y="968766"/>
              <a:ext cx="6332477" cy="2878694"/>
            </a:xfrm>
            <a:prstGeom prst="rect">
              <a:avLst/>
            </a:prstGeom>
            <a:noFill/>
            <a:ln>
              <a:noFill/>
            </a:ln>
          </p:spPr>
        </p:pic>
        <p:pic>
          <p:nvPicPr>
            <p:cNvPr id="15" name="Google Shape;15;p2"/>
            <p:cNvPicPr preferRelativeResize="0"/>
            <p:nvPr/>
          </p:nvPicPr>
          <p:blipFill rotWithShape="1">
            <a:blip r:embed="rId6">
              <a:alphaModFix/>
            </a:blip>
            <a:srcRect b="0" l="0" r="0" t="0"/>
            <a:stretch/>
          </p:blipFill>
          <p:spPr>
            <a:xfrm>
              <a:off x="1969350" y="280525"/>
              <a:ext cx="1252900" cy="1252900"/>
            </a:xfrm>
            <a:prstGeom prst="rect">
              <a:avLst/>
            </a:prstGeom>
            <a:noFill/>
            <a:ln>
              <a:noFill/>
            </a:ln>
          </p:spPr>
        </p:pic>
        <p:pic>
          <p:nvPicPr>
            <p:cNvPr id="16" name="Google Shape;16;p2"/>
            <p:cNvPicPr preferRelativeResize="0"/>
            <p:nvPr/>
          </p:nvPicPr>
          <p:blipFill rotWithShape="1">
            <a:blip r:embed="rId7">
              <a:alphaModFix/>
            </a:blip>
            <a:srcRect b="0" l="0" r="0" t="0"/>
            <a:stretch/>
          </p:blipFill>
          <p:spPr>
            <a:xfrm flipH="1" rot="7776260">
              <a:off x="-764754" y="-1096476"/>
              <a:ext cx="1757233" cy="2891127"/>
            </a:xfrm>
            <a:prstGeom prst="rect">
              <a:avLst/>
            </a:prstGeom>
            <a:noFill/>
            <a:ln>
              <a:noFill/>
            </a:ln>
          </p:spPr>
        </p:pic>
        <p:pic>
          <p:nvPicPr>
            <p:cNvPr id="17" name="Google Shape;17;p2"/>
            <p:cNvPicPr preferRelativeResize="0"/>
            <p:nvPr/>
          </p:nvPicPr>
          <p:blipFill rotWithShape="1">
            <a:blip r:embed="rId8">
              <a:alphaModFix/>
            </a:blip>
            <a:srcRect b="0" l="0" r="0" t="0"/>
            <a:stretch/>
          </p:blipFill>
          <p:spPr>
            <a:xfrm>
              <a:off x="904625" y="2187725"/>
              <a:ext cx="2357751" cy="2357751"/>
            </a:xfrm>
            <a:prstGeom prst="rect">
              <a:avLst/>
            </a:prstGeom>
            <a:noFill/>
            <a:ln>
              <a:noFill/>
            </a:ln>
          </p:spPr>
        </p:pic>
        <p:pic>
          <p:nvPicPr>
            <p:cNvPr id="18" name="Google Shape;18;p2"/>
            <p:cNvPicPr preferRelativeResize="0"/>
            <p:nvPr/>
          </p:nvPicPr>
          <p:blipFill rotWithShape="1">
            <a:blip r:embed="rId9">
              <a:alphaModFix/>
            </a:blip>
            <a:srcRect b="0" l="0" r="0" t="0"/>
            <a:stretch/>
          </p:blipFill>
          <p:spPr>
            <a:xfrm>
              <a:off x="8216600" y="166000"/>
              <a:ext cx="792600" cy="79260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
        <p:nvSpPr>
          <p:cNvPr id="112" name="Google Shape;112;p11"/>
          <p:cNvSpPr txBox="1"/>
          <p:nvPr>
            <p:ph idx="2" type="title"/>
          </p:nvPr>
        </p:nvSpPr>
        <p:spPr>
          <a:xfrm>
            <a:off x="1023661" y="1889048"/>
            <a:ext cx="1749000" cy="30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0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3" name="Google Shape;113;p11"/>
          <p:cNvSpPr txBox="1"/>
          <p:nvPr>
            <p:ph idx="3" type="title"/>
          </p:nvPr>
        </p:nvSpPr>
        <p:spPr>
          <a:xfrm>
            <a:off x="3699352" y="1889048"/>
            <a:ext cx="1749000" cy="30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0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4" name="Google Shape;114;p11"/>
          <p:cNvSpPr txBox="1"/>
          <p:nvPr>
            <p:ph idx="4" type="title"/>
          </p:nvPr>
        </p:nvSpPr>
        <p:spPr>
          <a:xfrm>
            <a:off x="6371288" y="1889048"/>
            <a:ext cx="1749000" cy="30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0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5" name="Google Shape;115;p11"/>
          <p:cNvSpPr txBox="1"/>
          <p:nvPr>
            <p:ph idx="5" type="title"/>
          </p:nvPr>
        </p:nvSpPr>
        <p:spPr>
          <a:xfrm>
            <a:off x="1023661" y="3684419"/>
            <a:ext cx="1749000" cy="30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0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6" name="Google Shape;116;p11"/>
          <p:cNvSpPr txBox="1"/>
          <p:nvPr>
            <p:ph idx="6" type="title"/>
          </p:nvPr>
        </p:nvSpPr>
        <p:spPr>
          <a:xfrm>
            <a:off x="3699352" y="3684394"/>
            <a:ext cx="1749000" cy="30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0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7" name="Google Shape;117;p11"/>
          <p:cNvSpPr txBox="1"/>
          <p:nvPr>
            <p:ph idx="7" type="title"/>
          </p:nvPr>
        </p:nvSpPr>
        <p:spPr>
          <a:xfrm>
            <a:off x="6371288" y="3684419"/>
            <a:ext cx="1749000" cy="30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200"/>
              <a:buNone/>
              <a:defRPr sz="20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118" name="Google Shape;118;p11"/>
          <p:cNvSpPr txBox="1"/>
          <p:nvPr>
            <p:ph idx="1" type="subTitle"/>
          </p:nvPr>
        </p:nvSpPr>
        <p:spPr>
          <a:xfrm>
            <a:off x="838111" y="2102675"/>
            <a:ext cx="2120100" cy="82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1"/>
          <p:cNvSpPr txBox="1"/>
          <p:nvPr>
            <p:ph idx="8" type="subTitle"/>
          </p:nvPr>
        </p:nvSpPr>
        <p:spPr>
          <a:xfrm>
            <a:off x="3511924" y="2102675"/>
            <a:ext cx="2120100" cy="82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1"/>
          <p:cNvSpPr txBox="1"/>
          <p:nvPr>
            <p:ph idx="9" type="subTitle"/>
          </p:nvPr>
        </p:nvSpPr>
        <p:spPr>
          <a:xfrm>
            <a:off x="6185738" y="2102675"/>
            <a:ext cx="2120100" cy="82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1"/>
          <p:cNvSpPr txBox="1"/>
          <p:nvPr>
            <p:ph idx="13" type="subTitle"/>
          </p:nvPr>
        </p:nvSpPr>
        <p:spPr>
          <a:xfrm>
            <a:off x="838111" y="3901872"/>
            <a:ext cx="2120100" cy="82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1"/>
          <p:cNvSpPr txBox="1"/>
          <p:nvPr>
            <p:ph idx="14" type="subTitle"/>
          </p:nvPr>
        </p:nvSpPr>
        <p:spPr>
          <a:xfrm>
            <a:off x="3511924" y="3901847"/>
            <a:ext cx="2120100" cy="82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1"/>
          <p:cNvSpPr txBox="1"/>
          <p:nvPr>
            <p:ph idx="15" type="subTitle"/>
          </p:nvPr>
        </p:nvSpPr>
        <p:spPr>
          <a:xfrm>
            <a:off x="6185738" y="3901872"/>
            <a:ext cx="2120100" cy="82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24" name="Google Shape;124;p11"/>
          <p:cNvGrpSpPr/>
          <p:nvPr/>
        </p:nvGrpSpPr>
        <p:grpSpPr>
          <a:xfrm>
            <a:off x="-2620268" y="-1628621"/>
            <a:ext cx="13446646" cy="7773292"/>
            <a:chOff x="-2620268" y="-1628621"/>
            <a:chExt cx="13446646" cy="7773292"/>
          </a:xfrm>
        </p:grpSpPr>
        <p:pic>
          <p:nvPicPr>
            <p:cNvPr id="125" name="Google Shape;125;p11"/>
            <p:cNvPicPr preferRelativeResize="0"/>
            <p:nvPr/>
          </p:nvPicPr>
          <p:blipFill rotWithShape="1">
            <a:blip r:embed="rId3">
              <a:alphaModFix/>
            </a:blip>
            <a:srcRect b="0" l="0" r="0" t="0"/>
            <a:stretch/>
          </p:blipFill>
          <p:spPr>
            <a:xfrm flipH="1" rot="844225">
              <a:off x="-2339751" y="-1042378"/>
              <a:ext cx="5186557" cy="2947758"/>
            </a:xfrm>
            <a:prstGeom prst="rect">
              <a:avLst/>
            </a:prstGeom>
            <a:noFill/>
            <a:ln>
              <a:noFill/>
            </a:ln>
          </p:spPr>
        </p:pic>
        <p:pic>
          <p:nvPicPr>
            <p:cNvPr id="126" name="Google Shape;126;p11"/>
            <p:cNvPicPr preferRelativeResize="0"/>
            <p:nvPr/>
          </p:nvPicPr>
          <p:blipFill rotWithShape="1">
            <a:blip r:embed="rId4">
              <a:alphaModFix/>
            </a:blip>
            <a:srcRect b="0" l="0" r="0" t="0"/>
            <a:stretch/>
          </p:blipFill>
          <p:spPr>
            <a:xfrm rot="4033481">
              <a:off x="1303491" y="-345945"/>
              <a:ext cx="764675" cy="768375"/>
            </a:xfrm>
            <a:prstGeom prst="rect">
              <a:avLst/>
            </a:prstGeom>
            <a:noFill/>
            <a:ln>
              <a:noFill/>
            </a:ln>
          </p:spPr>
        </p:pic>
        <p:pic>
          <p:nvPicPr>
            <p:cNvPr id="127" name="Google Shape;127;p11"/>
            <p:cNvPicPr preferRelativeResize="0"/>
            <p:nvPr/>
          </p:nvPicPr>
          <p:blipFill rotWithShape="1">
            <a:blip r:embed="rId5">
              <a:alphaModFix/>
            </a:blip>
            <a:srcRect b="0" l="0" r="0" t="0"/>
            <a:stretch/>
          </p:blipFill>
          <p:spPr>
            <a:xfrm rot="4033466">
              <a:off x="-96028" y="276420"/>
              <a:ext cx="926557" cy="909904"/>
            </a:xfrm>
            <a:prstGeom prst="rect">
              <a:avLst/>
            </a:prstGeom>
            <a:noFill/>
            <a:ln>
              <a:noFill/>
            </a:ln>
          </p:spPr>
        </p:pic>
        <p:pic>
          <p:nvPicPr>
            <p:cNvPr id="128" name="Google Shape;128;p11"/>
            <p:cNvPicPr preferRelativeResize="0"/>
            <p:nvPr/>
          </p:nvPicPr>
          <p:blipFill rotWithShape="1">
            <a:blip r:embed="rId6">
              <a:alphaModFix/>
            </a:blip>
            <a:srcRect b="0" l="0" r="0" t="0"/>
            <a:stretch/>
          </p:blipFill>
          <p:spPr>
            <a:xfrm rot="2410332">
              <a:off x="7710885" y="248897"/>
              <a:ext cx="3116881" cy="1135456"/>
            </a:xfrm>
            <a:prstGeom prst="rect">
              <a:avLst/>
            </a:prstGeom>
            <a:noFill/>
            <a:ln>
              <a:noFill/>
            </a:ln>
          </p:spPr>
        </p:pic>
        <p:pic>
          <p:nvPicPr>
            <p:cNvPr id="129" name="Google Shape;129;p11"/>
            <p:cNvPicPr preferRelativeResize="0"/>
            <p:nvPr/>
          </p:nvPicPr>
          <p:blipFill rotWithShape="1">
            <a:blip r:embed="rId7">
              <a:alphaModFix/>
            </a:blip>
            <a:srcRect b="0" l="0" r="0" t="0"/>
            <a:stretch/>
          </p:blipFill>
          <p:spPr>
            <a:xfrm flipH="1" rot="3273691">
              <a:off x="-764450" y="3925658"/>
              <a:ext cx="1299951" cy="213878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id="131" name="Google Shape;131;p12"/>
          <p:cNvPicPr preferRelativeResize="0"/>
          <p:nvPr/>
        </p:nvPicPr>
        <p:blipFill rotWithShape="1">
          <a:blip r:embed="rId3">
            <a:alphaModFix/>
          </a:blip>
          <a:srcRect b="0" l="0" r="0" t="0"/>
          <a:stretch/>
        </p:blipFill>
        <p:spPr>
          <a:xfrm>
            <a:off x="6217188" y="-505225"/>
            <a:ext cx="2241025" cy="2241025"/>
          </a:xfrm>
          <a:prstGeom prst="rect">
            <a:avLst/>
          </a:prstGeom>
          <a:noFill/>
          <a:ln>
            <a:noFill/>
          </a:ln>
        </p:spPr>
      </p:pic>
      <p:sp>
        <p:nvSpPr>
          <p:cNvPr id="132" name="Google Shape;132;p12"/>
          <p:cNvSpPr txBox="1"/>
          <p:nvPr>
            <p:ph type="title"/>
          </p:nvPr>
        </p:nvSpPr>
        <p:spPr>
          <a:xfrm>
            <a:off x="713225" y="672300"/>
            <a:ext cx="7717500" cy="379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grpSp>
        <p:nvGrpSpPr>
          <p:cNvPr id="133" name="Google Shape;133;p12"/>
          <p:cNvGrpSpPr/>
          <p:nvPr/>
        </p:nvGrpSpPr>
        <p:grpSpPr>
          <a:xfrm>
            <a:off x="-1642575" y="-1588072"/>
            <a:ext cx="12015470" cy="6273495"/>
            <a:chOff x="-1642575" y="-1588072"/>
            <a:chExt cx="12015470" cy="6273495"/>
          </a:xfrm>
        </p:grpSpPr>
        <p:pic>
          <p:nvPicPr>
            <p:cNvPr id="134" name="Google Shape;134;p12"/>
            <p:cNvPicPr preferRelativeResize="0"/>
            <p:nvPr/>
          </p:nvPicPr>
          <p:blipFill rotWithShape="1">
            <a:blip r:embed="rId4">
              <a:alphaModFix/>
            </a:blip>
            <a:srcRect b="0" l="0" r="0" t="0"/>
            <a:stretch/>
          </p:blipFill>
          <p:spPr>
            <a:xfrm rot="-4075837">
              <a:off x="-2174630" y="1033228"/>
              <a:ext cx="4793233" cy="2080613"/>
            </a:xfrm>
            <a:prstGeom prst="rect">
              <a:avLst/>
            </a:prstGeom>
            <a:noFill/>
            <a:ln>
              <a:noFill/>
            </a:ln>
          </p:spPr>
        </p:pic>
        <p:pic>
          <p:nvPicPr>
            <p:cNvPr id="135" name="Google Shape;135;p12"/>
            <p:cNvPicPr preferRelativeResize="0"/>
            <p:nvPr/>
          </p:nvPicPr>
          <p:blipFill rotWithShape="1">
            <a:blip r:embed="rId5">
              <a:alphaModFix/>
            </a:blip>
            <a:srcRect b="0" l="0" r="0" t="0"/>
            <a:stretch/>
          </p:blipFill>
          <p:spPr>
            <a:xfrm rot="-1043482">
              <a:off x="7883525" y="3191525"/>
              <a:ext cx="1252901" cy="1252901"/>
            </a:xfrm>
            <a:prstGeom prst="rect">
              <a:avLst/>
            </a:prstGeom>
            <a:noFill/>
            <a:ln>
              <a:noFill/>
            </a:ln>
          </p:spPr>
        </p:pic>
        <p:pic>
          <p:nvPicPr>
            <p:cNvPr id="136" name="Google Shape;136;p12"/>
            <p:cNvPicPr preferRelativeResize="0"/>
            <p:nvPr/>
          </p:nvPicPr>
          <p:blipFill rotWithShape="1">
            <a:blip r:embed="rId6">
              <a:alphaModFix/>
            </a:blip>
            <a:srcRect b="0" l="0" r="0" t="0"/>
            <a:stretch/>
          </p:blipFill>
          <p:spPr>
            <a:xfrm flipH="1" rot="-2965373">
              <a:off x="116353" y="75918"/>
              <a:ext cx="1343945" cy="1343940"/>
            </a:xfrm>
            <a:prstGeom prst="rect">
              <a:avLst/>
            </a:prstGeom>
            <a:noFill/>
            <a:ln>
              <a:noFill/>
            </a:ln>
          </p:spPr>
        </p:pic>
        <p:pic>
          <p:nvPicPr>
            <p:cNvPr id="137" name="Google Shape;137;p12"/>
            <p:cNvPicPr preferRelativeResize="0"/>
            <p:nvPr/>
          </p:nvPicPr>
          <p:blipFill rotWithShape="1">
            <a:blip r:embed="rId7">
              <a:alphaModFix/>
            </a:blip>
            <a:srcRect b="0" l="0" r="0" t="0"/>
            <a:stretch/>
          </p:blipFill>
          <p:spPr>
            <a:xfrm flipH="1" rot="-9693810">
              <a:off x="5670399" y="-953794"/>
              <a:ext cx="4418776" cy="2511391"/>
            </a:xfrm>
            <a:prstGeom prst="rect">
              <a:avLst/>
            </a:prstGeom>
            <a:noFill/>
            <a:ln>
              <a:noFill/>
            </a:ln>
          </p:spPr>
        </p:pic>
      </p:grpSp>
      <p:pic>
        <p:nvPicPr>
          <p:cNvPr id="138" name="Google Shape;138;p12"/>
          <p:cNvPicPr preferRelativeResize="0"/>
          <p:nvPr/>
        </p:nvPicPr>
        <p:blipFill rotWithShape="1">
          <a:blip r:embed="rId8">
            <a:alphaModFix/>
          </a:blip>
          <a:srcRect b="0" l="0" r="0" t="0"/>
          <a:stretch/>
        </p:blipFill>
        <p:spPr>
          <a:xfrm>
            <a:off x="2463548" y="4032498"/>
            <a:ext cx="1804625" cy="1804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sp>
        <p:nvSpPr>
          <p:cNvPr id="140" name="Google Shape;140;p13"/>
          <p:cNvSpPr txBox="1"/>
          <p:nvPr>
            <p:ph type="title"/>
          </p:nvPr>
        </p:nvSpPr>
        <p:spPr>
          <a:xfrm>
            <a:off x="4387775" y="3053375"/>
            <a:ext cx="4043100" cy="1555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41" name="Google Shape;141;p13"/>
          <p:cNvGrpSpPr/>
          <p:nvPr/>
        </p:nvGrpSpPr>
        <p:grpSpPr>
          <a:xfrm>
            <a:off x="4857645" y="-934302"/>
            <a:ext cx="6845341" cy="4210267"/>
            <a:chOff x="4857645" y="-934302"/>
            <a:chExt cx="6845341" cy="4210267"/>
          </a:xfrm>
        </p:grpSpPr>
        <p:pic>
          <p:nvPicPr>
            <p:cNvPr id="142" name="Google Shape;142;p13"/>
            <p:cNvPicPr preferRelativeResize="0"/>
            <p:nvPr/>
          </p:nvPicPr>
          <p:blipFill rotWithShape="1">
            <a:blip r:embed="rId2">
              <a:alphaModFix/>
            </a:blip>
            <a:srcRect b="0" l="0" r="0" t="0"/>
            <a:stretch/>
          </p:blipFill>
          <p:spPr>
            <a:xfrm rot="-647964">
              <a:off x="4979732" y="262043"/>
              <a:ext cx="3837911" cy="1665931"/>
            </a:xfrm>
            <a:prstGeom prst="rect">
              <a:avLst/>
            </a:prstGeom>
            <a:noFill/>
            <a:ln>
              <a:noFill/>
            </a:ln>
          </p:spPr>
        </p:pic>
        <p:pic>
          <p:nvPicPr>
            <p:cNvPr id="143" name="Google Shape;143;p13"/>
            <p:cNvPicPr preferRelativeResize="0"/>
            <p:nvPr/>
          </p:nvPicPr>
          <p:blipFill rotWithShape="1">
            <a:blip r:embed="rId3">
              <a:alphaModFix/>
            </a:blip>
            <a:srcRect b="0" l="0" r="0" t="0"/>
            <a:stretch/>
          </p:blipFill>
          <p:spPr>
            <a:xfrm rot="-3586742">
              <a:off x="8371060" y="-525837"/>
              <a:ext cx="2278235" cy="3748332"/>
            </a:xfrm>
            <a:prstGeom prst="rect">
              <a:avLst/>
            </a:prstGeom>
            <a:noFill/>
            <a:ln>
              <a:noFill/>
            </a:ln>
          </p:spPr>
        </p:pic>
        <p:pic>
          <p:nvPicPr>
            <p:cNvPr id="144" name="Google Shape;144;p13"/>
            <p:cNvPicPr preferRelativeResize="0"/>
            <p:nvPr/>
          </p:nvPicPr>
          <p:blipFill rotWithShape="1">
            <a:blip r:embed="rId4">
              <a:alphaModFix/>
            </a:blip>
            <a:srcRect b="0" l="0" r="0" t="0"/>
            <a:stretch/>
          </p:blipFill>
          <p:spPr>
            <a:xfrm rot="-5137943">
              <a:off x="7507386" y="-138931"/>
              <a:ext cx="3369977" cy="191531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blipFill>
          <a:blip r:embed="rId2">
            <a:alphaModFix/>
          </a:blip>
          <a:stretch>
            <a:fillRect/>
          </a:stretch>
        </a:blipFill>
      </p:bgPr>
    </p:bg>
    <p:spTree>
      <p:nvGrpSpPr>
        <p:cNvPr id="145" name="Shape 145"/>
        <p:cNvGrpSpPr/>
        <p:nvPr/>
      </p:nvGrpSpPr>
      <p:grpSpPr>
        <a:xfrm>
          <a:off x="0" y="0"/>
          <a:ext cx="0" cy="0"/>
          <a:chOff x="0" y="0"/>
          <a:chExt cx="0" cy="0"/>
        </a:xfrm>
      </p:grpSpPr>
      <p:sp>
        <p:nvSpPr>
          <p:cNvPr id="146" name="Google Shape;146;p14"/>
          <p:cNvSpPr txBox="1"/>
          <p:nvPr>
            <p:ph idx="1" type="subTitle"/>
          </p:nvPr>
        </p:nvSpPr>
        <p:spPr>
          <a:xfrm>
            <a:off x="4932325" y="2571750"/>
            <a:ext cx="3498600" cy="1555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4"/>
          <p:cNvSpPr txBox="1"/>
          <p:nvPr>
            <p:ph type="title"/>
          </p:nvPr>
        </p:nvSpPr>
        <p:spPr>
          <a:xfrm>
            <a:off x="4572000" y="1016550"/>
            <a:ext cx="3858600" cy="1555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48" name="Google Shape;148;p14"/>
          <p:cNvGrpSpPr/>
          <p:nvPr/>
        </p:nvGrpSpPr>
        <p:grpSpPr>
          <a:xfrm>
            <a:off x="-2613015" y="-991975"/>
            <a:ext cx="11953262" cy="8992363"/>
            <a:chOff x="-2613015" y="-991975"/>
            <a:chExt cx="11953262" cy="8992363"/>
          </a:xfrm>
        </p:grpSpPr>
        <p:pic>
          <p:nvPicPr>
            <p:cNvPr id="149" name="Google Shape;149;p14"/>
            <p:cNvPicPr preferRelativeResize="0"/>
            <p:nvPr/>
          </p:nvPicPr>
          <p:blipFill rotWithShape="1">
            <a:blip r:embed="rId3">
              <a:alphaModFix/>
            </a:blip>
            <a:srcRect b="0" l="0" r="0" t="0"/>
            <a:stretch/>
          </p:blipFill>
          <p:spPr>
            <a:xfrm rot="1284859">
              <a:off x="-1205644" y="-365651"/>
              <a:ext cx="3684688" cy="1342302"/>
            </a:xfrm>
            <a:prstGeom prst="rect">
              <a:avLst/>
            </a:prstGeom>
            <a:noFill/>
            <a:ln>
              <a:noFill/>
            </a:ln>
          </p:spPr>
        </p:pic>
        <p:pic>
          <p:nvPicPr>
            <p:cNvPr id="150" name="Google Shape;150;p14"/>
            <p:cNvPicPr preferRelativeResize="0"/>
            <p:nvPr/>
          </p:nvPicPr>
          <p:blipFill rotWithShape="1">
            <a:blip r:embed="rId4">
              <a:alphaModFix/>
            </a:blip>
            <a:srcRect b="0" l="0" r="0" t="0"/>
            <a:stretch/>
          </p:blipFill>
          <p:spPr>
            <a:xfrm rot="-2926580">
              <a:off x="-2420837" y="4233548"/>
              <a:ext cx="4444573" cy="2526055"/>
            </a:xfrm>
            <a:prstGeom prst="rect">
              <a:avLst/>
            </a:prstGeom>
            <a:noFill/>
            <a:ln>
              <a:noFill/>
            </a:ln>
          </p:spPr>
        </p:pic>
        <p:pic>
          <p:nvPicPr>
            <p:cNvPr id="151" name="Google Shape;151;p14"/>
            <p:cNvPicPr preferRelativeResize="0"/>
            <p:nvPr/>
          </p:nvPicPr>
          <p:blipFill rotWithShape="1">
            <a:blip r:embed="rId5">
              <a:alphaModFix/>
            </a:blip>
            <a:srcRect b="0" l="0" r="0" t="0"/>
            <a:stretch/>
          </p:blipFill>
          <p:spPr>
            <a:xfrm rot="-54">
              <a:off x="7655575" y="4262387"/>
              <a:ext cx="1684650" cy="2804298"/>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52" name="Shape 152"/>
        <p:cNvGrpSpPr/>
        <p:nvPr/>
      </p:nvGrpSpPr>
      <p:grpSpPr>
        <a:xfrm>
          <a:off x="0" y="0"/>
          <a:ext cx="0" cy="0"/>
          <a:chOff x="0" y="0"/>
          <a:chExt cx="0" cy="0"/>
        </a:xfrm>
      </p:grpSpPr>
      <p:sp>
        <p:nvSpPr>
          <p:cNvPr id="153" name="Google Shape;153;p15"/>
          <p:cNvSpPr txBox="1"/>
          <p:nvPr>
            <p:ph idx="1" type="subTitle"/>
          </p:nvPr>
        </p:nvSpPr>
        <p:spPr>
          <a:xfrm>
            <a:off x="717800" y="3044906"/>
            <a:ext cx="7708200" cy="47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15"/>
          <p:cNvSpPr txBox="1"/>
          <p:nvPr>
            <p:ph hasCustomPrompt="1" type="title"/>
          </p:nvPr>
        </p:nvSpPr>
        <p:spPr>
          <a:xfrm>
            <a:off x="718000" y="1620994"/>
            <a:ext cx="7708200" cy="17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9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grpSp>
        <p:nvGrpSpPr>
          <p:cNvPr id="155" name="Google Shape;155;p15"/>
          <p:cNvGrpSpPr/>
          <p:nvPr/>
        </p:nvGrpSpPr>
        <p:grpSpPr>
          <a:xfrm>
            <a:off x="-2015881" y="-1367982"/>
            <a:ext cx="13718867" cy="7955348"/>
            <a:chOff x="-2015881" y="-1367982"/>
            <a:chExt cx="13718867" cy="7955348"/>
          </a:xfrm>
        </p:grpSpPr>
        <p:pic>
          <p:nvPicPr>
            <p:cNvPr id="156" name="Google Shape;156;p15"/>
            <p:cNvPicPr preferRelativeResize="0"/>
            <p:nvPr/>
          </p:nvPicPr>
          <p:blipFill rotWithShape="1">
            <a:blip r:embed="rId3">
              <a:alphaModFix/>
            </a:blip>
            <a:srcRect b="0" l="0" r="0" t="0"/>
            <a:stretch/>
          </p:blipFill>
          <p:spPr>
            <a:xfrm rot="-3586742">
              <a:off x="-962190" y="2785563"/>
              <a:ext cx="2278235" cy="3748332"/>
            </a:xfrm>
            <a:prstGeom prst="rect">
              <a:avLst/>
            </a:prstGeom>
            <a:noFill/>
            <a:ln>
              <a:noFill/>
            </a:ln>
          </p:spPr>
        </p:pic>
        <p:pic>
          <p:nvPicPr>
            <p:cNvPr id="157" name="Google Shape;157;p15"/>
            <p:cNvPicPr preferRelativeResize="0"/>
            <p:nvPr/>
          </p:nvPicPr>
          <p:blipFill rotWithShape="1">
            <a:blip r:embed="rId4">
              <a:alphaModFix/>
            </a:blip>
            <a:srcRect b="0" l="0" r="0" t="0"/>
            <a:stretch/>
          </p:blipFill>
          <p:spPr>
            <a:xfrm rot="-1154325">
              <a:off x="43815" y="52159"/>
              <a:ext cx="977528" cy="974689"/>
            </a:xfrm>
            <a:prstGeom prst="rect">
              <a:avLst/>
            </a:prstGeom>
            <a:noFill/>
            <a:ln>
              <a:noFill/>
            </a:ln>
          </p:spPr>
        </p:pic>
        <p:pic>
          <p:nvPicPr>
            <p:cNvPr id="158" name="Google Shape;158;p15"/>
            <p:cNvPicPr preferRelativeResize="0"/>
            <p:nvPr/>
          </p:nvPicPr>
          <p:blipFill rotWithShape="1">
            <a:blip r:embed="rId5">
              <a:alphaModFix/>
            </a:blip>
            <a:srcRect b="0" l="0" r="0" t="0"/>
            <a:stretch/>
          </p:blipFill>
          <p:spPr>
            <a:xfrm flipH="1" rot="1947881">
              <a:off x="957545" y="650766"/>
              <a:ext cx="823861" cy="823848"/>
            </a:xfrm>
            <a:prstGeom prst="rect">
              <a:avLst/>
            </a:prstGeom>
            <a:noFill/>
            <a:ln>
              <a:noFill/>
            </a:ln>
          </p:spPr>
        </p:pic>
        <p:pic>
          <p:nvPicPr>
            <p:cNvPr id="159" name="Google Shape;159;p15"/>
            <p:cNvPicPr preferRelativeResize="0"/>
            <p:nvPr/>
          </p:nvPicPr>
          <p:blipFill rotWithShape="1">
            <a:blip r:embed="rId6">
              <a:alphaModFix/>
            </a:blip>
            <a:srcRect b="0" l="0" r="0" t="0"/>
            <a:stretch/>
          </p:blipFill>
          <p:spPr>
            <a:xfrm flipH="1" rot="442483">
              <a:off x="1137350" y="3924000"/>
              <a:ext cx="1244100" cy="1244100"/>
            </a:xfrm>
            <a:prstGeom prst="rect">
              <a:avLst/>
            </a:prstGeom>
            <a:noFill/>
            <a:ln>
              <a:noFill/>
            </a:ln>
          </p:spPr>
        </p:pic>
        <p:grpSp>
          <p:nvGrpSpPr>
            <p:cNvPr id="160" name="Google Shape;160;p15"/>
            <p:cNvGrpSpPr/>
            <p:nvPr/>
          </p:nvGrpSpPr>
          <p:grpSpPr>
            <a:xfrm>
              <a:off x="7065821" y="-579323"/>
              <a:ext cx="4637165" cy="3855289"/>
              <a:chOff x="7065821" y="-579323"/>
              <a:chExt cx="4637165" cy="3855289"/>
            </a:xfrm>
          </p:grpSpPr>
          <p:pic>
            <p:nvPicPr>
              <p:cNvPr id="161" name="Google Shape;161;p15"/>
              <p:cNvPicPr preferRelativeResize="0"/>
              <p:nvPr/>
            </p:nvPicPr>
            <p:blipFill rotWithShape="1">
              <a:blip r:embed="rId3">
                <a:alphaModFix/>
              </a:blip>
              <a:srcRect b="0" l="0" r="0" t="0"/>
              <a:stretch/>
            </p:blipFill>
            <p:spPr>
              <a:xfrm rot="-3586742">
                <a:off x="8371060" y="-525837"/>
                <a:ext cx="2278235" cy="3748332"/>
              </a:xfrm>
              <a:prstGeom prst="rect">
                <a:avLst/>
              </a:prstGeom>
              <a:noFill/>
              <a:ln>
                <a:noFill/>
              </a:ln>
            </p:spPr>
          </p:pic>
          <p:pic>
            <p:nvPicPr>
              <p:cNvPr id="162" name="Google Shape;162;p15"/>
              <p:cNvPicPr preferRelativeResize="0"/>
              <p:nvPr/>
            </p:nvPicPr>
            <p:blipFill rotWithShape="1">
              <a:blip r:embed="rId7">
                <a:alphaModFix/>
              </a:blip>
              <a:srcRect b="0" l="0" r="0" t="0"/>
              <a:stretch/>
            </p:blipFill>
            <p:spPr>
              <a:xfrm flipH="1" rot="8461558">
                <a:off x="7280866" y="221659"/>
                <a:ext cx="3188167" cy="1811980"/>
              </a:xfrm>
              <a:prstGeom prst="rect">
                <a:avLst/>
              </a:prstGeom>
              <a:noFill/>
              <a:ln>
                <a:noFill/>
              </a:ln>
            </p:spPr>
          </p:pic>
        </p:grpSp>
        <p:pic>
          <p:nvPicPr>
            <p:cNvPr id="163" name="Google Shape;163;p15"/>
            <p:cNvPicPr preferRelativeResize="0"/>
            <p:nvPr/>
          </p:nvPicPr>
          <p:blipFill rotWithShape="1">
            <a:blip r:embed="rId8">
              <a:alphaModFix/>
            </a:blip>
            <a:srcRect b="0" l="0" r="0" t="0"/>
            <a:stretch/>
          </p:blipFill>
          <p:spPr>
            <a:xfrm rot="-1737150">
              <a:off x="4974375" y="-965600"/>
              <a:ext cx="2241025" cy="2241025"/>
            </a:xfrm>
            <a:prstGeom prst="rect">
              <a:avLst/>
            </a:prstGeom>
            <a:noFill/>
            <a:ln>
              <a:noFill/>
            </a:ln>
          </p:spPr>
        </p:pic>
        <p:pic>
          <p:nvPicPr>
            <p:cNvPr id="164" name="Google Shape;164;p15"/>
            <p:cNvPicPr preferRelativeResize="0"/>
            <p:nvPr/>
          </p:nvPicPr>
          <p:blipFill rotWithShape="1">
            <a:blip r:embed="rId9">
              <a:alphaModFix/>
            </a:blip>
            <a:srcRect b="0" l="0" r="0" t="0"/>
            <a:stretch/>
          </p:blipFill>
          <p:spPr>
            <a:xfrm>
              <a:off x="7952450" y="3998275"/>
              <a:ext cx="1581675" cy="1553225"/>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3">
    <p:bg>
      <p:bgPr>
        <a:blipFill>
          <a:blip r:embed="rId2">
            <a:alphaModFix/>
          </a:blip>
          <a:stretch>
            <a:fillRect/>
          </a:stretch>
        </a:blipFill>
      </p:bgPr>
    </p:bg>
    <p:spTree>
      <p:nvGrpSpPr>
        <p:cNvPr id="165" name="Shape 165"/>
        <p:cNvGrpSpPr/>
        <p:nvPr/>
      </p:nvGrpSpPr>
      <p:grpSpPr>
        <a:xfrm>
          <a:off x="0" y="0"/>
          <a:ext cx="0" cy="0"/>
          <a:chOff x="0" y="0"/>
          <a:chExt cx="0" cy="0"/>
        </a:xfrm>
      </p:grpSpPr>
      <p:sp>
        <p:nvSpPr>
          <p:cNvPr id="166" name="Google Shape;166;p16"/>
          <p:cNvSpPr txBox="1"/>
          <p:nvPr>
            <p:ph idx="1" type="subTitle"/>
          </p:nvPr>
        </p:nvSpPr>
        <p:spPr>
          <a:xfrm>
            <a:off x="727375" y="1624700"/>
            <a:ext cx="31014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6"/>
          <p:cNvSpPr txBox="1"/>
          <p:nvPr>
            <p:ph idx="2" type="subTitle"/>
          </p:nvPr>
        </p:nvSpPr>
        <p:spPr>
          <a:xfrm>
            <a:off x="3021314" y="2889200"/>
            <a:ext cx="31014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6"/>
          <p:cNvSpPr txBox="1"/>
          <p:nvPr>
            <p:ph idx="3" type="subTitle"/>
          </p:nvPr>
        </p:nvSpPr>
        <p:spPr>
          <a:xfrm>
            <a:off x="5315253" y="4193350"/>
            <a:ext cx="31014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16"/>
          <p:cNvSpPr txBox="1"/>
          <p:nvPr>
            <p:ph type="title"/>
          </p:nvPr>
        </p:nvSpPr>
        <p:spPr>
          <a:xfrm>
            <a:off x="1488175" y="694853"/>
            <a:ext cx="15798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7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70" name="Google Shape;170;p16"/>
          <p:cNvSpPr txBox="1"/>
          <p:nvPr>
            <p:ph idx="4" type="title"/>
          </p:nvPr>
        </p:nvSpPr>
        <p:spPr>
          <a:xfrm>
            <a:off x="3781050" y="1952578"/>
            <a:ext cx="15819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7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71" name="Google Shape;171;p16"/>
          <p:cNvSpPr txBox="1"/>
          <p:nvPr>
            <p:ph idx="5" type="title"/>
          </p:nvPr>
        </p:nvSpPr>
        <p:spPr>
          <a:xfrm>
            <a:off x="6076053" y="3254878"/>
            <a:ext cx="15798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7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grpSp>
        <p:nvGrpSpPr>
          <p:cNvPr id="172" name="Google Shape;172;p16"/>
          <p:cNvGrpSpPr/>
          <p:nvPr/>
        </p:nvGrpSpPr>
        <p:grpSpPr>
          <a:xfrm>
            <a:off x="-1021967" y="-860320"/>
            <a:ext cx="10298168" cy="6951382"/>
            <a:chOff x="-1021967" y="-860320"/>
            <a:chExt cx="10298168" cy="6951382"/>
          </a:xfrm>
        </p:grpSpPr>
        <p:pic>
          <p:nvPicPr>
            <p:cNvPr id="173" name="Google Shape;173;p16"/>
            <p:cNvPicPr preferRelativeResize="0"/>
            <p:nvPr/>
          </p:nvPicPr>
          <p:blipFill rotWithShape="1">
            <a:blip r:embed="rId3">
              <a:alphaModFix/>
            </a:blip>
            <a:srcRect b="0" l="0" r="0" t="0"/>
            <a:stretch/>
          </p:blipFill>
          <p:spPr>
            <a:xfrm rot="3691805">
              <a:off x="5208749" y="606470"/>
              <a:ext cx="4422999" cy="1824060"/>
            </a:xfrm>
            <a:prstGeom prst="rect">
              <a:avLst/>
            </a:prstGeom>
            <a:noFill/>
            <a:ln>
              <a:noFill/>
            </a:ln>
          </p:spPr>
        </p:pic>
        <p:pic>
          <p:nvPicPr>
            <p:cNvPr id="174" name="Google Shape;174;p16"/>
            <p:cNvPicPr preferRelativeResize="0"/>
            <p:nvPr/>
          </p:nvPicPr>
          <p:blipFill rotWithShape="1">
            <a:blip r:embed="rId4">
              <a:alphaModFix/>
            </a:blip>
            <a:srcRect b="0" l="0" r="0" t="0"/>
            <a:stretch/>
          </p:blipFill>
          <p:spPr>
            <a:xfrm flipH="1" rot="2208277">
              <a:off x="6288584" y="527259"/>
              <a:ext cx="2342932" cy="1982482"/>
            </a:xfrm>
            <a:prstGeom prst="rect">
              <a:avLst/>
            </a:prstGeom>
            <a:noFill/>
            <a:ln>
              <a:noFill/>
            </a:ln>
          </p:spPr>
        </p:pic>
        <p:pic>
          <p:nvPicPr>
            <p:cNvPr id="175" name="Google Shape;175;p16"/>
            <p:cNvPicPr preferRelativeResize="0"/>
            <p:nvPr/>
          </p:nvPicPr>
          <p:blipFill rotWithShape="1">
            <a:blip r:embed="rId5">
              <a:alphaModFix/>
            </a:blip>
            <a:srcRect b="0" l="0" r="0" t="0"/>
            <a:stretch/>
          </p:blipFill>
          <p:spPr>
            <a:xfrm rot="5049148">
              <a:off x="-1658914" y="2987891"/>
              <a:ext cx="3828604" cy="2175969"/>
            </a:xfrm>
            <a:prstGeom prst="rect">
              <a:avLst/>
            </a:prstGeom>
            <a:noFill/>
            <a:ln>
              <a:noFill/>
            </a:ln>
          </p:spPr>
        </p:pic>
        <p:pic>
          <p:nvPicPr>
            <p:cNvPr id="176" name="Google Shape;176;p16"/>
            <p:cNvPicPr preferRelativeResize="0"/>
            <p:nvPr/>
          </p:nvPicPr>
          <p:blipFill rotWithShape="1">
            <a:blip r:embed="rId6">
              <a:alphaModFix/>
            </a:blip>
            <a:srcRect b="0" l="0" r="0" t="0"/>
            <a:stretch/>
          </p:blipFill>
          <p:spPr>
            <a:xfrm flipH="1" rot="-849942">
              <a:off x="231667" y="3715465"/>
              <a:ext cx="1289818" cy="1289818"/>
            </a:xfrm>
            <a:prstGeom prst="rect">
              <a:avLst/>
            </a:prstGeom>
            <a:noFill/>
            <a:ln>
              <a:noFill/>
            </a:ln>
          </p:spPr>
        </p:pic>
        <p:pic>
          <p:nvPicPr>
            <p:cNvPr id="177" name="Google Shape;177;p16"/>
            <p:cNvPicPr preferRelativeResize="0"/>
            <p:nvPr/>
          </p:nvPicPr>
          <p:blipFill rotWithShape="1">
            <a:blip r:embed="rId7">
              <a:alphaModFix/>
            </a:blip>
            <a:srcRect b="-2468" l="-2210" r="2208" t="2469"/>
            <a:stretch/>
          </p:blipFill>
          <p:spPr>
            <a:xfrm rot="6061089">
              <a:off x="-663838" y="-475592"/>
              <a:ext cx="1635804" cy="1643739"/>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
    <p:bg>
      <p:bgPr>
        <a:blipFill>
          <a:blip r:embed="rId2">
            <a:alphaModFix/>
          </a:blip>
          <a:stretch>
            <a:fillRect/>
          </a:stretch>
        </a:blipFill>
      </p:bgPr>
    </p:bg>
    <p:spTree>
      <p:nvGrpSpPr>
        <p:cNvPr id="178" name="Shape 178"/>
        <p:cNvGrpSpPr/>
        <p:nvPr/>
      </p:nvGrpSpPr>
      <p:grpSpPr>
        <a:xfrm>
          <a:off x="0" y="0"/>
          <a:ext cx="0" cy="0"/>
          <a:chOff x="0" y="0"/>
          <a:chExt cx="0" cy="0"/>
        </a:xfrm>
      </p:grpSpPr>
      <p:sp>
        <p:nvSpPr>
          <p:cNvPr id="179" name="Google Shape;179;p1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atin typeface="Poppins"/>
                <a:ea typeface="Poppins"/>
                <a:cs typeface="Poppins"/>
                <a:sym typeface="Poppins"/>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grpSp>
        <p:nvGrpSpPr>
          <p:cNvPr id="180" name="Google Shape;180;p17"/>
          <p:cNvGrpSpPr/>
          <p:nvPr/>
        </p:nvGrpSpPr>
        <p:grpSpPr>
          <a:xfrm>
            <a:off x="-1623281" y="-908372"/>
            <a:ext cx="11728314" cy="6914219"/>
            <a:chOff x="-1623281" y="-908372"/>
            <a:chExt cx="11728314" cy="6914219"/>
          </a:xfrm>
        </p:grpSpPr>
        <p:pic>
          <p:nvPicPr>
            <p:cNvPr id="181" name="Google Shape;181;p17"/>
            <p:cNvPicPr preferRelativeResize="0"/>
            <p:nvPr/>
          </p:nvPicPr>
          <p:blipFill rotWithShape="1">
            <a:blip r:embed="rId3">
              <a:alphaModFix/>
            </a:blip>
            <a:srcRect b="0" l="0" r="0" t="0"/>
            <a:stretch/>
          </p:blipFill>
          <p:spPr>
            <a:xfrm flipH="1" rot="7776281">
              <a:off x="-388191" y="-817959"/>
              <a:ext cx="1039072" cy="1709560"/>
            </a:xfrm>
            <a:prstGeom prst="rect">
              <a:avLst/>
            </a:prstGeom>
            <a:noFill/>
            <a:ln>
              <a:noFill/>
            </a:ln>
          </p:spPr>
        </p:pic>
        <p:pic>
          <p:nvPicPr>
            <p:cNvPr id="182" name="Google Shape;182;p17"/>
            <p:cNvPicPr preferRelativeResize="0"/>
            <p:nvPr/>
          </p:nvPicPr>
          <p:blipFill rotWithShape="1">
            <a:blip r:embed="rId4">
              <a:alphaModFix/>
            </a:blip>
            <a:srcRect b="0" l="0" r="0" t="0"/>
            <a:stretch/>
          </p:blipFill>
          <p:spPr>
            <a:xfrm flipH="1" rot="-3299840">
              <a:off x="-1557361" y="3121431"/>
              <a:ext cx="3366734" cy="1913463"/>
            </a:xfrm>
            <a:prstGeom prst="rect">
              <a:avLst/>
            </a:prstGeom>
            <a:noFill/>
            <a:ln>
              <a:noFill/>
            </a:ln>
          </p:spPr>
        </p:pic>
        <p:pic>
          <p:nvPicPr>
            <p:cNvPr id="183" name="Google Shape;183;p17"/>
            <p:cNvPicPr preferRelativeResize="0"/>
            <p:nvPr/>
          </p:nvPicPr>
          <p:blipFill rotWithShape="1">
            <a:blip r:embed="rId5">
              <a:alphaModFix/>
            </a:blip>
            <a:srcRect b="0" l="0" r="0" t="0"/>
            <a:stretch/>
          </p:blipFill>
          <p:spPr>
            <a:xfrm flipH="1" rot="2699996">
              <a:off x="7385806" y="398624"/>
              <a:ext cx="2683029" cy="1213729"/>
            </a:xfrm>
            <a:prstGeom prst="rect">
              <a:avLst/>
            </a:prstGeom>
            <a:noFill/>
            <a:ln>
              <a:noFill/>
            </a:ln>
          </p:spPr>
        </p:pic>
        <p:pic>
          <p:nvPicPr>
            <p:cNvPr id="184" name="Google Shape;184;p17"/>
            <p:cNvPicPr preferRelativeResize="0"/>
            <p:nvPr/>
          </p:nvPicPr>
          <p:blipFill rotWithShape="1">
            <a:blip r:embed="rId6">
              <a:alphaModFix/>
            </a:blip>
            <a:srcRect b="0" l="0" r="0" t="0"/>
            <a:stretch/>
          </p:blipFill>
          <p:spPr>
            <a:xfrm flipH="1">
              <a:off x="7" y="-33727"/>
              <a:ext cx="764675" cy="750927"/>
            </a:xfrm>
            <a:prstGeom prst="rect">
              <a:avLst/>
            </a:prstGeom>
            <a:noFill/>
            <a:ln>
              <a:noFill/>
            </a:ln>
          </p:spPr>
        </p:pic>
        <p:pic>
          <p:nvPicPr>
            <p:cNvPr id="185" name="Google Shape;185;p17"/>
            <p:cNvPicPr preferRelativeResize="0"/>
            <p:nvPr/>
          </p:nvPicPr>
          <p:blipFill rotWithShape="1">
            <a:blip r:embed="rId7">
              <a:alphaModFix/>
            </a:blip>
            <a:srcRect b="0" l="0" r="0" t="0"/>
            <a:stretch/>
          </p:blipFill>
          <p:spPr>
            <a:xfrm flipH="1">
              <a:off x="8117544" y="1803388"/>
              <a:ext cx="764675" cy="768375"/>
            </a:xfrm>
            <a:prstGeom prst="rect">
              <a:avLst/>
            </a:prstGeom>
            <a:noFill/>
            <a:ln>
              <a:noFill/>
            </a:ln>
          </p:spPr>
        </p:pic>
        <p:pic>
          <p:nvPicPr>
            <p:cNvPr id="186" name="Google Shape;186;p17"/>
            <p:cNvPicPr preferRelativeResize="0"/>
            <p:nvPr/>
          </p:nvPicPr>
          <p:blipFill rotWithShape="1">
            <a:blip r:embed="rId8">
              <a:alphaModFix/>
            </a:blip>
            <a:srcRect b="0" l="0" r="0" t="0"/>
            <a:stretch/>
          </p:blipFill>
          <p:spPr>
            <a:xfrm flipH="1" rot="-6199601">
              <a:off x="-377539" y="3639028"/>
              <a:ext cx="1595279" cy="1595294"/>
            </a:xfrm>
            <a:prstGeom prst="rect">
              <a:avLst/>
            </a:prstGeom>
            <a:noFill/>
            <a:ln>
              <a:noFill/>
            </a:ln>
          </p:spPr>
        </p:pic>
        <p:pic>
          <p:nvPicPr>
            <p:cNvPr id="187" name="Google Shape;187;p17"/>
            <p:cNvPicPr preferRelativeResize="0"/>
            <p:nvPr/>
          </p:nvPicPr>
          <p:blipFill rotWithShape="1">
            <a:blip r:embed="rId9">
              <a:alphaModFix/>
            </a:blip>
            <a:srcRect b="0" l="0" r="0" t="0"/>
            <a:stretch/>
          </p:blipFill>
          <p:spPr>
            <a:xfrm>
              <a:off x="8345848" y="3036500"/>
              <a:ext cx="933125" cy="933100"/>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blipFill>
          <a:blip r:embed="rId2">
            <a:alphaModFix/>
          </a:blip>
          <a:stretch>
            <a:fillRect/>
          </a:stretch>
        </a:blipFill>
      </p:bgPr>
    </p:bg>
    <p:spTree>
      <p:nvGrpSpPr>
        <p:cNvPr id="188" name="Shape 188"/>
        <p:cNvGrpSpPr/>
        <p:nvPr/>
      </p:nvGrpSpPr>
      <p:grpSpPr>
        <a:xfrm>
          <a:off x="0" y="0"/>
          <a:ext cx="0" cy="0"/>
          <a:chOff x="0" y="0"/>
          <a:chExt cx="0" cy="0"/>
        </a:xfrm>
      </p:grpSpPr>
      <p:sp>
        <p:nvSpPr>
          <p:cNvPr id="189" name="Google Shape;189;p18"/>
          <p:cNvSpPr txBox="1"/>
          <p:nvPr>
            <p:ph idx="1" type="subTitle"/>
          </p:nvPr>
        </p:nvSpPr>
        <p:spPr>
          <a:xfrm>
            <a:off x="1321457" y="1667900"/>
            <a:ext cx="3239700" cy="125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90" name="Google Shape;190;p18"/>
          <p:cNvSpPr txBox="1"/>
          <p:nvPr>
            <p:ph idx="2" type="subTitle"/>
          </p:nvPr>
        </p:nvSpPr>
        <p:spPr>
          <a:xfrm>
            <a:off x="1300907" y="2935600"/>
            <a:ext cx="3280800" cy="54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800"/>
              <a:buFont typeface="Rubik"/>
              <a:buNone/>
              <a:defRPr b="1" sz="2200">
                <a:latin typeface="Rubik"/>
                <a:ea typeface="Rubik"/>
                <a:cs typeface="Rubik"/>
                <a:sym typeface="Rubik"/>
              </a:defRPr>
            </a:lvl1pPr>
            <a:lvl2pPr lvl="1" algn="l">
              <a:lnSpc>
                <a:spcPct val="100000"/>
              </a:lnSpc>
              <a:spcBef>
                <a:spcPts val="0"/>
              </a:spcBef>
              <a:spcAft>
                <a:spcPts val="0"/>
              </a:spcAft>
              <a:buSzPts val="2800"/>
              <a:buFont typeface="Rubik"/>
              <a:buNone/>
              <a:defRPr b="1" sz="2800">
                <a:latin typeface="Rubik"/>
                <a:ea typeface="Rubik"/>
                <a:cs typeface="Rubik"/>
                <a:sym typeface="Rubik"/>
              </a:defRPr>
            </a:lvl2pPr>
            <a:lvl3pPr lvl="2" algn="l">
              <a:lnSpc>
                <a:spcPct val="100000"/>
              </a:lnSpc>
              <a:spcBef>
                <a:spcPts val="0"/>
              </a:spcBef>
              <a:spcAft>
                <a:spcPts val="0"/>
              </a:spcAft>
              <a:buSzPts val="2800"/>
              <a:buFont typeface="Rubik"/>
              <a:buNone/>
              <a:defRPr b="1" sz="2800">
                <a:latin typeface="Rubik"/>
                <a:ea typeface="Rubik"/>
                <a:cs typeface="Rubik"/>
                <a:sym typeface="Rubik"/>
              </a:defRPr>
            </a:lvl3pPr>
            <a:lvl4pPr lvl="3" algn="l">
              <a:lnSpc>
                <a:spcPct val="100000"/>
              </a:lnSpc>
              <a:spcBef>
                <a:spcPts val="0"/>
              </a:spcBef>
              <a:spcAft>
                <a:spcPts val="0"/>
              </a:spcAft>
              <a:buSzPts val="2800"/>
              <a:buFont typeface="Rubik"/>
              <a:buNone/>
              <a:defRPr b="1" sz="2800">
                <a:latin typeface="Rubik"/>
                <a:ea typeface="Rubik"/>
                <a:cs typeface="Rubik"/>
                <a:sym typeface="Rubik"/>
              </a:defRPr>
            </a:lvl4pPr>
            <a:lvl5pPr lvl="4" algn="l">
              <a:lnSpc>
                <a:spcPct val="100000"/>
              </a:lnSpc>
              <a:spcBef>
                <a:spcPts val="0"/>
              </a:spcBef>
              <a:spcAft>
                <a:spcPts val="0"/>
              </a:spcAft>
              <a:buSzPts val="2800"/>
              <a:buFont typeface="Rubik"/>
              <a:buNone/>
              <a:defRPr b="1" sz="2800">
                <a:latin typeface="Rubik"/>
                <a:ea typeface="Rubik"/>
                <a:cs typeface="Rubik"/>
                <a:sym typeface="Rubik"/>
              </a:defRPr>
            </a:lvl5pPr>
            <a:lvl6pPr lvl="5" algn="l">
              <a:lnSpc>
                <a:spcPct val="100000"/>
              </a:lnSpc>
              <a:spcBef>
                <a:spcPts val="0"/>
              </a:spcBef>
              <a:spcAft>
                <a:spcPts val="0"/>
              </a:spcAft>
              <a:buSzPts val="2800"/>
              <a:buFont typeface="Rubik"/>
              <a:buNone/>
              <a:defRPr b="1" sz="2800">
                <a:latin typeface="Rubik"/>
                <a:ea typeface="Rubik"/>
                <a:cs typeface="Rubik"/>
                <a:sym typeface="Rubik"/>
              </a:defRPr>
            </a:lvl6pPr>
            <a:lvl7pPr lvl="6" algn="l">
              <a:lnSpc>
                <a:spcPct val="100000"/>
              </a:lnSpc>
              <a:spcBef>
                <a:spcPts val="0"/>
              </a:spcBef>
              <a:spcAft>
                <a:spcPts val="0"/>
              </a:spcAft>
              <a:buSzPts val="2800"/>
              <a:buFont typeface="Rubik"/>
              <a:buNone/>
              <a:defRPr b="1" sz="2800">
                <a:latin typeface="Rubik"/>
                <a:ea typeface="Rubik"/>
                <a:cs typeface="Rubik"/>
                <a:sym typeface="Rubik"/>
              </a:defRPr>
            </a:lvl7pPr>
            <a:lvl8pPr lvl="7" algn="l">
              <a:lnSpc>
                <a:spcPct val="100000"/>
              </a:lnSpc>
              <a:spcBef>
                <a:spcPts val="0"/>
              </a:spcBef>
              <a:spcAft>
                <a:spcPts val="0"/>
              </a:spcAft>
              <a:buSzPts val="2800"/>
              <a:buFont typeface="Rubik"/>
              <a:buNone/>
              <a:defRPr b="1" sz="2800">
                <a:latin typeface="Rubik"/>
                <a:ea typeface="Rubik"/>
                <a:cs typeface="Rubik"/>
                <a:sym typeface="Rubik"/>
              </a:defRPr>
            </a:lvl8pPr>
            <a:lvl9pPr lvl="8" algn="l">
              <a:lnSpc>
                <a:spcPct val="100000"/>
              </a:lnSpc>
              <a:spcBef>
                <a:spcPts val="0"/>
              </a:spcBef>
              <a:spcAft>
                <a:spcPts val="0"/>
              </a:spcAft>
              <a:buSzPts val="2800"/>
              <a:buFont typeface="Rubik"/>
              <a:buNone/>
              <a:defRPr b="1" sz="2800">
                <a:latin typeface="Rubik"/>
                <a:ea typeface="Rubik"/>
                <a:cs typeface="Rubik"/>
                <a:sym typeface="Rubik"/>
              </a:defRPr>
            </a:lvl9pPr>
          </a:lstStyle>
          <a:p/>
        </p:txBody>
      </p:sp>
      <p:grpSp>
        <p:nvGrpSpPr>
          <p:cNvPr id="191" name="Google Shape;191;p18"/>
          <p:cNvGrpSpPr/>
          <p:nvPr/>
        </p:nvGrpSpPr>
        <p:grpSpPr>
          <a:xfrm>
            <a:off x="-1976494" y="-2826549"/>
            <a:ext cx="11574167" cy="10739831"/>
            <a:chOff x="-1976494" y="-2826549"/>
            <a:chExt cx="11574167" cy="10739831"/>
          </a:xfrm>
        </p:grpSpPr>
        <p:pic>
          <p:nvPicPr>
            <p:cNvPr id="192" name="Google Shape;192;p18"/>
            <p:cNvPicPr preferRelativeResize="0"/>
            <p:nvPr/>
          </p:nvPicPr>
          <p:blipFill rotWithShape="1">
            <a:blip r:embed="rId3">
              <a:alphaModFix/>
            </a:blip>
            <a:srcRect b="0" l="0" r="0" t="0"/>
            <a:stretch/>
          </p:blipFill>
          <p:spPr>
            <a:xfrm rot="-54">
              <a:off x="-380700" y="-2826527"/>
              <a:ext cx="2822300" cy="4698055"/>
            </a:xfrm>
            <a:prstGeom prst="rect">
              <a:avLst/>
            </a:prstGeom>
            <a:noFill/>
            <a:ln>
              <a:noFill/>
            </a:ln>
          </p:spPr>
        </p:pic>
        <p:pic>
          <p:nvPicPr>
            <p:cNvPr id="193" name="Google Shape;193;p18"/>
            <p:cNvPicPr preferRelativeResize="0"/>
            <p:nvPr/>
          </p:nvPicPr>
          <p:blipFill rotWithShape="1">
            <a:blip r:embed="rId4">
              <a:alphaModFix/>
            </a:blip>
            <a:srcRect b="0" l="0" r="0" t="0"/>
            <a:stretch/>
          </p:blipFill>
          <p:spPr>
            <a:xfrm rot="2292259">
              <a:off x="5527498" y="1060314"/>
              <a:ext cx="3940927" cy="1782797"/>
            </a:xfrm>
            <a:prstGeom prst="rect">
              <a:avLst/>
            </a:prstGeom>
            <a:noFill/>
            <a:ln>
              <a:noFill/>
            </a:ln>
          </p:spPr>
        </p:pic>
        <p:pic>
          <p:nvPicPr>
            <p:cNvPr id="194" name="Google Shape;194;p18"/>
            <p:cNvPicPr preferRelativeResize="0"/>
            <p:nvPr/>
          </p:nvPicPr>
          <p:blipFill rotWithShape="1">
            <a:blip r:embed="rId5">
              <a:alphaModFix/>
            </a:blip>
            <a:srcRect b="0" l="0" r="0" t="0"/>
            <a:stretch/>
          </p:blipFill>
          <p:spPr>
            <a:xfrm rot="-2841785">
              <a:off x="-1744578" y="3809974"/>
              <a:ext cx="4858931" cy="2761552"/>
            </a:xfrm>
            <a:prstGeom prst="rect">
              <a:avLst/>
            </a:prstGeom>
            <a:noFill/>
            <a:ln>
              <a:noFill/>
            </a:ln>
          </p:spPr>
        </p:pic>
        <p:pic>
          <p:nvPicPr>
            <p:cNvPr id="195" name="Google Shape;195;p18"/>
            <p:cNvPicPr preferRelativeResize="0"/>
            <p:nvPr/>
          </p:nvPicPr>
          <p:blipFill rotWithShape="1">
            <a:blip r:embed="rId6">
              <a:alphaModFix/>
            </a:blip>
            <a:srcRect b="0" l="0" r="0" t="0"/>
            <a:stretch/>
          </p:blipFill>
          <p:spPr>
            <a:xfrm>
              <a:off x="7189150" y="244125"/>
              <a:ext cx="1819675" cy="1819675"/>
            </a:xfrm>
            <a:prstGeom prst="rect">
              <a:avLst/>
            </a:prstGeom>
            <a:noFill/>
            <a:ln>
              <a:noFill/>
            </a:ln>
          </p:spPr>
        </p:pic>
        <p:pic>
          <p:nvPicPr>
            <p:cNvPr id="196" name="Google Shape;196;p18"/>
            <p:cNvPicPr preferRelativeResize="0"/>
            <p:nvPr/>
          </p:nvPicPr>
          <p:blipFill rotWithShape="1">
            <a:blip r:embed="rId7">
              <a:alphaModFix/>
            </a:blip>
            <a:srcRect b="0" l="0" r="0" t="0"/>
            <a:stretch/>
          </p:blipFill>
          <p:spPr>
            <a:xfrm>
              <a:off x="5053750" y="2403050"/>
              <a:ext cx="2135400" cy="2135400"/>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97" name="Shape 197"/>
        <p:cNvGrpSpPr/>
        <p:nvPr/>
      </p:nvGrpSpPr>
      <p:grpSpPr>
        <a:xfrm>
          <a:off x="0" y="0"/>
          <a:ext cx="0" cy="0"/>
          <a:chOff x="0" y="0"/>
          <a:chExt cx="0" cy="0"/>
        </a:xfrm>
      </p:grpSpPr>
      <p:sp>
        <p:nvSpPr>
          <p:cNvPr id="198" name="Google Shape;198;p19"/>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99" name="Google Shape;199;p19"/>
          <p:cNvGrpSpPr/>
          <p:nvPr/>
        </p:nvGrpSpPr>
        <p:grpSpPr>
          <a:xfrm>
            <a:off x="-580565" y="-866846"/>
            <a:ext cx="11744660" cy="7343831"/>
            <a:chOff x="-580565" y="-866846"/>
            <a:chExt cx="11744660" cy="7343831"/>
          </a:xfrm>
        </p:grpSpPr>
        <p:pic>
          <p:nvPicPr>
            <p:cNvPr id="200" name="Google Shape;200;p19"/>
            <p:cNvPicPr preferRelativeResize="0"/>
            <p:nvPr/>
          </p:nvPicPr>
          <p:blipFill rotWithShape="1">
            <a:blip r:embed="rId3">
              <a:alphaModFix/>
            </a:blip>
            <a:srcRect b="0" l="0" r="0" t="0"/>
            <a:stretch/>
          </p:blipFill>
          <p:spPr>
            <a:xfrm flipH="1" rot="1282193">
              <a:off x="7047947" y="-405619"/>
              <a:ext cx="2216482" cy="962114"/>
            </a:xfrm>
            <a:prstGeom prst="rect">
              <a:avLst/>
            </a:prstGeom>
            <a:noFill/>
            <a:ln>
              <a:noFill/>
            </a:ln>
          </p:spPr>
        </p:pic>
        <p:pic>
          <p:nvPicPr>
            <p:cNvPr id="201" name="Google Shape;201;p19"/>
            <p:cNvPicPr preferRelativeResize="0"/>
            <p:nvPr/>
          </p:nvPicPr>
          <p:blipFill rotWithShape="1">
            <a:blip r:embed="rId4">
              <a:alphaModFix/>
            </a:blip>
            <a:srcRect b="0" l="0" r="0" t="0"/>
            <a:stretch/>
          </p:blipFill>
          <p:spPr>
            <a:xfrm flipH="1" rot="51">
              <a:off x="-580551" y="-866838"/>
              <a:ext cx="1145425" cy="1884559"/>
            </a:xfrm>
            <a:prstGeom prst="rect">
              <a:avLst/>
            </a:prstGeom>
            <a:noFill/>
            <a:ln>
              <a:noFill/>
            </a:ln>
          </p:spPr>
        </p:pic>
        <p:pic>
          <p:nvPicPr>
            <p:cNvPr id="202" name="Google Shape;202;p19"/>
            <p:cNvPicPr preferRelativeResize="0"/>
            <p:nvPr/>
          </p:nvPicPr>
          <p:blipFill rotWithShape="1">
            <a:blip r:embed="rId5">
              <a:alphaModFix/>
            </a:blip>
            <a:srcRect b="0" l="0" r="0" t="0"/>
            <a:stretch/>
          </p:blipFill>
          <p:spPr>
            <a:xfrm rot="3139234">
              <a:off x="7218611" y="3208916"/>
              <a:ext cx="3828605" cy="2175969"/>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
    <p:bg>
      <p:bgPr>
        <a:blipFill>
          <a:blip r:embed="rId2">
            <a:alphaModFix/>
          </a:blip>
          <a:stretch>
            <a:fillRect/>
          </a:stretch>
        </a:blipFill>
      </p:bgPr>
    </p:bg>
    <p:spTree>
      <p:nvGrpSpPr>
        <p:cNvPr id="203" name="Shape 203"/>
        <p:cNvGrpSpPr/>
        <p:nvPr/>
      </p:nvGrpSpPr>
      <p:grpSpPr>
        <a:xfrm>
          <a:off x="0" y="0"/>
          <a:ext cx="0" cy="0"/>
          <a:chOff x="0" y="0"/>
          <a:chExt cx="0" cy="0"/>
        </a:xfrm>
      </p:grpSpPr>
      <p:grpSp>
        <p:nvGrpSpPr>
          <p:cNvPr id="204" name="Google Shape;204;p20"/>
          <p:cNvGrpSpPr/>
          <p:nvPr/>
        </p:nvGrpSpPr>
        <p:grpSpPr>
          <a:xfrm>
            <a:off x="-431923" y="-1102146"/>
            <a:ext cx="10841187" cy="6268865"/>
            <a:chOff x="-431923" y="-1102146"/>
            <a:chExt cx="10841187" cy="6268865"/>
          </a:xfrm>
        </p:grpSpPr>
        <p:pic>
          <p:nvPicPr>
            <p:cNvPr id="205" name="Google Shape;205;p20"/>
            <p:cNvPicPr preferRelativeResize="0"/>
            <p:nvPr/>
          </p:nvPicPr>
          <p:blipFill rotWithShape="1">
            <a:blip r:embed="rId3">
              <a:alphaModFix/>
            </a:blip>
            <a:srcRect b="0" l="0" r="0" t="0"/>
            <a:stretch/>
          </p:blipFill>
          <p:spPr>
            <a:xfrm rot="-3485154">
              <a:off x="152949" y="4203389"/>
              <a:ext cx="810380" cy="810373"/>
            </a:xfrm>
            <a:prstGeom prst="rect">
              <a:avLst/>
            </a:prstGeom>
            <a:noFill/>
            <a:ln>
              <a:noFill/>
            </a:ln>
          </p:spPr>
        </p:pic>
        <p:pic>
          <p:nvPicPr>
            <p:cNvPr id="206" name="Google Shape;206;p20"/>
            <p:cNvPicPr preferRelativeResize="0"/>
            <p:nvPr/>
          </p:nvPicPr>
          <p:blipFill rotWithShape="1">
            <a:blip r:embed="rId4">
              <a:alphaModFix/>
            </a:blip>
            <a:srcRect b="0" l="0" r="0" t="0"/>
            <a:stretch/>
          </p:blipFill>
          <p:spPr>
            <a:xfrm rot="-2017854">
              <a:off x="8519986" y="2441402"/>
              <a:ext cx="1371751" cy="2283424"/>
            </a:xfrm>
            <a:prstGeom prst="rect">
              <a:avLst/>
            </a:prstGeom>
            <a:noFill/>
            <a:ln>
              <a:noFill/>
            </a:ln>
          </p:spPr>
        </p:pic>
        <p:pic>
          <p:nvPicPr>
            <p:cNvPr id="207" name="Google Shape;207;p20"/>
            <p:cNvPicPr preferRelativeResize="0"/>
            <p:nvPr/>
          </p:nvPicPr>
          <p:blipFill rotWithShape="1">
            <a:blip r:embed="rId5">
              <a:alphaModFix/>
            </a:blip>
            <a:srcRect b="0" l="0" r="0" t="0"/>
            <a:stretch/>
          </p:blipFill>
          <p:spPr>
            <a:xfrm rot="2261567">
              <a:off x="7988554" y="239095"/>
              <a:ext cx="884441" cy="884434"/>
            </a:xfrm>
            <a:prstGeom prst="rect">
              <a:avLst/>
            </a:prstGeom>
            <a:noFill/>
            <a:ln>
              <a:noFill/>
            </a:ln>
          </p:spPr>
        </p:pic>
        <p:pic>
          <p:nvPicPr>
            <p:cNvPr id="208" name="Google Shape;208;p20"/>
            <p:cNvPicPr preferRelativeResize="0"/>
            <p:nvPr/>
          </p:nvPicPr>
          <p:blipFill rotWithShape="1">
            <a:blip r:embed="rId6">
              <a:alphaModFix/>
            </a:blip>
            <a:srcRect b="0" l="0" r="0" t="0"/>
            <a:stretch/>
          </p:blipFill>
          <p:spPr>
            <a:xfrm rot="-1302190">
              <a:off x="-302603" y="-649076"/>
              <a:ext cx="2683029" cy="1213729"/>
            </a:xfrm>
            <a:prstGeom prst="rect">
              <a:avLst/>
            </a:prstGeom>
            <a:noFill/>
            <a:ln>
              <a:noFill/>
            </a:ln>
          </p:spPr>
        </p:pic>
      </p:grpSp>
      <p:sp>
        <p:nvSpPr>
          <p:cNvPr id="209" name="Google Shape;209;p2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9" name="Shape 19"/>
        <p:cNvGrpSpPr/>
        <p:nvPr/>
      </p:nvGrpSpPr>
      <p:grpSpPr>
        <a:xfrm>
          <a:off x="0" y="0"/>
          <a:ext cx="0" cy="0"/>
          <a:chOff x="0" y="0"/>
          <a:chExt cx="0" cy="0"/>
        </a:xfrm>
      </p:grpSpPr>
      <p:grpSp>
        <p:nvGrpSpPr>
          <p:cNvPr id="20" name="Google Shape;20;p3"/>
          <p:cNvGrpSpPr/>
          <p:nvPr/>
        </p:nvGrpSpPr>
        <p:grpSpPr>
          <a:xfrm>
            <a:off x="6314269" y="-745589"/>
            <a:ext cx="4181087" cy="6451187"/>
            <a:chOff x="6314269" y="-745589"/>
            <a:chExt cx="4181087" cy="6451187"/>
          </a:xfrm>
        </p:grpSpPr>
        <p:pic>
          <p:nvPicPr>
            <p:cNvPr id="21" name="Google Shape;21;p3"/>
            <p:cNvPicPr preferRelativeResize="0"/>
            <p:nvPr/>
          </p:nvPicPr>
          <p:blipFill rotWithShape="1">
            <a:blip r:embed="rId3">
              <a:alphaModFix/>
            </a:blip>
            <a:srcRect b="0" l="0" r="0" t="0"/>
            <a:stretch/>
          </p:blipFill>
          <p:spPr>
            <a:xfrm rot="-1282192">
              <a:off x="6485858" y="3397694"/>
              <a:ext cx="3837909" cy="1665930"/>
            </a:xfrm>
            <a:prstGeom prst="rect">
              <a:avLst/>
            </a:prstGeom>
            <a:noFill/>
            <a:ln>
              <a:noFill/>
            </a:ln>
          </p:spPr>
        </p:pic>
        <p:pic>
          <p:nvPicPr>
            <p:cNvPr id="22" name="Google Shape;22;p3"/>
            <p:cNvPicPr preferRelativeResize="0"/>
            <p:nvPr/>
          </p:nvPicPr>
          <p:blipFill rotWithShape="1">
            <a:blip r:embed="rId4">
              <a:alphaModFix/>
            </a:blip>
            <a:srcRect b="0" l="0" r="0" t="0"/>
            <a:stretch/>
          </p:blipFill>
          <p:spPr>
            <a:xfrm rot="-51">
              <a:off x="8380896" y="-745576"/>
              <a:ext cx="1757232" cy="2891127"/>
            </a:xfrm>
            <a:prstGeom prst="rect">
              <a:avLst/>
            </a:prstGeom>
            <a:noFill/>
            <a:ln>
              <a:noFill/>
            </a:ln>
          </p:spPr>
        </p:pic>
      </p:grpSp>
      <p:sp>
        <p:nvSpPr>
          <p:cNvPr id="23" name="Google Shape;23;p3"/>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4" name="Google Shape;24;p3"/>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bg>
      <p:bgPr>
        <a:blipFill>
          <a:blip r:embed="rId2">
            <a:alphaModFix/>
          </a:blip>
          <a:stretch>
            <a:fillRect/>
          </a:stretch>
        </a:blipFill>
      </p:bgPr>
    </p:bg>
    <p:spTree>
      <p:nvGrpSpPr>
        <p:cNvPr id="210" name="Shape 210"/>
        <p:cNvGrpSpPr/>
        <p:nvPr/>
      </p:nvGrpSpPr>
      <p:grpSpPr>
        <a:xfrm>
          <a:off x="0" y="0"/>
          <a:ext cx="0" cy="0"/>
          <a:chOff x="0" y="0"/>
          <a:chExt cx="0" cy="0"/>
        </a:xfrm>
      </p:grpSpPr>
      <p:grpSp>
        <p:nvGrpSpPr>
          <p:cNvPr id="211" name="Google Shape;211;p21"/>
          <p:cNvGrpSpPr/>
          <p:nvPr/>
        </p:nvGrpSpPr>
        <p:grpSpPr>
          <a:xfrm>
            <a:off x="-727208" y="278301"/>
            <a:ext cx="12135308" cy="5973100"/>
            <a:chOff x="-727208" y="278301"/>
            <a:chExt cx="12135308" cy="5973100"/>
          </a:xfrm>
        </p:grpSpPr>
        <p:pic>
          <p:nvPicPr>
            <p:cNvPr id="212" name="Google Shape;212;p21"/>
            <p:cNvPicPr preferRelativeResize="0"/>
            <p:nvPr/>
          </p:nvPicPr>
          <p:blipFill rotWithShape="1">
            <a:blip r:embed="rId3">
              <a:alphaModFix/>
            </a:blip>
            <a:srcRect b="0" l="0" r="0" t="0"/>
            <a:stretch/>
          </p:blipFill>
          <p:spPr>
            <a:xfrm rot="2322511">
              <a:off x="-312159" y="3206693"/>
              <a:ext cx="1025794" cy="1687715"/>
            </a:xfrm>
            <a:prstGeom prst="rect">
              <a:avLst/>
            </a:prstGeom>
            <a:noFill/>
            <a:ln>
              <a:noFill/>
            </a:ln>
          </p:spPr>
        </p:pic>
        <p:grpSp>
          <p:nvGrpSpPr>
            <p:cNvPr id="213" name="Google Shape;213;p21"/>
            <p:cNvGrpSpPr/>
            <p:nvPr/>
          </p:nvGrpSpPr>
          <p:grpSpPr>
            <a:xfrm>
              <a:off x="-158680" y="278301"/>
              <a:ext cx="11566779" cy="5973100"/>
              <a:chOff x="-158680" y="278301"/>
              <a:chExt cx="11566779" cy="5973100"/>
            </a:xfrm>
          </p:grpSpPr>
          <p:pic>
            <p:nvPicPr>
              <p:cNvPr id="214" name="Google Shape;214;p21"/>
              <p:cNvPicPr preferRelativeResize="0"/>
              <p:nvPr/>
            </p:nvPicPr>
            <p:blipFill rotWithShape="1">
              <a:blip r:embed="rId4">
                <a:alphaModFix/>
              </a:blip>
              <a:srcRect b="0" l="0" r="0" t="0"/>
              <a:stretch/>
            </p:blipFill>
            <p:spPr>
              <a:xfrm rot="3189251">
                <a:off x="6522465" y="2186354"/>
                <a:ext cx="4756070" cy="2703093"/>
              </a:xfrm>
              <a:prstGeom prst="rect">
                <a:avLst/>
              </a:prstGeom>
              <a:noFill/>
              <a:ln>
                <a:noFill/>
              </a:ln>
            </p:spPr>
          </p:pic>
          <p:pic>
            <p:nvPicPr>
              <p:cNvPr id="215" name="Google Shape;215;p21"/>
              <p:cNvPicPr preferRelativeResize="0"/>
              <p:nvPr/>
            </p:nvPicPr>
            <p:blipFill rotWithShape="1">
              <a:blip r:embed="rId5">
                <a:alphaModFix/>
              </a:blip>
              <a:srcRect b="0" l="0" r="0" t="0"/>
              <a:stretch/>
            </p:blipFill>
            <p:spPr>
              <a:xfrm>
                <a:off x="40157" y="278301"/>
                <a:ext cx="1346150" cy="1346150"/>
              </a:xfrm>
              <a:prstGeom prst="rect">
                <a:avLst/>
              </a:prstGeom>
              <a:noFill/>
              <a:ln>
                <a:noFill/>
              </a:ln>
            </p:spPr>
          </p:pic>
          <p:pic>
            <p:nvPicPr>
              <p:cNvPr id="216" name="Google Shape;216;p21"/>
              <p:cNvPicPr preferRelativeResize="0"/>
              <p:nvPr/>
            </p:nvPicPr>
            <p:blipFill rotWithShape="1">
              <a:blip r:embed="rId6">
                <a:alphaModFix/>
              </a:blip>
              <a:srcRect b="0" l="0" r="0" t="0"/>
              <a:stretch/>
            </p:blipFill>
            <p:spPr>
              <a:xfrm flipH="1">
                <a:off x="8267427" y="4184155"/>
                <a:ext cx="701208" cy="704599"/>
              </a:xfrm>
              <a:prstGeom prst="rect">
                <a:avLst/>
              </a:prstGeom>
              <a:noFill/>
              <a:ln>
                <a:noFill/>
              </a:ln>
            </p:spPr>
          </p:pic>
          <p:pic>
            <p:nvPicPr>
              <p:cNvPr id="217" name="Google Shape;217;p21"/>
              <p:cNvPicPr preferRelativeResize="0"/>
              <p:nvPr/>
            </p:nvPicPr>
            <p:blipFill rotWithShape="1">
              <a:blip r:embed="rId7">
                <a:alphaModFix/>
              </a:blip>
              <a:srcRect b="0" l="0" r="0" t="0"/>
              <a:stretch/>
            </p:blipFill>
            <p:spPr>
              <a:xfrm flipH="1">
                <a:off x="-158680" y="4021725"/>
                <a:ext cx="1743825" cy="1743825"/>
              </a:xfrm>
              <a:prstGeom prst="rect">
                <a:avLst/>
              </a:prstGeom>
              <a:noFill/>
              <a:ln>
                <a:noFill/>
              </a:ln>
            </p:spPr>
          </p:pic>
          <p:pic>
            <p:nvPicPr>
              <p:cNvPr id="218" name="Google Shape;218;p21"/>
              <p:cNvPicPr preferRelativeResize="0"/>
              <p:nvPr/>
            </p:nvPicPr>
            <p:blipFill rotWithShape="1">
              <a:blip r:embed="rId8">
                <a:alphaModFix/>
              </a:blip>
              <a:srcRect b="0" l="0" r="0" t="0"/>
              <a:stretch/>
            </p:blipFill>
            <p:spPr>
              <a:xfrm flipH="1">
                <a:off x="7864383" y="1182863"/>
                <a:ext cx="1104251" cy="1084397"/>
              </a:xfrm>
              <a:prstGeom prst="rect">
                <a:avLst/>
              </a:prstGeom>
              <a:noFill/>
              <a:ln>
                <a:noFill/>
              </a:ln>
            </p:spPr>
          </p:pic>
        </p:grpSp>
      </p:grpSp>
      <p:sp>
        <p:nvSpPr>
          <p:cNvPr id="219" name="Google Shape;219;p2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7">
    <p:bg>
      <p:bgPr>
        <a:blipFill>
          <a:blip r:embed="rId2">
            <a:alphaModFix/>
          </a:blip>
          <a:stretch>
            <a:fillRect/>
          </a:stretch>
        </a:blipFill>
      </p:bgPr>
    </p:bg>
    <p:spTree>
      <p:nvGrpSpPr>
        <p:cNvPr id="220" name="Shape 220"/>
        <p:cNvGrpSpPr/>
        <p:nvPr/>
      </p:nvGrpSpPr>
      <p:grpSpPr>
        <a:xfrm>
          <a:off x="0" y="0"/>
          <a:ext cx="0" cy="0"/>
          <a:chOff x="0" y="0"/>
          <a:chExt cx="0" cy="0"/>
        </a:xfrm>
      </p:grpSpPr>
      <p:sp>
        <p:nvSpPr>
          <p:cNvPr id="221" name="Google Shape;221;p2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grpSp>
        <p:nvGrpSpPr>
          <p:cNvPr id="222" name="Google Shape;222;p22"/>
          <p:cNvGrpSpPr/>
          <p:nvPr/>
        </p:nvGrpSpPr>
        <p:grpSpPr>
          <a:xfrm>
            <a:off x="-1283711" y="-902697"/>
            <a:ext cx="14126336" cy="7877897"/>
            <a:chOff x="-1283711" y="-902697"/>
            <a:chExt cx="14126336" cy="7877897"/>
          </a:xfrm>
        </p:grpSpPr>
        <p:pic>
          <p:nvPicPr>
            <p:cNvPr id="223" name="Google Shape;223;p22"/>
            <p:cNvPicPr preferRelativeResize="0"/>
            <p:nvPr/>
          </p:nvPicPr>
          <p:blipFill rotWithShape="1">
            <a:blip r:embed="rId3">
              <a:alphaModFix/>
            </a:blip>
            <a:srcRect b="0" l="0" r="0" t="0"/>
            <a:stretch/>
          </p:blipFill>
          <p:spPr>
            <a:xfrm>
              <a:off x="8183750" y="3768125"/>
              <a:ext cx="1849700" cy="1849700"/>
            </a:xfrm>
            <a:prstGeom prst="rect">
              <a:avLst/>
            </a:prstGeom>
            <a:noFill/>
            <a:ln>
              <a:noFill/>
            </a:ln>
          </p:spPr>
        </p:pic>
        <p:pic>
          <p:nvPicPr>
            <p:cNvPr id="224" name="Google Shape;224;p22"/>
            <p:cNvPicPr preferRelativeResize="0"/>
            <p:nvPr/>
          </p:nvPicPr>
          <p:blipFill rotWithShape="1">
            <a:blip r:embed="rId4">
              <a:alphaModFix/>
            </a:blip>
            <a:srcRect b="0" l="0" r="0" t="0"/>
            <a:stretch/>
          </p:blipFill>
          <p:spPr>
            <a:xfrm>
              <a:off x="8069250" y="4262275"/>
              <a:ext cx="4773375" cy="2712925"/>
            </a:xfrm>
            <a:prstGeom prst="rect">
              <a:avLst/>
            </a:prstGeom>
            <a:noFill/>
            <a:ln>
              <a:noFill/>
            </a:ln>
          </p:spPr>
        </p:pic>
        <p:pic>
          <p:nvPicPr>
            <p:cNvPr id="225" name="Google Shape;225;p22"/>
            <p:cNvPicPr preferRelativeResize="0"/>
            <p:nvPr/>
          </p:nvPicPr>
          <p:blipFill rotWithShape="1">
            <a:blip r:embed="rId5">
              <a:alphaModFix/>
            </a:blip>
            <a:srcRect b="0" l="0" r="0" t="0"/>
            <a:stretch/>
          </p:blipFill>
          <p:spPr>
            <a:xfrm rot="-7944807">
              <a:off x="-1269736" y="3543120"/>
              <a:ext cx="2767196" cy="1257947"/>
            </a:xfrm>
            <a:prstGeom prst="rect">
              <a:avLst/>
            </a:prstGeom>
            <a:noFill/>
            <a:ln>
              <a:noFill/>
            </a:ln>
          </p:spPr>
        </p:pic>
        <p:pic>
          <p:nvPicPr>
            <p:cNvPr id="226" name="Google Shape;226;p22"/>
            <p:cNvPicPr preferRelativeResize="0"/>
            <p:nvPr/>
          </p:nvPicPr>
          <p:blipFill rotWithShape="1">
            <a:blip r:embed="rId6">
              <a:alphaModFix/>
            </a:blip>
            <a:srcRect b="0" l="0" r="0" t="0"/>
            <a:stretch/>
          </p:blipFill>
          <p:spPr>
            <a:xfrm flipH="1" rot="7776281">
              <a:off x="-450074" y="-812284"/>
              <a:ext cx="1039072" cy="1709560"/>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bg>
      <p:bgPr>
        <a:blipFill>
          <a:blip r:embed="rId2">
            <a:alphaModFix/>
          </a:blip>
          <a:stretch>
            <a:fillRect/>
          </a:stretch>
        </a:blipFill>
      </p:bgPr>
    </p:bg>
    <p:spTree>
      <p:nvGrpSpPr>
        <p:cNvPr id="227" name="Shape 227"/>
        <p:cNvGrpSpPr/>
        <p:nvPr/>
      </p:nvGrpSpPr>
      <p:grpSpPr>
        <a:xfrm>
          <a:off x="0" y="0"/>
          <a:ext cx="0" cy="0"/>
          <a:chOff x="0" y="0"/>
          <a:chExt cx="0" cy="0"/>
        </a:xfrm>
      </p:grpSpPr>
      <p:sp>
        <p:nvSpPr>
          <p:cNvPr id="228" name="Google Shape;228;p2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grpSp>
        <p:nvGrpSpPr>
          <p:cNvPr id="229" name="Google Shape;229;p23"/>
          <p:cNvGrpSpPr/>
          <p:nvPr/>
        </p:nvGrpSpPr>
        <p:grpSpPr>
          <a:xfrm>
            <a:off x="-975351" y="-1016347"/>
            <a:ext cx="11728314" cy="7033569"/>
            <a:chOff x="-975351" y="-1016347"/>
            <a:chExt cx="11728314" cy="7033569"/>
          </a:xfrm>
        </p:grpSpPr>
        <p:pic>
          <p:nvPicPr>
            <p:cNvPr id="230" name="Google Shape;230;p23"/>
            <p:cNvPicPr preferRelativeResize="0"/>
            <p:nvPr/>
          </p:nvPicPr>
          <p:blipFill rotWithShape="1">
            <a:blip r:embed="rId3">
              <a:alphaModFix/>
            </a:blip>
            <a:srcRect b="0" l="0" r="0" t="0"/>
            <a:stretch/>
          </p:blipFill>
          <p:spPr>
            <a:xfrm rot="3299840">
              <a:off x="7320309" y="3132806"/>
              <a:ext cx="3366734" cy="1913463"/>
            </a:xfrm>
            <a:prstGeom prst="rect">
              <a:avLst/>
            </a:prstGeom>
            <a:noFill/>
            <a:ln>
              <a:noFill/>
            </a:ln>
          </p:spPr>
        </p:pic>
        <p:pic>
          <p:nvPicPr>
            <p:cNvPr id="231" name="Google Shape;231;p23"/>
            <p:cNvPicPr preferRelativeResize="0"/>
            <p:nvPr/>
          </p:nvPicPr>
          <p:blipFill rotWithShape="1">
            <a:blip r:embed="rId4">
              <a:alphaModFix/>
            </a:blip>
            <a:srcRect b="0" l="0" r="0" t="0"/>
            <a:stretch/>
          </p:blipFill>
          <p:spPr>
            <a:xfrm>
              <a:off x="7555825" y="4151200"/>
              <a:ext cx="1743825" cy="1743825"/>
            </a:xfrm>
            <a:prstGeom prst="rect">
              <a:avLst/>
            </a:prstGeom>
            <a:noFill/>
            <a:ln>
              <a:noFill/>
            </a:ln>
          </p:spPr>
        </p:pic>
        <p:pic>
          <p:nvPicPr>
            <p:cNvPr id="232" name="Google Shape;232;p23"/>
            <p:cNvPicPr preferRelativeResize="0"/>
            <p:nvPr/>
          </p:nvPicPr>
          <p:blipFill rotWithShape="1">
            <a:blip r:embed="rId5">
              <a:alphaModFix/>
            </a:blip>
            <a:srcRect b="0" l="0" r="0" t="0"/>
            <a:stretch/>
          </p:blipFill>
          <p:spPr>
            <a:xfrm rot="-1356500">
              <a:off x="58601" y="4145383"/>
              <a:ext cx="926399" cy="926383"/>
            </a:xfrm>
            <a:prstGeom prst="rect">
              <a:avLst/>
            </a:prstGeom>
            <a:noFill/>
            <a:ln>
              <a:noFill/>
            </a:ln>
          </p:spPr>
        </p:pic>
        <p:pic>
          <p:nvPicPr>
            <p:cNvPr id="233" name="Google Shape;233;p23"/>
            <p:cNvPicPr preferRelativeResize="0"/>
            <p:nvPr/>
          </p:nvPicPr>
          <p:blipFill rotWithShape="1">
            <a:blip r:embed="rId6">
              <a:alphaModFix/>
            </a:blip>
            <a:srcRect b="0" l="0" r="0" t="0"/>
            <a:stretch/>
          </p:blipFill>
          <p:spPr>
            <a:xfrm flipH="1" rot="-2700000">
              <a:off x="8115542" y="278419"/>
              <a:ext cx="1075116" cy="1075116"/>
            </a:xfrm>
            <a:prstGeom prst="rect">
              <a:avLst/>
            </a:prstGeom>
            <a:noFill/>
            <a:ln>
              <a:noFill/>
            </a:ln>
          </p:spPr>
        </p:pic>
        <p:pic>
          <p:nvPicPr>
            <p:cNvPr id="234" name="Google Shape;234;p23"/>
            <p:cNvPicPr preferRelativeResize="0"/>
            <p:nvPr/>
          </p:nvPicPr>
          <p:blipFill rotWithShape="1">
            <a:blip r:embed="rId7">
              <a:alphaModFix/>
            </a:blip>
            <a:srcRect b="0" l="0" r="0" t="0"/>
            <a:stretch/>
          </p:blipFill>
          <p:spPr>
            <a:xfrm rot="-2699996">
              <a:off x="-939153" y="409999"/>
              <a:ext cx="2683029" cy="1213729"/>
            </a:xfrm>
            <a:prstGeom prst="rect">
              <a:avLst/>
            </a:prstGeom>
            <a:noFill/>
            <a:ln>
              <a:noFill/>
            </a:ln>
          </p:spPr>
        </p:pic>
        <p:pic>
          <p:nvPicPr>
            <p:cNvPr id="235" name="Google Shape;235;p23"/>
            <p:cNvPicPr preferRelativeResize="0"/>
            <p:nvPr/>
          </p:nvPicPr>
          <p:blipFill rotWithShape="1">
            <a:blip r:embed="rId8">
              <a:alphaModFix/>
            </a:blip>
            <a:srcRect b="0" l="0" r="0" t="0"/>
            <a:stretch/>
          </p:blipFill>
          <p:spPr>
            <a:xfrm>
              <a:off x="111300" y="1017723"/>
              <a:ext cx="764675" cy="750927"/>
            </a:xfrm>
            <a:prstGeom prst="rect">
              <a:avLst/>
            </a:prstGeom>
            <a:noFill/>
            <a:ln>
              <a:noFill/>
            </a:ln>
          </p:spPr>
        </p:pic>
        <p:pic>
          <p:nvPicPr>
            <p:cNvPr id="236" name="Google Shape;236;p23"/>
            <p:cNvPicPr preferRelativeResize="0"/>
            <p:nvPr/>
          </p:nvPicPr>
          <p:blipFill rotWithShape="1">
            <a:blip r:embed="rId9">
              <a:alphaModFix/>
            </a:blip>
            <a:srcRect b="0" l="0" r="0" t="0"/>
            <a:stretch/>
          </p:blipFill>
          <p:spPr>
            <a:xfrm rot="-7776281">
              <a:off x="5853051" y="-925934"/>
              <a:ext cx="1039072" cy="1709560"/>
            </a:xfrm>
            <a:prstGeom prst="rect">
              <a:avLst/>
            </a:prstGeom>
            <a:noFill/>
            <a:ln>
              <a:noFill/>
            </a:ln>
          </p:spPr>
        </p:pic>
        <p:pic>
          <p:nvPicPr>
            <p:cNvPr id="237" name="Google Shape;237;p23"/>
            <p:cNvPicPr preferRelativeResize="0"/>
            <p:nvPr/>
          </p:nvPicPr>
          <p:blipFill rotWithShape="1">
            <a:blip r:embed="rId10">
              <a:alphaModFix/>
            </a:blip>
            <a:srcRect b="0" l="0" r="0" t="0"/>
            <a:stretch/>
          </p:blipFill>
          <p:spPr>
            <a:xfrm>
              <a:off x="5146563" y="-455337"/>
              <a:ext cx="764675" cy="768375"/>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bg>
      <p:bgPr>
        <a:blipFill>
          <a:blip r:embed="rId2">
            <a:alphaModFix/>
          </a:blip>
          <a:stretch>
            <a:fillRect/>
          </a:stretch>
        </a:blipFill>
      </p:bgPr>
    </p:bg>
    <p:spTree>
      <p:nvGrpSpPr>
        <p:cNvPr id="238" name="Shape 238"/>
        <p:cNvGrpSpPr/>
        <p:nvPr/>
      </p:nvGrpSpPr>
      <p:grpSpPr>
        <a:xfrm>
          <a:off x="0" y="0"/>
          <a:ext cx="0" cy="0"/>
          <a:chOff x="0" y="0"/>
          <a:chExt cx="0" cy="0"/>
        </a:xfrm>
      </p:grpSpPr>
      <p:sp>
        <p:nvSpPr>
          <p:cNvPr id="239" name="Google Shape;239;p24"/>
          <p:cNvSpPr txBox="1"/>
          <p:nvPr>
            <p:ph type="title"/>
          </p:nvPr>
        </p:nvSpPr>
        <p:spPr>
          <a:xfrm>
            <a:off x="1146900" y="2517911"/>
            <a:ext cx="6850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0" name="Google Shape;240;p24"/>
          <p:cNvSpPr txBox="1"/>
          <p:nvPr>
            <p:ph idx="2" type="title"/>
          </p:nvPr>
        </p:nvSpPr>
        <p:spPr>
          <a:xfrm>
            <a:off x="2678700" y="1171461"/>
            <a:ext cx="3786600" cy="12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41" name="Google Shape;241;p24"/>
          <p:cNvSpPr txBox="1"/>
          <p:nvPr>
            <p:ph idx="1" type="subTitle"/>
          </p:nvPr>
        </p:nvSpPr>
        <p:spPr>
          <a:xfrm>
            <a:off x="1693800" y="3348639"/>
            <a:ext cx="5756400" cy="62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grpSp>
        <p:nvGrpSpPr>
          <p:cNvPr id="242" name="Google Shape;242;p24"/>
          <p:cNvGrpSpPr/>
          <p:nvPr/>
        </p:nvGrpSpPr>
        <p:grpSpPr>
          <a:xfrm>
            <a:off x="-1021967" y="-1685492"/>
            <a:ext cx="10957891" cy="7776555"/>
            <a:chOff x="-1021967" y="-1685492"/>
            <a:chExt cx="10957891" cy="7776555"/>
          </a:xfrm>
        </p:grpSpPr>
        <p:pic>
          <p:nvPicPr>
            <p:cNvPr id="243" name="Google Shape;243;p24"/>
            <p:cNvPicPr preferRelativeResize="0"/>
            <p:nvPr/>
          </p:nvPicPr>
          <p:blipFill rotWithShape="1">
            <a:blip r:embed="rId3">
              <a:alphaModFix/>
            </a:blip>
            <a:srcRect b="0" l="0" r="0" t="0"/>
            <a:stretch/>
          </p:blipFill>
          <p:spPr>
            <a:xfrm rot="6347118">
              <a:off x="6686717" y="2085307"/>
              <a:ext cx="4057541" cy="1389487"/>
            </a:xfrm>
            <a:prstGeom prst="rect">
              <a:avLst/>
            </a:prstGeom>
            <a:noFill/>
            <a:ln>
              <a:noFill/>
            </a:ln>
          </p:spPr>
        </p:pic>
        <p:pic>
          <p:nvPicPr>
            <p:cNvPr id="244" name="Google Shape;244;p24"/>
            <p:cNvPicPr preferRelativeResize="0"/>
            <p:nvPr/>
          </p:nvPicPr>
          <p:blipFill rotWithShape="1">
            <a:blip r:embed="rId4">
              <a:alphaModFix/>
            </a:blip>
            <a:srcRect b="0" l="0" r="0" t="0"/>
            <a:stretch/>
          </p:blipFill>
          <p:spPr>
            <a:xfrm rot="2965333">
              <a:off x="7688718" y="-284396"/>
              <a:ext cx="1736239" cy="1736239"/>
            </a:xfrm>
            <a:prstGeom prst="rect">
              <a:avLst/>
            </a:prstGeom>
            <a:noFill/>
            <a:ln>
              <a:noFill/>
            </a:ln>
          </p:spPr>
        </p:pic>
        <p:pic>
          <p:nvPicPr>
            <p:cNvPr id="245" name="Google Shape;245;p24"/>
            <p:cNvPicPr preferRelativeResize="0"/>
            <p:nvPr/>
          </p:nvPicPr>
          <p:blipFill rotWithShape="1">
            <a:blip r:embed="rId5">
              <a:alphaModFix/>
            </a:blip>
            <a:srcRect b="0" l="0" r="0" t="0"/>
            <a:stretch/>
          </p:blipFill>
          <p:spPr>
            <a:xfrm rot="1772027">
              <a:off x="-361876" y="325326"/>
              <a:ext cx="1986749" cy="1996375"/>
            </a:xfrm>
            <a:prstGeom prst="rect">
              <a:avLst/>
            </a:prstGeom>
            <a:noFill/>
            <a:ln>
              <a:noFill/>
            </a:ln>
          </p:spPr>
        </p:pic>
        <p:pic>
          <p:nvPicPr>
            <p:cNvPr id="246" name="Google Shape;246;p24"/>
            <p:cNvPicPr preferRelativeResize="0"/>
            <p:nvPr/>
          </p:nvPicPr>
          <p:blipFill rotWithShape="1">
            <a:blip r:embed="rId6">
              <a:alphaModFix/>
            </a:blip>
            <a:srcRect b="0" l="0" r="0" t="0"/>
            <a:stretch/>
          </p:blipFill>
          <p:spPr>
            <a:xfrm rot="5049148">
              <a:off x="-1658914" y="2987891"/>
              <a:ext cx="3828604" cy="2175969"/>
            </a:xfrm>
            <a:prstGeom prst="rect">
              <a:avLst/>
            </a:prstGeom>
            <a:noFill/>
            <a:ln>
              <a:noFill/>
            </a:ln>
          </p:spPr>
        </p:pic>
        <p:pic>
          <p:nvPicPr>
            <p:cNvPr id="247" name="Google Shape;247;p24"/>
            <p:cNvPicPr preferRelativeResize="0"/>
            <p:nvPr/>
          </p:nvPicPr>
          <p:blipFill rotWithShape="1">
            <a:blip r:embed="rId7">
              <a:alphaModFix/>
            </a:blip>
            <a:srcRect b="0" l="0" r="0" t="0"/>
            <a:stretch/>
          </p:blipFill>
          <p:spPr>
            <a:xfrm flipH="1" rot="-849942">
              <a:off x="231667" y="3715465"/>
              <a:ext cx="1289818" cy="1289818"/>
            </a:xfrm>
            <a:prstGeom prst="rect">
              <a:avLst/>
            </a:prstGeom>
            <a:noFill/>
            <a:ln>
              <a:noFill/>
            </a:ln>
          </p:spPr>
        </p:pic>
        <p:pic>
          <p:nvPicPr>
            <p:cNvPr id="248" name="Google Shape;248;p24"/>
            <p:cNvPicPr preferRelativeResize="0"/>
            <p:nvPr/>
          </p:nvPicPr>
          <p:blipFill rotWithShape="1">
            <a:blip r:embed="rId8">
              <a:alphaModFix/>
            </a:blip>
            <a:srcRect b="0" l="0" r="0" t="0"/>
            <a:stretch/>
          </p:blipFill>
          <p:spPr>
            <a:xfrm rot="3516067">
              <a:off x="3927569" y="-1634400"/>
              <a:ext cx="1818359" cy="3026877"/>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bg>
      <p:bgPr>
        <a:blipFill>
          <a:blip r:embed="rId2">
            <a:alphaModFix/>
          </a:blip>
          <a:stretch>
            <a:fillRect/>
          </a:stretch>
        </a:blipFill>
      </p:bgPr>
    </p:bg>
    <p:spTree>
      <p:nvGrpSpPr>
        <p:cNvPr id="249" name="Shape 249"/>
        <p:cNvGrpSpPr/>
        <p:nvPr/>
      </p:nvGrpSpPr>
      <p:grpSpPr>
        <a:xfrm>
          <a:off x="0" y="0"/>
          <a:ext cx="0" cy="0"/>
          <a:chOff x="0" y="0"/>
          <a:chExt cx="0" cy="0"/>
        </a:xfrm>
      </p:grpSpPr>
      <p:sp>
        <p:nvSpPr>
          <p:cNvPr id="250" name="Google Shape;250;p25"/>
          <p:cNvSpPr txBox="1"/>
          <p:nvPr>
            <p:ph type="title"/>
          </p:nvPr>
        </p:nvSpPr>
        <p:spPr>
          <a:xfrm>
            <a:off x="713225" y="1093275"/>
            <a:ext cx="3858900" cy="140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
        <p:nvSpPr>
          <p:cNvPr id="251" name="Google Shape;251;p25"/>
          <p:cNvSpPr txBox="1"/>
          <p:nvPr>
            <p:ph idx="1" type="subTitle"/>
          </p:nvPr>
        </p:nvSpPr>
        <p:spPr>
          <a:xfrm>
            <a:off x="713225" y="1794150"/>
            <a:ext cx="3705000" cy="155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252" name="Google Shape;252;p25"/>
          <p:cNvGrpSpPr/>
          <p:nvPr/>
        </p:nvGrpSpPr>
        <p:grpSpPr>
          <a:xfrm>
            <a:off x="-794149" y="-1435695"/>
            <a:ext cx="11384530" cy="7382957"/>
            <a:chOff x="-794149" y="-1435695"/>
            <a:chExt cx="11384530" cy="7382957"/>
          </a:xfrm>
        </p:grpSpPr>
        <p:pic>
          <p:nvPicPr>
            <p:cNvPr id="253" name="Google Shape;253;p25"/>
            <p:cNvPicPr preferRelativeResize="0"/>
            <p:nvPr/>
          </p:nvPicPr>
          <p:blipFill rotWithShape="1">
            <a:blip r:embed="rId3">
              <a:alphaModFix/>
            </a:blip>
            <a:srcRect b="0" l="0" r="0" t="0"/>
            <a:stretch/>
          </p:blipFill>
          <p:spPr>
            <a:xfrm flipH="1" rot="-8589244">
              <a:off x="5933804" y="-378400"/>
              <a:ext cx="4349769" cy="2472177"/>
            </a:xfrm>
            <a:prstGeom prst="rect">
              <a:avLst/>
            </a:prstGeom>
            <a:noFill/>
            <a:ln>
              <a:noFill/>
            </a:ln>
          </p:spPr>
        </p:pic>
        <p:pic>
          <p:nvPicPr>
            <p:cNvPr id="254" name="Google Shape;254;p25"/>
            <p:cNvPicPr preferRelativeResize="0"/>
            <p:nvPr/>
          </p:nvPicPr>
          <p:blipFill rotWithShape="1">
            <a:blip r:embed="rId4">
              <a:alphaModFix/>
            </a:blip>
            <a:srcRect b="0" l="0" r="0" t="0"/>
            <a:stretch/>
          </p:blipFill>
          <p:spPr>
            <a:xfrm rot="-5400000">
              <a:off x="7663234" y="119697"/>
              <a:ext cx="641306" cy="644405"/>
            </a:xfrm>
            <a:prstGeom prst="rect">
              <a:avLst/>
            </a:prstGeom>
            <a:noFill/>
            <a:ln>
              <a:noFill/>
            </a:ln>
          </p:spPr>
        </p:pic>
        <p:pic>
          <p:nvPicPr>
            <p:cNvPr id="255" name="Google Shape;255;p25"/>
            <p:cNvPicPr preferRelativeResize="0"/>
            <p:nvPr/>
          </p:nvPicPr>
          <p:blipFill rotWithShape="1">
            <a:blip r:embed="rId5">
              <a:alphaModFix/>
            </a:blip>
            <a:srcRect b="0" l="0" r="0" t="0"/>
            <a:stretch/>
          </p:blipFill>
          <p:spPr>
            <a:xfrm rot="-5400000">
              <a:off x="6050734" y="70789"/>
              <a:ext cx="1009920" cy="991758"/>
            </a:xfrm>
            <a:prstGeom prst="rect">
              <a:avLst/>
            </a:prstGeom>
            <a:noFill/>
            <a:ln>
              <a:noFill/>
            </a:ln>
          </p:spPr>
        </p:pic>
        <p:pic>
          <p:nvPicPr>
            <p:cNvPr id="256" name="Google Shape;256;p25"/>
            <p:cNvPicPr preferRelativeResize="0"/>
            <p:nvPr/>
          </p:nvPicPr>
          <p:blipFill rotWithShape="1">
            <a:blip r:embed="rId6">
              <a:alphaModFix/>
            </a:blip>
            <a:srcRect b="0" l="0" r="0" t="0"/>
            <a:stretch/>
          </p:blipFill>
          <p:spPr>
            <a:xfrm rot="1899367">
              <a:off x="-742126" y="3998589"/>
              <a:ext cx="3363381" cy="1151772"/>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5">
    <p:bg>
      <p:bgPr>
        <a:blipFill>
          <a:blip r:embed="rId2">
            <a:alphaModFix/>
          </a:blip>
          <a:stretch>
            <a:fillRect/>
          </a:stretch>
        </a:blipFill>
      </p:bgPr>
    </p:bg>
    <p:spTree>
      <p:nvGrpSpPr>
        <p:cNvPr id="257" name="Shape 257"/>
        <p:cNvGrpSpPr/>
        <p:nvPr/>
      </p:nvGrpSpPr>
      <p:grpSpPr>
        <a:xfrm>
          <a:off x="0" y="0"/>
          <a:ext cx="0" cy="0"/>
          <a:chOff x="0" y="0"/>
          <a:chExt cx="0" cy="0"/>
        </a:xfrm>
      </p:grpSpPr>
      <p:sp>
        <p:nvSpPr>
          <p:cNvPr id="258" name="Google Shape;258;p2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grpSp>
        <p:nvGrpSpPr>
          <p:cNvPr id="259" name="Google Shape;259;p26"/>
          <p:cNvGrpSpPr/>
          <p:nvPr/>
        </p:nvGrpSpPr>
        <p:grpSpPr>
          <a:xfrm>
            <a:off x="-446167" y="-1128826"/>
            <a:ext cx="11030363" cy="6441123"/>
            <a:chOff x="-446167" y="-1128826"/>
            <a:chExt cx="11030363" cy="6441123"/>
          </a:xfrm>
        </p:grpSpPr>
        <p:pic>
          <p:nvPicPr>
            <p:cNvPr id="260" name="Google Shape;260;p26"/>
            <p:cNvPicPr preferRelativeResize="0"/>
            <p:nvPr/>
          </p:nvPicPr>
          <p:blipFill rotWithShape="1">
            <a:blip r:embed="rId3">
              <a:alphaModFix/>
            </a:blip>
            <a:srcRect b="0" l="0" r="0" t="0"/>
            <a:stretch/>
          </p:blipFill>
          <p:spPr>
            <a:xfrm flipH="1" rot="-9734620">
              <a:off x="6743315" y="-724625"/>
              <a:ext cx="2909019" cy="1653324"/>
            </a:xfrm>
            <a:prstGeom prst="rect">
              <a:avLst/>
            </a:prstGeom>
            <a:noFill/>
            <a:ln>
              <a:noFill/>
            </a:ln>
          </p:spPr>
        </p:pic>
        <p:pic>
          <p:nvPicPr>
            <p:cNvPr id="261" name="Google Shape;261;p26"/>
            <p:cNvPicPr preferRelativeResize="0"/>
            <p:nvPr/>
          </p:nvPicPr>
          <p:blipFill rotWithShape="1">
            <a:blip r:embed="rId4">
              <a:alphaModFix/>
            </a:blip>
            <a:srcRect b="0" l="0" r="0" t="0"/>
            <a:stretch/>
          </p:blipFill>
          <p:spPr>
            <a:xfrm flipH="1" rot="-8901397">
              <a:off x="8486366" y="-23144"/>
              <a:ext cx="1539894" cy="2563341"/>
            </a:xfrm>
            <a:prstGeom prst="rect">
              <a:avLst/>
            </a:prstGeom>
            <a:noFill/>
            <a:ln>
              <a:noFill/>
            </a:ln>
          </p:spPr>
        </p:pic>
        <p:pic>
          <p:nvPicPr>
            <p:cNvPr id="262" name="Google Shape;262;p26"/>
            <p:cNvPicPr preferRelativeResize="0"/>
            <p:nvPr/>
          </p:nvPicPr>
          <p:blipFill rotWithShape="1">
            <a:blip r:embed="rId5">
              <a:alphaModFix/>
            </a:blip>
            <a:srcRect b="0" l="0" r="0" t="0"/>
            <a:stretch/>
          </p:blipFill>
          <p:spPr>
            <a:xfrm flipH="1" rot="-4658712">
              <a:off x="-943773" y="661775"/>
              <a:ext cx="2891941" cy="1308253"/>
            </a:xfrm>
            <a:prstGeom prst="rect">
              <a:avLst/>
            </a:prstGeom>
            <a:noFill/>
            <a:ln>
              <a:noFill/>
            </a:ln>
          </p:spPr>
        </p:pic>
        <p:pic>
          <p:nvPicPr>
            <p:cNvPr id="263" name="Google Shape;263;p26"/>
            <p:cNvPicPr preferRelativeResize="0"/>
            <p:nvPr/>
          </p:nvPicPr>
          <p:blipFill rotWithShape="1">
            <a:blip r:embed="rId6">
              <a:alphaModFix/>
            </a:blip>
            <a:srcRect b="-2468" l="-2210" r="2208" t="2469"/>
            <a:stretch/>
          </p:blipFill>
          <p:spPr>
            <a:xfrm flipH="1">
              <a:off x="8339823" y="5"/>
              <a:ext cx="964353" cy="969025"/>
            </a:xfrm>
            <a:prstGeom prst="rect">
              <a:avLst/>
            </a:prstGeom>
            <a:noFill/>
            <a:ln>
              <a:noFill/>
            </a:ln>
          </p:spPr>
        </p:pic>
        <p:pic>
          <p:nvPicPr>
            <p:cNvPr id="264" name="Google Shape;264;p26"/>
            <p:cNvPicPr preferRelativeResize="0"/>
            <p:nvPr/>
          </p:nvPicPr>
          <p:blipFill rotWithShape="1">
            <a:blip r:embed="rId7">
              <a:alphaModFix/>
            </a:blip>
            <a:srcRect b="0" l="0" r="0" t="0"/>
            <a:stretch/>
          </p:blipFill>
          <p:spPr>
            <a:xfrm flipH="1" rot="-5608387">
              <a:off x="-194396" y="4240278"/>
              <a:ext cx="1041438" cy="1041423"/>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6">
    <p:bg>
      <p:bgPr>
        <a:blipFill>
          <a:blip r:embed="rId2">
            <a:alphaModFix/>
          </a:blip>
          <a:stretch>
            <a:fillRect/>
          </a:stretch>
        </a:blipFill>
      </p:bgPr>
    </p:bg>
    <p:spTree>
      <p:nvGrpSpPr>
        <p:cNvPr id="265" name="Shape 265"/>
        <p:cNvGrpSpPr/>
        <p:nvPr/>
      </p:nvGrpSpPr>
      <p:grpSpPr>
        <a:xfrm>
          <a:off x="0" y="0"/>
          <a:ext cx="0" cy="0"/>
          <a:chOff x="0" y="0"/>
          <a:chExt cx="0" cy="0"/>
        </a:xfrm>
      </p:grpSpPr>
      <p:sp>
        <p:nvSpPr>
          <p:cNvPr id="266" name="Google Shape;266;p2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
        <p:nvSpPr>
          <p:cNvPr id="267" name="Google Shape;267;p27"/>
          <p:cNvSpPr txBox="1"/>
          <p:nvPr>
            <p:ph idx="1" type="subTitle"/>
          </p:nvPr>
        </p:nvSpPr>
        <p:spPr>
          <a:xfrm>
            <a:off x="973450" y="2361800"/>
            <a:ext cx="3705000" cy="156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68" name="Google Shape;268;p27"/>
          <p:cNvSpPr txBox="1"/>
          <p:nvPr>
            <p:ph idx="2" type="title"/>
          </p:nvPr>
        </p:nvSpPr>
        <p:spPr>
          <a:xfrm>
            <a:off x="973450" y="1829900"/>
            <a:ext cx="3705000" cy="49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69" name="Google Shape;269;p27"/>
          <p:cNvGrpSpPr/>
          <p:nvPr/>
        </p:nvGrpSpPr>
        <p:grpSpPr>
          <a:xfrm>
            <a:off x="-975964" y="-904873"/>
            <a:ext cx="10632092" cy="7918998"/>
            <a:chOff x="-975964" y="-904873"/>
            <a:chExt cx="10632092" cy="7918998"/>
          </a:xfrm>
        </p:grpSpPr>
        <p:pic>
          <p:nvPicPr>
            <p:cNvPr id="270" name="Google Shape;270;p27"/>
            <p:cNvPicPr preferRelativeResize="0"/>
            <p:nvPr/>
          </p:nvPicPr>
          <p:blipFill rotWithShape="1">
            <a:blip r:embed="rId3">
              <a:alphaModFix/>
            </a:blip>
            <a:srcRect b="0" l="0" r="0" t="0"/>
            <a:stretch/>
          </p:blipFill>
          <p:spPr>
            <a:xfrm rot="8589249">
              <a:off x="-346957" y="4006787"/>
              <a:ext cx="3706288" cy="2106454"/>
            </a:xfrm>
            <a:prstGeom prst="rect">
              <a:avLst/>
            </a:prstGeom>
            <a:noFill/>
            <a:ln>
              <a:noFill/>
            </a:ln>
          </p:spPr>
        </p:pic>
        <p:pic>
          <p:nvPicPr>
            <p:cNvPr id="271" name="Google Shape;271;p27"/>
            <p:cNvPicPr preferRelativeResize="0"/>
            <p:nvPr/>
          </p:nvPicPr>
          <p:blipFill rotWithShape="1">
            <a:blip r:embed="rId4">
              <a:alphaModFix/>
            </a:blip>
            <a:srcRect b="0" l="0" r="0" t="0"/>
            <a:stretch/>
          </p:blipFill>
          <p:spPr>
            <a:xfrm flipH="1" rot="5400000">
              <a:off x="1339310" y="4431198"/>
              <a:ext cx="546434" cy="549077"/>
            </a:xfrm>
            <a:prstGeom prst="rect">
              <a:avLst/>
            </a:prstGeom>
            <a:noFill/>
            <a:ln>
              <a:noFill/>
            </a:ln>
          </p:spPr>
        </p:pic>
        <p:pic>
          <p:nvPicPr>
            <p:cNvPr id="272" name="Google Shape;272;p27"/>
            <p:cNvPicPr preferRelativeResize="0"/>
            <p:nvPr/>
          </p:nvPicPr>
          <p:blipFill rotWithShape="1">
            <a:blip r:embed="rId5">
              <a:alphaModFix/>
            </a:blip>
            <a:srcRect b="0" l="0" r="0" t="0"/>
            <a:stretch/>
          </p:blipFill>
          <p:spPr>
            <a:xfrm flipH="1" rot="5400000">
              <a:off x="2395684" y="4246224"/>
              <a:ext cx="860516" cy="845044"/>
            </a:xfrm>
            <a:prstGeom prst="rect">
              <a:avLst/>
            </a:prstGeom>
            <a:noFill/>
            <a:ln>
              <a:noFill/>
            </a:ln>
          </p:spPr>
        </p:pic>
        <p:pic>
          <p:nvPicPr>
            <p:cNvPr id="273" name="Google Shape;273;p27"/>
            <p:cNvPicPr preferRelativeResize="0"/>
            <p:nvPr/>
          </p:nvPicPr>
          <p:blipFill rotWithShape="1">
            <a:blip r:embed="rId6">
              <a:alphaModFix/>
            </a:blip>
            <a:srcRect b="0" l="0" r="0" t="0"/>
            <a:stretch/>
          </p:blipFill>
          <p:spPr>
            <a:xfrm rot="-8900633">
              <a:off x="6240723" y="-107973"/>
              <a:ext cx="3363381" cy="1151772"/>
            </a:xfrm>
            <a:prstGeom prst="rect">
              <a:avLst/>
            </a:prstGeom>
            <a:noFill/>
            <a:ln>
              <a:noFill/>
            </a:ln>
          </p:spPr>
        </p:pic>
        <p:pic>
          <p:nvPicPr>
            <p:cNvPr id="274" name="Google Shape;274;p27"/>
            <p:cNvPicPr preferRelativeResize="0"/>
            <p:nvPr/>
          </p:nvPicPr>
          <p:blipFill rotWithShape="1">
            <a:blip r:embed="rId7">
              <a:alphaModFix/>
            </a:blip>
            <a:srcRect b="0" l="0" r="0" t="0"/>
            <a:stretch/>
          </p:blipFill>
          <p:spPr>
            <a:xfrm rot="8901399">
              <a:off x="-533599" y="-323503"/>
              <a:ext cx="1220924" cy="2032375"/>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4">
    <p:bg>
      <p:bgPr>
        <a:blipFill>
          <a:blip r:embed="rId2">
            <a:alphaModFix/>
          </a:blip>
          <a:stretch>
            <a:fillRect/>
          </a:stretch>
        </a:blipFill>
      </p:bgPr>
    </p:bg>
    <p:spTree>
      <p:nvGrpSpPr>
        <p:cNvPr id="275" name="Shape 275"/>
        <p:cNvGrpSpPr/>
        <p:nvPr/>
      </p:nvGrpSpPr>
      <p:grpSpPr>
        <a:xfrm>
          <a:off x="0" y="0"/>
          <a:ext cx="0" cy="0"/>
          <a:chOff x="0" y="0"/>
          <a:chExt cx="0" cy="0"/>
        </a:xfrm>
      </p:grpSpPr>
      <p:sp>
        <p:nvSpPr>
          <p:cNvPr id="276" name="Google Shape;276;p28"/>
          <p:cNvSpPr txBox="1"/>
          <p:nvPr>
            <p:ph type="title"/>
          </p:nvPr>
        </p:nvSpPr>
        <p:spPr>
          <a:xfrm>
            <a:off x="3114750" y="2039700"/>
            <a:ext cx="4927200" cy="57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7" name="Google Shape;277;p28"/>
          <p:cNvSpPr txBox="1"/>
          <p:nvPr>
            <p:ph idx="2" type="title"/>
          </p:nvPr>
        </p:nvSpPr>
        <p:spPr>
          <a:xfrm>
            <a:off x="739350" y="1963500"/>
            <a:ext cx="2617200" cy="12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78" name="Google Shape;278;p28"/>
          <p:cNvSpPr txBox="1"/>
          <p:nvPr>
            <p:ph idx="1" type="subTitle"/>
          </p:nvPr>
        </p:nvSpPr>
        <p:spPr>
          <a:xfrm>
            <a:off x="3114750" y="2751625"/>
            <a:ext cx="5289900" cy="35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grpSp>
        <p:nvGrpSpPr>
          <p:cNvPr id="279" name="Google Shape;279;p28"/>
          <p:cNvGrpSpPr/>
          <p:nvPr/>
        </p:nvGrpSpPr>
        <p:grpSpPr>
          <a:xfrm flipH="1">
            <a:off x="-1242276" y="-908372"/>
            <a:ext cx="11728314" cy="6914219"/>
            <a:chOff x="-1623281" y="-908372"/>
            <a:chExt cx="11728314" cy="6914219"/>
          </a:xfrm>
        </p:grpSpPr>
        <p:pic>
          <p:nvPicPr>
            <p:cNvPr id="280" name="Google Shape;280;p28"/>
            <p:cNvPicPr preferRelativeResize="0"/>
            <p:nvPr/>
          </p:nvPicPr>
          <p:blipFill rotWithShape="1">
            <a:blip r:embed="rId3">
              <a:alphaModFix/>
            </a:blip>
            <a:srcRect b="0" l="0" r="0" t="0"/>
            <a:stretch/>
          </p:blipFill>
          <p:spPr>
            <a:xfrm flipH="1" rot="7776281">
              <a:off x="-388191" y="-817959"/>
              <a:ext cx="1039072" cy="1709560"/>
            </a:xfrm>
            <a:prstGeom prst="rect">
              <a:avLst/>
            </a:prstGeom>
            <a:noFill/>
            <a:ln>
              <a:noFill/>
            </a:ln>
          </p:spPr>
        </p:pic>
        <p:pic>
          <p:nvPicPr>
            <p:cNvPr id="281" name="Google Shape;281;p28"/>
            <p:cNvPicPr preferRelativeResize="0"/>
            <p:nvPr/>
          </p:nvPicPr>
          <p:blipFill rotWithShape="1">
            <a:blip r:embed="rId4">
              <a:alphaModFix/>
            </a:blip>
            <a:srcRect b="0" l="0" r="0" t="0"/>
            <a:stretch/>
          </p:blipFill>
          <p:spPr>
            <a:xfrm flipH="1" rot="-3299840">
              <a:off x="-1557361" y="3121431"/>
              <a:ext cx="3366734" cy="1913463"/>
            </a:xfrm>
            <a:prstGeom prst="rect">
              <a:avLst/>
            </a:prstGeom>
            <a:noFill/>
            <a:ln>
              <a:noFill/>
            </a:ln>
          </p:spPr>
        </p:pic>
        <p:pic>
          <p:nvPicPr>
            <p:cNvPr id="282" name="Google Shape;282;p28"/>
            <p:cNvPicPr preferRelativeResize="0"/>
            <p:nvPr/>
          </p:nvPicPr>
          <p:blipFill rotWithShape="1">
            <a:blip r:embed="rId5">
              <a:alphaModFix/>
            </a:blip>
            <a:srcRect b="0" l="0" r="0" t="0"/>
            <a:stretch/>
          </p:blipFill>
          <p:spPr>
            <a:xfrm flipH="1" rot="2699996">
              <a:off x="7385806" y="398624"/>
              <a:ext cx="2683029" cy="1213729"/>
            </a:xfrm>
            <a:prstGeom prst="rect">
              <a:avLst/>
            </a:prstGeom>
            <a:noFill/>
            <a:ln>
              <a:noFill/>
            </a:ln>
          </p:spPr>
        </p:pic>
        <p:pic>
          <p:nvPicPr>
            <p:cNvPr id="283" name="Google Shape;283;p28"/>
            <p:cNvPicPr preferRelativeResize="0"/>
            <p:nvPr/>
          </p:nvPicPr>
          <p:blipFill rotWithShape="1">
            <a:blip r:embed="rId6">
              <a:alphaModFix/>
            </a:blip>
            <a:srcRect b="0" l="0" r="0" t="0"/>
            <a:stretch/>
          </p:blipFill>
          <p:spPr>
            <a:xfrm flipH="1">
              <a:off x="7" y="-33727"/>
              <a:ext cx="764675" cy="750927"/>
            </a:xfrm>
            <a:prstGeom prst="rect">
              <a:avLst/>
            </a:prstGeom>
            <a:noFill/>
            <a:ln>
              <a:noFill/>
            </a:ln>
          </p:spPr>
        </p:pic>
        <p:pic>
          <p:nvPicPr>
            <p:cNvPr id="284" name="Google Shape;284;p28"/>
            <p:cNvPicPr preferRelativeResize="0"/>
            <p:nvPr/>
          </p:nvPicPr>
          <p:blipFill rotWithShape="1">
            <a:blip r:embed="rId7">
              <a:alphaModFix/>
            </a:blip>
            <a:srcRect b="0" l="0" r="0" t="0"/>
            <a:stretch/>
          </p:blipFill>
          <p:spPr>
            <a:xfrm flipH="1">
              <a:off x="8117544" y="1803388"/>
              <a:ext cx="764675" cy="768375"/>
            </a:xfrm>
            <a:prstGeom prst="rect">
              <a:avLst/>
            </a:prstGeom>
            <a:noFill/>
            <a:ln>
              <a:noFill/>
            </a:ln>
          </p:spPr>
        </p:pic>
        <p:pic>
          <p:nvPicPr>
            <p:cNvPr id="285" name="Google Shape;285;p28"/>
            <p:cNvPicPr preferRelativeResize="0"/>
            <p:nvPr/>
          </p:nvPicPr>
          <p:blipFill rotWithShape="1">
            <a:blip r:embed="rId8">
              <a:alphaModFix/>
            </a:blip>
            <a:srcRect b="0" l="0" r="0" t="0"/>
            <a:stretch/>
          </p:blipFill>
          <p:spPr>
            <a:xfrm flipH="1" rot="-6199601">
              <a:off x="-377539" y="3639028"/>
              <a:ext cx="1595279" cy="1595294"/>
            </a:xfrm>
            <a:prstGeom prst="rect">
              <a:avLst/>
            </a:prstGeom>
            <a:noFill/>
            <a:ln>
              <a:noFill/>
            </a:ln>
          </p:spPr>
        </p:pic>
        <p:pic>
          <p:nvPicPr>
            <p:cNvPr id="286" name="Google Shape;286;p28"/>
            <p:cNvPicPr preferRelativeResize="0"/>
            <p:nvPr/>
          </p:nvPicPr>
          <p:blipFill rotWithShape="1">
            <a:blip r:embed="rId9">
              <a:alphaModFix/>
            </a:blip>
            <a:srcRect b="0" l="0" r="0" t="0"/>
            <a:stretch/>
          </p:blipFill>
          <p:spPr>
            <a:xfrm>
              <a:off x="7715848" y="3002400"/>
              <a:ext cx="933125" cy="933100"/>
            </a:xfrm>
            <a:prstGeom prst="rect">
              <a:avLst/>
            </a:prstGeom>
            <a:noFill/>
            <a:ln>
              <a:noFill/>
            </a:ln>
          </p:spPr>
        </p:pic>
      </p:grpSp>
      <p:pic>
        <p:nvPicPr>
          <p:cNvPr id="287" name="Google Shape;287;p28"/>
          <p:cNvPicPr preferRelativeResize="0"/>
          <p:nvPr/>
        </p:nvPicPr>
        <p:blipFill rotWithShape="1">
          <a:blip r:embed="rId10">
            <a:alphaModFix/>
          </a:blip>
          <a:srcRect b="0" l="0" r="0" t="0"/>
          <a:stretch/>
        </p:blipFill>
        <p:spPr>
          <a:xfrm>
            <a:off x="738157" y="76201"/>
            <a:ext cx="1346150" cy="13461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7">
    <p:bg>
      <p:bgPr>
        <a:blipFill>
          <a:blip r:embed="rId2">
            <a:alphaModFix/>
          </a:blip>
          <a:stretch>
            <a:fillRect/>
          </a:stretch>
        </a:blipFill>
      </p:bgPr>
    </p:bg>
    <p:spTree>
      <p:nvGrpSpPr>
        <p:cNvPr id="288" name="Shape 288"/>
        <p:cNvGrpSpPr/>
        <p:nvPr/>
      </p:nvGrpSpPr>
      <p:grpSpPr>
        <a:xfrm>
          <a:off x="0" y="0"/>
          <a:ext cx="0" cy="0"/>
          <a:chOff x="0" y="0"/>
          <a:chExt cx="0" cy="0"/>
        </a:xfrm>
      </p:grpSpPr>
      <p:sp>
        <p:nvSpPr>
          <p:cNvPr id="289" name="Google Shape;289;p2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
        <p:nvSpPr>
          <p:cNvPr id="290" name="Google Shape;290;p29"/>
          <p:cNvSpPr txBox="1"/>
          <p:nvPr>
            <p:ph idx="1" type="subTitle"/>
          </p:nvPr>
        </p:nvSpPr>
        <p:spPr>
          <a:xfrm>
            <a:off x="973450" y="1673524"/>
            <a:ext cx="3705000" cy="21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291" name="Google Shape;291;p29"/>
          <p:cNvGrpSpPr/>
          <p:nvPr/>
        </p:nvGrpSpPr>
        <p:grpSpPr>
          <a:xfrm>
            <a:off x="-1806196" y="-460662"/>
            <a:ext cx="11985879" cy="6627092"/>
            <a:chOff x="-1806196" y="-460662"/>
            <a:chExt cx="11985879" cy="6627092"/>
          </a:xfrm>
        </p:grpSpPr>
        <p:pic>
          <p:nvPicPr>
            <p:cNvPr id="292" name="Google Shape;292;p29"/>
            <p:cNvPicPr preferRelativeResize="0"/>
            <p:nvPr/>
          </p:nvPicPr>
          <p:blipFill rotWithShape="1">
            <a:blip r:embed="rId3">
              <a:alphaModFix/>
            </a:blip>
            <a:srcRect b="0" l="0" r="0" t="0"/>
            <a:stretch/>
          </p:blipFill>
          <p:spPr>
            <a:xfrm flipH="1" rot="1356500">
              <a:off x="8219332" y="4140058"/>
              <a:ext cx="926399" cy="926383"/>
            </a:xfrm>
            <a:prstGeom prst="rect">
              <a:avLst/>
            </a:prstGeom>
            <a:noFill/>
            <a:ln>
              <a:noFill/>
            </a:ln>
          </p:spPr>
        </p:pic>
        <p:pic>
          <p:nvPicPr>
            <p:cNvPr id="293" name="Google Shape;293;p29"/>
            <p:cNvPicPr preferRelativeResize="0"/>
            <p:nvPr/>
          </p:nvPicPr>
          <p:blipFill rotWithShape="1">
            <a:blip r:embed="rId4">
              <a:alphaModFix/>
            </a:blip>
            <a:srcRect b="0" l="0" r="0" t="0"/>
            <a:stretch/>
          </p:blipFill>
          <p:spPr>
            <a:xfrm flipH="1" rot="2699996">
              <a:off x="7460456" y="404674"/>
              <a:ext cx="2683029" cy="1213729"/>
            </a:xfrm>
            <a:prstGeom prst="rect">
              <a:avLst/>
            </a:prstGeom>
            <a:noFill/>
            <a:ln>
              <a:noFill/>
            </a:ln>
          </p:spPr>
        </p:pic>
        <p:pic>
          <p:nvPicPr>
            <p:cNvPr id="294" name="Google Shape;294;p29"/>
            <p:cNvPicPr preferRelativeResize="0"/>
            <p:nvPr/>
          </p:nvPicPr>
          <p:blipFill rotWithShape="1">
            <a:blip r:embed="rId5">
              <a:alphaModFix/>
            </a:blip>
            <a:srcRect b="0" l="0" r="0" t="0"/>
            <a:stretch/>
          </p:blipFill>
          <p:spPr>
            <a:xfrm flipH="1">
              <a:off x="8328357" y="1012398"/>
              <a:ext cx="764675" cy="750927"/>
            </a:xfrm>
            <a:prstGeom prst="rect">
              <a:avLst/>
            </a:prstGeom>
            <a:noFill/>
            <a:ln>
              <a:noFill/>
            </a:ln>
          </p:spPr>
        </p:pic>
        <p:pic>
          <p:nvPicPr>
            <p:cNvPr id="295" name="Google Shape;295;p29"/>
            <p:cNvPicPr preferRelativeResize="0"/>
            <p:nvPr/>
          </p:nvPicPr>
          <p:blipFill rotWithShape="1">
            <a:blip r:embed="rId6">
              <a:alphaModFix/>
            </a:blip>
            <a:srcRect b="0" l="0" r="0" t="0"/>
            <a:stretch/>
          </p:blipFill>
          <p:spPr>
            <a:xfrm flipH="1" rot="5400095">
              <a:off x="259972" y="3927716"/>
              <a:ext cx="1039072" cy="1709560"/>
            </a:xfrm>
            <a:prstGeom prst="rect">
              <a:avLst/>
            </a:prstGeom>
            <a:noFill/>
            <a:ln>
              <a:noFill/>
            </a:ln>
          </p:spPr>
        </p:pic>
        <p:pic>
          <p:nvPicPr>
            <p:cNvPr id="296" name="Google Shape;296;p29"/>
            <p:cNvPicPr preferRelativeResize="0"/>
            <p:nvPr/>
          </p:nvPicPr>
          <p:blipFill rotWithShape="1">
            <a:blip r:embed="rId7">
              <a:alphaModFix/>
            </a:blip>
            <a:srcRect b="0" l="0" r="0" t="0"/>
            <a:stretch/>
          </p:blipFill>
          <p:spPr>
            <a:xfrm flipH="1">
              <a:off x="3293094" y="-460662"/>
              <a:ext cx="764675" cy="768375"/>
            </a:xfrm>
            <a:prstGeom prst="rect">
              <a:avLst/>
            </a:prstGeom>
            <a:noFill/>
            <a:ln>
              <a:noFill/>
            </a:ln>
          </p:spPr>
        </p:pic>
        <p:pic>
          <p:nvPicPr>
            <p:cNvPr id="297" name="Google Shape;297;p29"/>
            <p:cNvPicPr preferRelativeResize="0"/>
            <p:nvPr/>
          </p:nvPicPr>
          <p:blipFill rotWithShape="1">
            <a:blip r:embed="rId8">
              <a:alphaModFix/>
            </a:blip>
            <a:srcRect b="0" l="0" r="0" t="0"/>
            <a:stretch/>
          </p:blipFill>
          <p:spPr>
            <a:xfrm rot="674635">
              <a:off x="337724" y="3702219"/>
              <a:ext cx="1075116" cy="1075116"/>
            </a:xfrm>
            <a:prstGeom prst="rect">
              <a:avLst/>
            </a:prstGeom>
            <a:noFill/>
            <a:ln>
              <a:noFill/>
            </a:ln>
          </p:spPr>
        </p:pic>
        <p:pic>
          <p:nvPicPr>
            <p:cNvPr id="298" name="Google Shape;298;p29"/>
            <p:cNvPicPr preferRelativeResize="0"/>
            <p:nvPr/>
          </p:nvPicPr>
          <p:blipFill rotWithShape="1">
            <a:blip r:embed="rId9">
              <a:alphaModFix/>
            </a:blip>
            <a:srcRect b="0" l="0" r="0" t="0"/>
            <a:stretch/>
          </p:blipFill>
          <p:spPr>
            <a:xfrm rot="7570152">
              <a:off x="-1693855" y="4326684"/>
              <a:ext cx="2004835" cy="1296108"/>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8">
    <p:bg>
      <p:bgPr>
        <a:blipFill>
          <a:blip r:embed="rId2">
            <a:alphaModFix/>
          </a:blip>
          <a:stretch>
            <a:fillRect/>
          </a:stretch>
        </a:blipFill>
      </p:bgPr>
    </p:bg>
    <p:spTree>
      <p:nvGrpSpPr>
        <p:cNvPr id="299" name="Shape 299"/>
        <p:cNvGrpSpPr/>
        <p:nvPr/>
      </p:nvGrpSpPr>
      <p:grpSpPr>
        <a:xfrm>
          <a:off x="0" y="0"/>
          <a:ext cx="0" cy="0"/>
          <a:chOff x="0" y="0"/>
          <a:chExt cx="0" cy="0"/>
        </a:xfrm>
      </p:grpSpPr>
      <p:sp>
        <p:nvSpPr>
          <p:cNvPr id="300" name="Google Shape;300;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
        <p:nvSpPr>
          <p:cNvPr id="301" name="Google Shape;301;p30"/>
          <p:cNvSpPr txBox="1"/>
          <p:nvPr>
            <p:ph idx="1" type="subTitle"/>
          </p:nvPr>
        </p:nvSpPr>
        <p:spPr>
          <a:xfrm>
            <a:off x="4492625" y="1673875"/>
            <a:ext cx="3709500" cy="214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302" name="Google Shape;302;p30"/>
          <p:cNvGrpSpPr/>
          <p:nvPr/>
        </p:nvGrpSpPr>
        <p:grpSpPr>
          <a:xfrm>
            <a:off x="-853160" y="-1112842"/>
            <a:ext cx="11058761" cy="6626490"/>
            <a:chOff x="-853160" y="-1112842"/>
            <a:chExt cx="11058761" cy="6626490"/>
          </a:xfrm>
        </p:grpSpPr>
        <p:pic>
          <p:nvPicPr>
            <p:cNvPr id="303" name="Google Shape;303;p30"/>
            <p:cNvPicPr preferRelativeResize="0"/>
            <p:nvPr/>
          </p:nvPicPr>
          <p:blipFill rotWithShape="1">
            <a:blip r:embed="rId3">
              <a:alphaModFix/>
            </a:blip>
            <a:srcRect b="0" l="0" r="0" t="0"/>
            <a:stretch/>
          </p:blipFill>
          <p:spPr>
            <a:xfrm flipH="1" rot="3485120">
              <a:off x="7976226" y="3979379"/>
              <a:ext cx="1156467" cy="1156468"/>
            </a:xfrm>
            <a:prstGeom prst="rect">
              <a:avLst/>
            </a:prstGeom>
            <a:noFill/>
            <a:ln>
              <a:noFill/>
            </a:ln>
          </p:spPr>
        </p:pic>
        <p:pic>
          <p:nvPicPr>
            <p:cNvPr id="304" name="Google Shape;304;p30"/>
            <p:cNvPicPr preferRelativeResize="0"/>
            <p:nvPr/>
          </p:nvPicPr>
          <p:blipFill rotWithShape="1">
            <a:blip r:embed="rId4">
              <a:alphaModFix/>
            </a:blip>
            <a:srcRect b="0" l="0" r="0" t="0"/>
            <a:stretch/>
          </p:blipFill>
          <p:spPr>
            <a:xfrm flipH="1" rot="2017854">
              <a:off x="8316323" y="-924073"/>
              <a:ext cx="1371751" cy="2283424"/>
            </a:xfrm>
            <a:prstGeom prst="rect">
              <a:avLst/>
            </a:prstGeom>
            <a:noFill/>
            <a:ln>
              <a:noFill/>
            </a:ln>
          </p:spPr>
        </p:pic>
        <p:pic>
          <p:nvPicPr>
            <p:cNvPr id="305" name="Google Shape;305;p30"/>
            <p:cNvPicPr preferRelativeResize="0"/>
            <p:nvPr/>
          </p:nvPicPr>
          <p:blipFill rotWithShape="1">
            <a:blip r:embed="rId5">
              <a:alphaModFix/>
            </a:blip>
            <a:srcRect b="0" l="0" r="0" t="0"/>
            <a:stretch/>
          </p:blipFill>
          <p:spPr>
            <a:xfrm flipH="1" rot="-2261567">
              <a:off x="-174923" y="-198771"/>
              <a:ext cx="1041296" cy="1041289"/>
            </a:xfrm>
            <a:prstGeom prst="rect">
              <a:avLst/>
            </a:prstGeom>
            <a:noFill/>
            <a:ln>
              <a:noFill/>
            </a:ln>
          </p:spPr>
        </p:pic>
        <p:pic>
          <p:nvPicPr>
            <p:cNvPr id="306" name="Google Shape;306;p30"/>
            <p:cNvPicPr preferRelativeResize="0"/>
            <p:nvPr/>
          </p:nvPicPr>
          <p:blipFill rotWithShape="1">
            <a:blip r:embed="rId6">
              <a:alphaModFix/>
            </a:blip>
            <a:srcRect b="0" l="0" r="0" t="0"/>
            <a:stretch/>
          </p:blipFill>
          <p:spPr>
            <a:xfrm flipH="1" rot="1302190">
              <a:off x="-723840" y="3846849"/>
              <a:ext cx="2683029" cy="1213729"/>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blipFill>
          <a:blip r:embed="rId2">
            <a:alphaModFix/>
          </a:blip>
          <a:stretch>
            <a:fillRect/>
          </a:stretch>
        </a:blipFill>
      </p:bgPr>
    </p:bg>
    <p:spTree>
      <p:nvGrpSpPr>
        <p:cNvPr id="25" name="Shape 25"/>
        <p:cNvGrpSpPr/>
        <p:nvPr/>
      </p:nvGrpSpPr>
      <p:grpSpPr>
        <a:xfrm>
          <a:off x="0" y="0"/>
          <a:ext cx="0" cy="0"/>
          <a:chOff x="0" y="0"/>
          <a:chExt cx="0" cy="0"/>
        </a:xfrm>
      </p:grpSpPr>
      <p:grpSp>
        <p:nvGrpSpPr>
          <p:cNvPr id="26" name="Google Shape;26;p4"/>
          <p:cNvGrpSpPr/>
          <p:nvPr/>
        </p:nvGrpSpPr>
        <p:grpSpPr>
          <a:xfrm>
            <a:off x="-2497818" y="-128249"/>
            <a:ext cx="11797468" cy="6491483"/>
            <a:chOff x="-2497818" y="-128249"/>
            <a:chExt cx="11797468" cy="6491483"/>
          </a:xfrm>
        </p:grpSpPr>
        <p:pic>
          <p:nvPicPr>
            <p:cNvPr id="27" name="Google Shape;27;p4"/>
            <p:cNvPicPr preferRelativeResize="0"/>
            <p:nvPr/>
          </p:nvPicPr>
          <p:blipFill rotWithShape="1">
            <a:blip r:embed="rId3">
              <a:alphaModFix/>
            </a:blip>
            <a:srcRect b="0" l="0" r="0" t="0"/>
            <a:stretch/>
          </p:blipFill>
          <p:spPr>
            <a:xfrm flipH="1" rot="-3189253">
              <a:off x="-2356527" y="1930247"/>
              <a:ext cx="5186557" cy="2947758"/>
            </a:xfrm>
            <a:prstGeom prst="rect">
              <a:avLst/>
            </a:prstGeom>
            <a:noFill/>
            <a:ln>
              <a:noFill/>
            </a:ln>
          </p:spPr>
        </p:pic>
        <p:pic>
          <p:nvPicPr>
            <p:cNvPr id="28" name="Google Shape;28;p4"/>
            <p:cNvPicPr preferRelativeResize="0"/>
            <p:nvPr/>
          </p:nvPicPr>
          <p:blipFill rotWithShape="1">
            <a:blip r:embed="rId4">
              <a:alphaModFix/>
            </a:blip>
            <a:srcRect b="0" l="0" r="0" t="0"/>
            <a:stretch/>
          </p:blipFill>
          <p:spPr>
            <a:xfrm flipH="1" rot="-827670">
              <a:off x="7783088" y="12826"/>
              <a:ext cx="1346150" cy="1346150"/>
            </a:xfrm>
            <a:prstGeom prst="rect">
              <a:avLst/>
            </a:prstGeom>
            <a:noFill/>
            <a:ln>
              <a:noFill/>
            </a:ln>
          </p:spPr>
        </p:pic>
        <p:pic>
          <p:nvPicPr>
            <p:cNvPr id="29" name="Google Shape;29;p4"/>
            <p:cNvPicPr preferRelativeResize="0"/>
            <p:nvPr/>
          </p:nvPicPr>
          <p:blipFill rotWithShape="1">
            <a:blip r:embed="rId5">
              <a:alphaModFix/>
            </a:blip>
            <a:srcRect b="0" l="0" r="0" t="0"/>
            <a:stretch/>
          </p:blipFill>
          <p:spPr>
            <a:xfrm>
              <a:off x="162450" y="4108875"/>
              <a:ext cx="764675" cy="768375"/>
            </a:xfrm>
            <a:prstGeom prst="rect">
              <a:avLst/>
            </a:prstGeom>
            <a:noFill/>
            <a:ln>
              <a:noFill/>
            </a:ln>
          </p:spPr>
        </p:pic>
        <p:pic>
          <p:nvPicPr>
            <p:cNvPr id="30" name="Google Shape;30;p4"/>
            <p:cNvPicPr preferRelativeResize="0"/>
            <p:nvPr/>
          </p:nvPicPr>
          <p:blipFill rotWithShape="1">
            <a:blip r:embed="rId6">
              <a:alphaModFix/>
            </a:blip>
            <a:srcRect b="0" l="0" r="0" t="0"/>
            <a:stretch/>
          </p:blipFill>
          <p:spPr>
            <a:xfrm>
              <a:off x="7555825" y="4151200"/>
              <a:ext cx="1743825" cy="1743825"/>
            </a:xfrm>
            <a:prstGeom prst="rect">
              <a:avLst/>
            </a:prstGeom>
            <a:noFill/>
            <a:ln>
              <a:noFill/>
            </a:ln>
          </p:spPr>
        </p:pic>
        <p:pic>
          <p:nvPicPr>
            <p:cNvPr id="31" name="Google Shape;31;p4"/>
            <p:cNvPicPr preferRelativeResize="0"/>
            <p:nvPr/>
          </p:nvPicPr>
          <p:blipFill rotWithShape="1">
            <a:blip r:embed="rId7">
              <a:alphaModFix/>
            </a:blip>
            <a:srcRect b="0" l="0" r="0" t="0"/>
            <a:stretch/>
          </p:blipFill>
          <p:spPr>
            <a:xfrm>
              <a:off x="162450" y="835925"/>
              <a:ext cx="1204200" cy="1182550"/>
            </a:xfrm>
            <a:prstGeom prst="rect">
              <a:avLst/>
            </a:prstGeom>
            <a:noFill/>
            <a:ln>
              <a:noFill/>
            </a:ln>
          </p:spPr>
        </p:pic>
      </p:grpSp>
      <p:sp>
        <p:nvSpPr>
          <p:cNvPr id="32" name="Google Shape;32;p4"/>
          <p:cNvSpPr txBox="1"/>
          <p:nvPr>
            <p:ph type="title"/>
          </p:nvPr>
        </p:nvSpPr>
        <p:spPr>
          <a:xfrm>
            <a:off x="1845813" y="175410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200">
                <a:solidFill>
                  <a:schemeClr val="accen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 name="Google Shape;33;p4"/>
          <p:cNvSpPr txBox="1"/>
          <p:nvPr>
            <p:ph idx="1" type="subTitle"/>
          </p:nvPr>
        </p:nvSpPr>
        <p:spPr>
          <a:xfrm>
            <a:off x="1845813" y="2116975"/>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4" name="Google Shape;34;p4"/>
          <p:cNvSpPr txBox="1"/>
          <p:nvPr>
            <p:ph idx="2" type="title"/>
          </p:nvPr>
        </p:nvSpPr>
        <p:spPr>
          <a:xfrm>
            <a:off x="5640763" y="175410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200">
                <a:solidFill>
                  <a:schemeClr val="accen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5" name="Google Shape;35;p4"/>
          <p:cNvSpPr txBox="1"/>
          <p:nvPr>
            <p:ph idx="3" type="subTitle"/>
          </p:nvPr>
        </p:nvSpPr>
        <p:spPr>
          <a:xfrm>
            <a:off x="5640763" y="2116975"/>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6" name="Google Shape;36;p4"/>
          <p:cNvSpPr txBox="1"/>
          <p:nvPr>
            <p:ph idx="4" type="title"/>
          </p:nvPr>
        </p:nvSpPr>
        <p:spPr>
          <a:xfrm>
            <a:off x="1845813" y="3094050"/>
            <a:ext cx="23055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200">
                <a:solidFill>
                  <a:schemeClr val="accen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7" name="Google Shape;37;p4"/>
          <p:cNvSpPr txBox="1"/>
          <p:nvPr>
            <p:ph idx="5" type="title"/>
          </p:nvPr>
        </p:nvSpPr>
        <p:spPr>
          <a:xfrm>
            <a:off x="5640763" y="309405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200">
                <a:solidFill>
                  <a:schemeClr val="accen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8" name="Google Shape;38;p4"/>
          <p:cNvSpPr txBox="1"/>
          <p:nvPr>
            <p:ph idx="6" type="subTitle"/>
          </p:nvPr>
        </p:nvSpPr>
        <p:spPr>
          <a:xfrm>
            <a:off x="5640763" y="3455900"/>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9" name="Google Shape;39;p4"/>
          <p:cNvSpPr txBox="1"/>
          <p:nvPr>
            <p:ph idx="7" type="title"/>
          </p:nvPr>
        </p:nvSpPr>
        <p:spPr>
          <a:xfrm>
            <a:off x="922938" y="1858800"/>
            <a:ext cx="842400" cy="63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3600"/>
              <a:buNone/>
              <a:defRPr sz="3600">
                <a:solidFill>
                  <a:schemeClr val="lt1"/>
                </a:solidFill>
              </a:defRPr>
            </a:lvl1pPr>
            <a:lvl2pPr lvl="1" algn="ctr">
              <a:lnSpc>
                <a:spcPct val="100000"/>
              </a:lnSpc>
              <a:spcBef>
                <a:spcPts val="0"/>
              </a:spcBef>
              <a:spcAft>
                <a:spcPts val="0"/>
              </a:spcAft>
              <a:buClr>
                <a:schemeClr val="accent4"/>
              </a:buClr>
              <a:buSzPts val="3600"/>
              <a:buNone/>
              <a:defRPr sz="3600">
                <a:solidFill>
                  <a:schemeClr val="accent4"/>
                </a:solidFill>
              </a:defRPr>
            </a:lvl2pPr>
            <a:lvl3pPr lvl="2" algn="ctr">
              <a:lnSpc>
                <a:spcPct val="100000"/>
              </a:lnSpc>
              <a:spcBef>
                <a:spcPts val="0"/>
              </a:spcBef>
              <a:spcAft>
                <a:spcPts val="0"/>
              </a:spcAft>
              <a:buClr>
                <a:schemeClr val="accent4"/>
              </a:buClr>
              <a:buSzPts val="3600"/>
              <a:buNone/>
              <a:defRPr sz="3600">
                <a:solidFill>
                  <a:schemeClr val="accent4"/>
                </a:solidFill>
              </a:defRPr>
            </a:lvl3pPr>
            <a:lvl4pPr lvl="3" algn="ctr">
              <a:lnSpc>
                <a:spcPct val="100000"/>
              </a:lnSpc>
              <a:spcBef>
                <a:spcPts val="0"/>
              </a:spcBef>
              <a:spcAft>
                <a:spcPts val="0"/>
              </a:spcAft>
              <a:buClr>
                <a:schemeClr val="accent4"/>
              </a:buClr>
              <a:buSzPts val="3600"/>
              <a:buNone/>
              <a:defRPr sz="3600">
                <a:solidFill>
                  <a:schemeClr val="accent4"/>
                </a:solidFill>
              </a:defRPr>
            </a:lvl4pPr>
            <a:lvl5pPr lvl="4" algn="ctr">
              <a:lnSpc>
                <a:spcPct val="100000"/>
              </a:lnSpc>
              <a:spcBef>
                <a:spcPts val="0"/>
              </a:spcBef>
              <a:spcAft>
                <a:spcPts val="0"/>
              </a:spcAft>
              <a:buClr>
                <a:schemeClr val="accent4"/>
              </a:buClr>
              <a:buSzPts val="3600"/>
              <a:buNone/>
              <a:defRPr sz="3600">
                <a:solidFill>
                  <a:schemeClr val="accent4"/>
                </a:solidFill>
              </a:defRPr>
            </a:lvl5pPr>
            <a:lvl6pPr lvl="5" algn="ctr">
              <a:lnSpc>
                <a:spcPct val="100000"/>
              </a:lnSpc>
              <a:spcBef>
                <a:spcPts val="0"/>
              </a:spcBef>
              <a:spcAft>
                <a:spcPts val="0"/>
              </a:spcAft>
              <a:buClr>
                <a:schemeClr val="accent4"/>
              </a:buClr>
              <a:buSzPts val="3600"/>
              <a:buNone/>
              <a:defRPr sz="3600">
                <a:solidFill>
                  <a:schemeClr val="accent4"/>
                </a:solidFill>
              </a:defRPr>
            </a:lvl6pPr>
            <a:lvl7pPr lvl="6" algn="ctr">
              <a:lnSpc>
                <a:spcPct val="100000"/>
              </a:lnSpc>
              <a:spcBef>
                <a:spcPts val="0"/>
              </a:spcBef>
              <a:spcAft>
                <a:spcPts val="0"/>
              </a:spcAft>
              <a:buClr>
                <a:schemeClr val="accent4"/>
              </a:buClr>
              <a:buSzPts val="3600"/>
              <a:buNone/>
              <a:defRPr sz="3600">
                <a:solidFill>
                  <a:schemeClr val="accent4"/>
                </a:solidFill>
              </a:defRPr>
            </a:lvl7pPr>
            <a:lvl8pPr lvl="7" algn="ctr">
              <a:lnSpc>
                <a:spcPct val="100000"/>
              </a:lnSpc>
              <a:spcBef>
                <a:spcPts val="0"/>
              </a:spcBef>
              <a:spcAft>
                <a:spcPts val="0"/>
              </a:spcAft>
              <a:buClr>
                <a:schemeClr val="accent4"/>
              </a:buClr>
              <a:buSzPts val="3600"/>
              <a:buNone/>
              <a:defRPr sz="3600">
                <a:solidFill>
                  <a:schemeClr val="accent4"/>
                </a:solidFill>
              </a:defRPr>
            </a:lvl8pPr>
            <a:lvl9pPr lvl="8" algn="ctr">
              <a:lnSpc>
                <a:spcPct val="100000"/>
              </a:lnSpc>
              <a:spcBef>
                <a:spcPts val="0"/>
              </a:spcBef>
              <a:spcAft>
                <a:spcPts val="0"/>
              </a:spcAft>
              <a:buClr>
                <a:schemeClr val="accent4"/>
              </a:buClr>
              <a:buSzPts val="3600"/>
              <a:buNone/>
              <a:defRPr sz="3600">
                <a:solidFill>
                  <a:schemeClr val="accent4"/>
                </a:solidFill>
              </a:defRPr>
            </a:lvl9pPr>
          </a:lstStyle>
          <a:p/>
        </p:txBody>
      </p:sp>
      <p:sp>
        <p:nvSpPr>
          <p:cNvPr id="40" name="Google Shape;40;p4"/>
          <p:cNvSpPr txBox="1"/>
          <p:nvPr>
            <p:ph idx="8" type="title"/>
          </p:nvPr>
        </p:nvSpPr>
        <p:spPr>
          <a:xfrm>
            <a:off x="4722488" y="1858800"/>
            <a:ext cx="842400" cy="63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3600"/>
              <a:buNone/>
              <a:defRPr sz="3600">
                <a:solidFill>
                  <a:schemeClr val="lt1"/>
                </a:solidFill>
              </a:defRPr>
            </a:lvl1pPr>
            <a:lvl2pPr lvl="1" algn="ctr">
              <a:lnSpc>
                <a:spcPct val="100000"/>
              </a:lnSpc>
              <a:spcBef>
                <a:spcPts val="0"/>
              </a:spcBef>
              <a:spcAft>
                <a:spcPts val="0"/>
              </a:spcAft>
              <a:buClr>
                <a:schemeClr val="accent4"/>
              </a:buClr>
              <a:buSzPts val="3600"/>
              <a:buNone/>
              <a:defRPr sz="3600">
                <a:solidFill>
                  <a:schemeClr val="accent4"/>
                </a:solidFill>
              </a:defRPr>
            </a:lvl2pPr>
            <a:lvl3pPr lvl="2" algn="ctr">
              <a:lnSpc>
                <a:spcPct val="100000"/>
              </a:lnSpc>
              <a:spcBef>
                <a:spcPts val="0"/>
              </a:spcBef>
              <a:spcAft>
                <a:spcPts val="0"/>
              </a:spcAft>
              <a:buClr>
                <a:schemeClr val="accent4"/>
              </a:buClr>
              <a:buSzPts val="3600"/>
              <a:buNone/>
              <a:defRPr sz="3600">
                <a:solidFill>
                  <a:schemeClr val="accent4"/>
                </a:solidFill>
              </a:defRPr>
            </a:lvl3pPr>
            <a:lvl4pPr lvl="3" algn="ctr">
              <a:lnSpc>
                <a:spcPct val="100000"/>
              </a:lnSpc>
              <a:spcBef>
                <a:spcPts val="0"/>
              </a:spcBef>
              <a:spcAft>
                <a:spcPts val="0"/>
              </a:spcAft>
              <a:buClr>
                <a:schemeClr val="accent4"/>
              </a:buClr>
              <a:buSzPts val="3600"/>
              <a:buNone/>
              <a:defRPr sz="3600">
                <a:solidFill>
                  <a:schemeClr val="accent4"/>
                </a:solidFill>
              </a:defRPr>
            </a:lvl4pPr>
            <a:lvl5pPr lvl="4" algn="ctr">
              <a:lnSpc>
                <a:spcPct val="100000"/>
              </a:lnSpc>
              <a:spcBef>
                <a:spcPts val="0"/>
              </a:spcBef>
              <a:spcAft>
                <a:spcPts val="0"/>
              </a:spcAft>
              <a:buClr>
                <a:schemeClr val="accent4"/>
              </a:buClr>
              <a:buSzPts val="3600"/>
              <a:buNone/>
              <a:defRPr sz="3600">
                <a:solidFill>
                  <a:schemeClr val="accent4"/>
                </a:solidFill>
              </a:defRPr>
            </a:lvl5pPr>
            <a:lvl6pPr lvl="5" algn="ctr">
              <a:lnSpc>
                <a:spcPct val="100000"/>
              </a:lnSpc>
              <a:spcBef>
                <a:spcPts val="0"/>
              </a:spcBef>
              <a:spcAft>
                <a:spcPts val="0"/>
              </a:spcAft>
              <a:buClr>
                <a:schemeClr val="accent4"/>
              </a:buClr>
              <a:buSzPts val="3600"/>
              <a:buNone/>
              <a:defRPr sz="3600">
                <a:solidFill>
                  <a:schemeClr val="accent4"/>
                </a:solidFill>
              </a:defRPr>
            </a:lvl6pPr>
            <a:lvl7pPr lvl="6" algn="ctr">
              <a:lnSpc>
                <a:spcPct val="100000"/>
              </a:lnSpc>
              <a:spcBef>
                <a:spcPts val="0"/>
              </a:spcBef>
              <a:spcAft>
                <a:spcPts val="0"/>
              </a:spcAft>
              <a:buClr>
                <a:schemeClr val="accent4"/>
              </a:buClr>
              <a:buSzPts val="3600"/>
              <a:buNone/>
              <a:defRPr sz="3600">
                <a:solidFill>
                  <a:schemeClr val="accent4"/>
                </a:solidFill>
              </a:defRPr>
            </a:lvl7pPr>
            <a:lvl8pPr lvl="7" algn="ctr">
              <a:lnSpc>
                <a:spcPct val="100000"/>
              </a:lnSpc>
              <a:spcBef>
                <a:spcPts val="0"/>
              </a:spcBef>
              <a:spcAft>
                <a:spcPts val="0"/>
              </a:spcAft>
              <a:buClr>
                <a:schemeClr val="accent4"/>
              </a:buClr>
              <a:buSzPts val="3600"/>
              <a:buNone/>
              <a:defRPr sz="3600">
                <a:solidFill>
                  <a:schemeClr val="accent4"/>
                </a:solidFill>
              </a:defRPr>
            </a:lvl8pPr>
            <a:lvl9pPr lvl="8" algn="ctr">
              <a:lnSpc>
                <a:spcPct val="100000"/>
              </a:lnSpc>
              <a:spcBef>
                <a:spcPts val="0"/>
              </a:spcBef>
              <a:spcAft>
                <a:spcPts val="0"/>
              </a:spcAft>
              <a:buClr>
                <a:schemeClr val="accent4"/>
              </a:buClr>
              <a:buSzPts val="3600"/>
              <a:buNone/>
              <a:defRPr sz="3600">
                <a:solidFill>
                  <a:schemeClr val="accent4"/>
                </a:solidFill>
              </a:defRPr>
            </a:lvl9pPr>
          </a:lstStyle>
          <a:p/>
        </p:txBody>
      </p:sp>
      <p:sp>
        <p:nvSpPr>
          <p:cNvPr id="41" name="Google Shape;41;p4"/>
          <p:cNvSpPr txBox="1"/>
          <p:nvPr>
            <p:ph idx="9" type="title"/>
          </p:nvPr>
        </p:nvSpPr>
        <p:spPr>
          <a:xfrm>
            <a:off x="922938" y="3193550"/>
            <a:ext cx="842400" cy="63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3600"/>
              <a:buNone/>
              <a:defRPr sz="3600">
                <a:solidFill>
                  <a:schemeClr val="lt1"/>
                </a:solidFill>
              </a:defRPr>
            </a:lvl1pPr>
            <a:lvl2pPr lvl="1" algn="ctr">
              <a:lnSpc>
                <a:spcPct val="100000"/>
              </a:lnSpc>
              <a:spcBef>
                <a:spcPts val="0"/>
              </a:spcBef>
              <a:spcAft>
                <a:spcPts val="0"/>
              </a:spcAft>
              <a:buClr>
                <a:schemeClr val="accent4"/>
              </a:buClr>
              <a:buSzPts val="3600"/>
              <a:buNone/>
              <a:defRPr sz="3600">
                <a:solidFill>
                  <a:schemeClr val="accent4"/>
                </a:solidFill>
              </a:defRPr>
            </a:lvl2pPr>
            <a:lvl3pPr lvl="2" algn="ctr">
              <a:lnSpc>
                <a:spcPct val="100000"/>
              </a:lnSpc>
              <a:spcBef>
                <a:spcPts val="0"/>
              </a:spcBef>
              <a:spcAft>
                <a:spcPts val="0"/>
              </a:spcAft>
              <a:buClr>
                <a:schemeClr val="accent4"/>
              </a:buClr>
              <a:buSzPts val="3600"/>
              <a:buNone/>
              <a:defRPr sz="3600">
                <a:solidFill>
                  <a:schemeClr val="accent4"/>
                </a:solidFill>
              </a:defRPr>
            </a:lvl3pPr>
            <a:lvl4pPr lvl="3" algn="ctr">
              <a:lnSpc>
                <a:spcPct val="100000"/>
              </a:lnSpc>
              <a:spcBef>
                <a:spcPts val="0"/>
              </a:spcBef>
              <a:spcAft>
                <a:spcPts val="0"/>
              </a:spcAft>
              <a:buClr>
                <a:schemeClr val="accent4"/>
              </a:buClr>
              <a:buSzPts val="3600"/>
              <a:buNone/>
              <a:defRPr sz="3600">
                <a:solidFill>
                  <a:schemeClr val="accent4"/>
                </a:solidFill>
              </a:defRPr>
            </a:lvl4pPr>
            <a:lvl5pPr lvl="4" algn="ctr">
              <a:lnSpc>
                <a:spcPct val="100000"/>
              </a:lnSpc>
              <a:spcBef>
                <a:spcPts val="0"/>
              </a:spcBef>
              <a:spcAft>
                <a:spcPts val="0"/>
              </a:spcAft>
              <a:buClr>
                <a:schemeClr val="accent4"/>
              </a:buClr>
              <a:buSzPts val="3600"/>
              <a:buNone/>
              <a:defRPr sz="3600">
                <a:solidFill>
                  <a:schemeClr val="accent4"/>
                </a:solidFill>
              </a:defRPr>
            </a:lvl5pPr>
            <a:lvl6pPr lvl="5" algn="ctr">
              <a:lnSpc>
                <a:spcPct val="100000"/>
              </a:lnSpc>
              <a:spcBef>
                <a:spcPts val="0"/>
              </a:spcBef>
              <a:spcAft>
                <a:spcPts val="0"/>
              </a:spcAft>
              <a:buClr>
                <a:schemeClr val="accent4"/>
              </a:buClr>
              <a:buSzPts val="3600"/>
              <a:buNone/>
              <a:defRPr sz="3600">
                <a:solidFill>
                  <a:schemeClr val="accent4"/>
                </a:solidFill>
              </a:defRPr>
            </a:lvl6pPr>
            <a:lvl7pPr lvl="6" algn="ctr">
              <a:lnSpc>
                <a:spcPct val="100000"/>
              </a:lnSpc>
              <a:spcBef>
                <a:spcPts val="0"/>
              </a:spcBef>
              <a:spcAft>
                <a:spcPts val="0"/>
              </a:spcAft>
              <a:buClr>
                <a:schemeClr val="accent4"/>
              </a:buClr>
              <a:buSzPts val="3600"/>
              <a:buNone/>
              <a:defRPr sz="3600">
                <a:solidFill>
                  <a:schemeClr val="accent4"/>
                </a:solidFill>
              </a:defRPr>
            </a:lvl7pPr>
            <a:lvl8pPr lvl="7" algn="ctr">
              <a:lnSpc>
                <a:spcPct val="100000"/>
              </a:lnSpc>
              <a:spcBef>
                <a:spcPts val="0"/>
              </a:spcBef>
              <a:spcAft>
                <a:spcPts val="0"/>
              </a:spcAft>
              <a:buClr>
                <a:schemeClr val="accent4"/>
              </a:buClr>
              <a:buSzPts val="3600"/>
              <a:buNone/>
              <a:defRPr sz="3600">
                <a:solidFill>
                  <a:schemeClr val="accent4"/>
                </a:solidFill>
              </a:defRPr>
            </a:lvl8pPr>
            <a:lvl9pPr lvl="8" algn="ctr">
              <a:lnSpc>
                <a:spcPct val="100000"/>
              </a:lnSpc>
              <a:spcBef>
                <a:spcPts val="0"/>
              </a:spcBef>
              <a:spcAft>
                <a:spcPts val="0"/>
              </a:spcAft>
              <a:buClr>
                <a:schemeClr val="accent4"/>
              </a:buClr>
              <a:buSzPts val="3600"/>
              <a:buNone/>
              <a:defRPr sz="3600">
                <a:solidFill>
                  <a:schemeClr val="accent4"/>
                </a:solidFill>
              </a:defRPr>
            </a:lvl9pPr>
          </a:lstStyle>
          <a:p/>
        </p:txBody>
      </p:sp>
      <p:sp>
        <p:nvSpPr>
          <p:cNvPr id="42" name="Google Shape;42;p4"/>
          <p:cNvSpPr txBox="1"/>
          <p:nvPr>
            <p:ph idx="13" type="title"/>
          </p:nvPr>
        </p:nvSpPr>
        <p:spPr>
          <a:xfrm>
            <a:off x="4722488" y="3198175"/>
            <a:ext cx="842400" cy="63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3600"/>
              <a:buNone/>
              <a:defRPr sz="3600">
                <a:solidFill>
                  <a:schemeClr val="lt1"/>
                </a:solidFill>
              </a:defRPr>
            </a:lvl1pPr>
            <a:lvl2pPr lvl="1" algn="ctr">
              <a:lnSpc>
                <a:spcPct val="100000"/>
              </a:lnSpc>
              <a:spcBef>
                <a:spcPts val="0"/>
              </a:spcBef>
              <a:spcAft>
                <a:spcPts val="0"/>
              </a:spcAft>
              <a:buClr>
                <a:schemeClr val="accent4"/>
              </a:buClr>
              <a:buSzPts val="3600"/>
              <a:buNone/>
              <a:defRPr sz="3600">
                <a:solidFill>
                  <a:schemeClr val="accent4"/>
                </a:solidFill>
              </a:defRPr>
            </a:lvl2pPr>
            <a:lvl3pPr lvl="2" algn="ctr">
              <a:lnSpc>
                <a:spcPct val="100000"/>
              </a:lnSpc>
              <a:spcBef>
                <a:spcPts val="0"/>
              </a:spcBef>
              <a:spcAft>
                <a:spcPts val="0"/>
              </a:spcAft>
              <a:buClr>
                <a:schemeClr val="accent4"/>
              </a:buClr>
              <a:buSzPts val="3600"/>
              <a:buNone/>
              <a:defRPr sz="3600">
                <a:solidFill>
                  <a:schemeClr val="accent4"/>
                </a:solidFill>
              </a:defRPr>
            </a:lvl3pPr>
            <a:lvl4pPr lvl="3" algn="ctr">
              <a:lnSpc>
                <a:spcPct val="100000"/>
              </a:lnSpc>
              <a:spcBef>
                <a:spcPts val="0"/>
              </a:spcBef>
              <a:spcAft>
                <a:spcPts val="0"/>
              </a:spcAft>
              <a:buClr>
                <a:schemeClr val="accent4"/>
              </a:buClr>
              <a:buSzPts val="3600"/>
              <a:buNone/>
              <a:defRPr sz="3600">
                <a:solidFill>
                  <a:schemeClr val="accent4"/>
                </a:solidFill>
              </a:defRPr>
            </a:lvl4pPr>
            <a:lvl5pPr lvl="4" algn="ctr">
              <a:lnSpc>
                <a:spcPct val="100000"/>
              </a:lnSpc>
              <a:spcBef>
                <a:spcPts val="0"/>
              </a:spcBef>
              <a:spcAft>
                <a:spcPts val="0"/>
              </a:spcAft>
              <a:buClr>
                <a:schemeClr val="accent4"/>
              </a:buClr>
              <a:buSzPts val="3600"/>
              <a:buNone/>
              <a:defRPr sz="3600">
                <a:solidFill>
                  <a:schemeClr val="accent4"/>
                </a:solidFill>
              </a:defRPr>
            </a:lvl5pPr>
            <a:lvl6pPr lvl="5" algn="ctr">
              <a:lnSpc>
                <a:spcPct val="100000"/>
              </a:lnSpc>
              <a:spcBef>
                <a:spcPts val="0"/>
              </a:spcBef>
              <a:spcAft>
                <a:spcPts val="0"/>
              </a:spcAft>
              <a:buClr>
                <a:schemeClr val="accent4"/>
              </a:buClr>
              <a:buSzPts val="3600"/>
              <a:buNone/>
              <a:defRPr sz="3600">
                <a:solidFill>
                  <a:schemeClr val="accent4"/>
                </a:solidFill>
              </a:defRPr>
            </a:lvl6pPr>
            <a:lvl7pPr lvl="6" algn="ctr">
              <a:lnSpc>
                <a:spcPct val="100000"/>
              </a:lnSpc>
              <a:spcBef>
                <a:spcPts val="0"/>
              </a:spcBef>
              <a:spcAft>
                <a:spcPts val="0"/>
              </a:spcAft>
              <a:buClr>
                <a:schemeClr val="accent4"/>
              </a:buClr>
              <a:buSzPts val="3600"/>
              <a:buNone/>
              <a:defRPr sz="3600">
                <a:solidFill>
                  <a:schemeClr val="accent4"/>
                </a:solidFill>
              </a:defRPr>
            </a:lvl7pPr>
            <a:lvl8pPr lvl="7" algn="ctr">
              <a:lnSpc>
                <a:spcPct val="100000"/>
              </a:lnSpc>
              <a:spcBef>
                <a:spcPts val="0"/>
              </a:spcBef>
              <a:spcAft>
                <a:spcPts val="0"/>
              </a:spcAft>
              <a:buClr>
                <a:schemeClr val="accent4"/>
              </a:buClr>
              <a:buSzPts val="3600"/>
              <a:buNone/>
              <a:defRPr sz="3600">
                <a:solidFill>
                  <a:schemeClr val="accent4"/>
                </a:solidFill>
              </a:defRPr>
            </a:lvl8pPr>
            <a:lvl9pPr lvl="8" algn="ctr">
              <a:lnSpc>
                <a:spcPct val="100000"/>
              </a:lnSpc>
              <a:spcBef>
                <a:spcPts val="0"/>
              </a:spcBef>
              <a:spcAft>
                <a:spcPts val="0"/>
              </a:spcAft>
              <a:buClr>
                <a:schemeClr val="accent4"/>
              </a:buClr>
              <a:buSzPts val="3600"/>
              <a:buNone/>
              <a:defRPr sz="3600">
                <a:solidFill>
                  <a:schemeClr val="accent4"/>
                </a:solidFill>
              </a:defRPr>
            </a:lvl9pPr>
          </a:lstStyle>
          <a:p/>
        </p:txBody>
      </p:sp>
      <p:sp>
        <p:nvSpPr>
          <p:cNvPr id="43" name="Google Shape;43;p4"/>
          <p:cNvSpPr txBox="1"/>
          <p:nvPr>
            <p:ph idx="14" type="subTitle"/>
          </p:nvPr>
        </p:nvSpPr>
        <p:spPr>
          <a:xfrm>
            <a:off x="1845813" y="3455900"/>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4" name="Google Shape;44;p4"/>
          <p:cNvSpPr txBox="1"/>
          <p:nvPr>
            <p:ph idx="1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9">
    <p:bg>
      <p:bgPr>
        <a:blipFill>
          <a:blip r:embed="rId2">
            <a:alphaModFix/>
          </a:blip>
          <a:stretch>
            <a:fillRect/>
          </a:stretch>
        </a:blipFill>
      </p:bgPr>
    </p:bg>
    <p:spTree>
      <p:nvGrpSpPr>
        <p:cNvPr id="307" name="Shape 307"/>
        <p:cNvGrpSpPr/>
        <p:nvPr/>
      </p:nvGrpSpPr>
      <p:grpSpPr>
        <a:xfrm>
          <a:off x="0" y="0"/>
          <a:ext cx="0" cy="0"/>
          <a:chOff x="0" y="0"/>
          <a:chExt cx="0" cy="0"/>
        </a:xfrm>
      </p:grpSpPr>
      <p:sp>
        <p:nvSpPr>
          <p:cNvPr id="308" name="Google Shape;308;p3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
        <p:nvSpPr>
          <p:cNvPr id="309" name="Google Shape;309;p31"/>
          <p:cNvSpPr txBox="1"/>
          <p:nvPr>
            <p:ph idx="1" type="subTitle"/>
          </p:nvPr>
        </p:nvSpPr>
        <p:spPr>
          <a:xfrm>
            <a:off x="973450" y="1680925"/>
            <a:ext cx="3705000" cy="213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310" name="Google Shape;310;p31"/>
          <p:cNvGrpSpPr/>
          <p:nvPr/>
        </p:nvGrpSpPr>
        <p:grpSpPr>
          <a:xfrm>
            <a:off x="-1045669" y="-332457"/>
            <a:ext cx="10786648" cy="6591122"/>
            <a:chOff x="-1045669" y="-332457"/>
            <a:chExt cx="10786648" cy="6591122"/>
          </a:xfrm>
        </p:grpSpPr>
        <p:pic>
          <p:nvPicPr>
            <p:cNvPr id="311" name="Google Shape;311;p31"/>
            <p:cNvPicPr preferRelativeResize="0"/>
            <p:nvPr/>
          </p:nvPicPr>
          <p:blipFill rotWithShape="1">
            <a:blip r:embed="rId3">
              <a:alphaModFix/>
            </a:blip>
            <a:srcRect b="0" l="0" r="0" t="0"/>
            <a:stretch/>
          </p:blipFill>
          <p:spPr>
            <a:xfrm flipH="1" rot="1135140">
              <a:off x="-217795" y="4433359"/>
              <a:ext cx="2444991" cy="1468604"/>
            </a:xfrm>
            <a:prstGeom prst="rect">
              <a:avLst/>
            </a:prstGeom>
            <a:noFill/>
            <a:ln>
              <a:noFill/>
            </a:ln>
          </p:spPr>
        </p:pic>
        <p:pic>
          <p:nvPicPr>
            <p:cNvPr id="312" name="Google Shape;312;p31"/>
            <p:cNvPicPr preferRelativeResize="0"/>
            <p:nvPr/>
          </p:nvPicPr>
          <p:blipFill rotWithShape="1">
            <a:blip r:embed="rId4">
              <a:alphaModFix/>
            </a:blip>
            <a:srcRect b="0" l="0" r="0" t="0"/>
            <a:stretch/>
          </p:blipFill>
          <p:spPr>
            <a:xfrm flipH="1" rot="2004511">
              <a:off x="-534528" y="3009203"/>
              <a:ext cx="1311093" cy="2250107"/>
            </a:xfrm>
            <a:prstGeom prst="rect">
              <a:avLst/>
            </a:prstGeom>
            <a:noFill/>
            <a:ln>
              <a:noFill/>
            </a:ln>
          </p:spPr>
        </p:pic>
        <p:pic>
          <p:nvPicPr>
            <p:cNvPr id="313" name="Google Shape;313;p31"/>
            <p:cNvPicPr preferRelativeResize="0"/>
            <p:nvPr/>
          </p:nvPicPr>
          <p:blipFill rotWithShape="1">
            <a:blip r:embed="rId5">
              <a:alphaModFix/>
            </a:blip>
            <a:srcRect b="-2468" l="-2210" r="2208" t="2469"/>
            <a:stretch/>
          </p:blipFill>
          <p:spPr>
            <a:xfrm flipH="1" rot="10800000">
              <a:off x="81061" y="4392941"/>
              <a:ext cx="805092" cy="865892"/>
            </a:xfrm>
            <a:prstGeom prst="rect">
              <a:avLst/>
            </a:prstGeom>
            <a:noFill/>
            <a:ln>
              <a:noFill/>
            </a:ln>
          </p:spPr>
        </p:pic>
        <p:pic>
          <p:nvPicPr>
            <p:cNvPr id="314" name="Google Shape;314;p31"/>
            <p:cNvPicPr preferRelativeResize="0"/>
            <p:nvPr/>
          </p:nvPicPr>
          <p:blipFill rotWithShape="1">
            <a:blip r:embed="rId6">
              <a:alphaModFix/>
            </a:blip>
            <a:srcRect b="0" l="0" r="0" t="0"/>
            <a:stretch/>
          </p:blipFill>
          <p:spPr>
            <a:xfrm rot="6863945">
              <a:off x="7108463" y="3332484"/>
              <a:ext cx="2951200" cy="1202078"/>
            </a:xfrm>
            <a:prstGeom prst="rect">
              <a:avLst/>
            </a:prstGeom>
            <a:noFill/>
            <a:ln>
              <a:noFill/>
            </a:ln>
          </p:spPr>
        </p:pic>
        <p:pic>
          <p:nvPicPr>
            <p:cNvPr id="315" name="Google Shape;315;p31"/>
            <p:cNvPicPr preferRelativeResize="0"/>
            <p:nvPr/>
          </p:nvPicPr>
          <p:blipFill rotWithShape="1">
            <a:blip r:embed="rId7">
              <a:alphaModFix/>
            </a:blip>
            <a:srcRect b="0" l="0" r="0" t="0"/>
            <a:stretch/>
          </p:blipFill>
          <p:spPr>
            <a:xfrm rot="2965323">
              <a:off x="8129075" y="-113187"/>
              <a:ext cx="1069599" cy="1069599"/>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0">
    <p:bg>
      <p:bgPr>
        <a:blipFill>
          <a:blip r:embed="rId2">
            <a:alphaModFix/>
          </a:blip>
          <a:stretch>
            <a:fillRect/>
          </a:stretch>
        </a:blipFill>
      </p:bgPr>
    </p:bg>
    <p:spTree>
      <p:nvGrpSpPr>
        <p:cNvPr id="316" name="Shape 316"/>
        <p:cNvGrpSpPr/>
        <p:nvPr/>
      </p:nvGrpSpPr>
      <p:grpSpPr>
        <a:xfrm>
          <a:off x="0" y="0"/>
          <a:ext cx="0" cy="0"/>
          <a:chOff x="0" y="0"/>
          <a:chExt cx="0" cy="0"/>
        </a:xfrm>
      </p:grpSpPr>
      <p:sp>
        <p:nvSpPr>
          <p:cNvPr id="317" name="Google Shape;317;p32"/>
          <p:cNvSpPr txBox="1"/>
          <p:nvPr>
            <p:ph type="title"/>
          </p:nvPr>
        </p:nvSpPr>
        <p:spPr>
          <a:xfrm>
            <a:off x="2325300" y="539975"/>
            <a:ext cx="4493400" cy="82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6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18" name="Google Shape;318;p32"/>
          <p:cNvSpPr txBox="1"/>
          <p:nvPr/>
        </p:nvSpPr>
        <p:spPr>
          <a:xfrm>
            <a:off x="2489550" y="3296400"/>
            <a:ext cx="4164900" cy="92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Poppins"/>
                <a:ea typeface="Poppins"/>
                <a:cs typeface="Poppins"/>
                <a:sym typeface="Poppins"/>
              </a:rPr>
              <a:t>CREDITS: This presentation template was created by </a:t>
            </a:r>
            <a:r>
              <a:rPr b="1" i="0" lang="en" sz="1200" u="none" cap="none" strike="noStrike">
                <a:solidFill>
                  <a:schemeClr val="hlink"/>
                </a:solidFill>
                <a:uFill>
                  <a:noFill/>
                </a:uFill>
                <a:latin typeface="Poppins"/>
                <a:ea typeface="Poppins"/>
                <a:cs typeface="Poppins"/>
                <a:sym typeface="Poppins"/>
                <a:hlinkClick r:id="rId3"/>
              </a:rPr>
              <a:t>Slidesgo</a:t>
            </a:r>
            <a:r>
              <a:rPr b="0" i="0" lang="en" sz="1200" u="none" cap="none" strike="noStrike">
                <a:solidFill>
                  <a:schemeClr val="lt1"/>
                </a:solidFill>
                <a:latin typeface="Poppins"/>
                <a:ea typeface="Poppins"/>
                <a:cs typeface="Poppins"/>
                <a:sym typeface="Poppins"/>
              </a:rPr>
              <a:t>, including icons by </a:t>
            </a:r>
            <a:r>
              <a:rPr b="1" i="0" lang="en" sz="1200" u="none" cap="none" strike="noStrike">
                <a:solidFill>
                  <a:schemeClr val="hlink"/>
                </a:solidFill>
                <a:uFill>
                  <a:noFill/>
                </a:uFill>
                <a:latin typeface="Poppins"/>
                <a:ea typeface="Poppins"/>
                <a:cs typeface="Poppins"/>
                <a:sym typeface="Poppins"/>
                <a:hlinkClick r:id="rId4"/>
              </a:rPr>
              <a:t>Flaticon</a:t>
            </a:r>
            <a:r>
              <a:rPr b="0" i="0" lang="en" sz="1200" u="none" cap="none" strike="noStrike">
                <a:solidFill>
                  <a:schemeClr val="lt1"/>
                </a:solidFill>
                <a:latin typeface="Poppins"/>
                <a:ea typeface="Poppins"/>
                <a:cs typeface="Poppins"/>
                <a:sym typeface="Poppins"/>
              </a:rPr>
              <a:t>, and infographics &amp; images by </a:t>
            </a:r>
            <a:r>
              <a:rPr b="1" i="0" lang="en" sz="1200" u="none" cap="none" strike="noStrike">
                <a:solidFill>
                  <a:schemeClr val="hlink"/>
                </a:solidFill>
                <a:uFill>
                  <a:noFill/>
                </a:uFill>
                <a:latin typeface="Poppins"/>
                <a:ea typeface="Poppins"/>
                <a:cs typeface="Poppins"/>
                <a:sym typeface="Poppins"/>
                <a:hlinkClick r:id="rId5"/>
              </a:rPr>
              <a:t>Freepik</a:t>
            </a:r>
            <a:endParaRPr b="1" i="0" sz="1200" u="none" cap="none" strike="noStrike">
              <a:solidFill>
                <a:schemeClr val="lt1"/>
              </a:solidFill>
              <a:latin typeface="Poppins"/>
              <a:ea typeface="Poppins"/>
              <a:cs typeface="Poppins"/>
              <a:sym typeface="Poppins"/>
            </a:endParaRPr>
          </a:p>
        </p:txBody>
      </p:sp>
      <p:sp>
        <p:nvSpPr>
          <p:cNvPr id="319" name="Google Shape;319;p32"/>
          <p:cNvSpPr txBox="1"/>
          <p:nvPr>
            <p:ph idx="1" type="subTitle"/>
          </p:nvPr>
        </p:nvSpPr>
        <p:spPr>
          <a:xfrm>
            <a:off x="2521500" y="1329325"/>
            <a:ext cx="4101000" cy="138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320" name="Google Shape;320;p32"/>
          <p:cNvGrpSpPr/>
          <p:nvPr/>
        </p:nvGrpSpPr>
        <p:grpSpPr>
          <a:xfrm>
            <a:off x="-1045306" y="-941063"/>
            <a:ext cx="11455123" cy="7134280"/>
            <a:chOff x="-1045306" y="-941063"/>
            <a:chExt cx="11455123" cy="7134280"/>
          </a:xfrm>
        </p:grpSpPr>
        <p:pic>
          <p:nvPicPr>
            <p:cNvPr id="321" name="Google Shape;321;p32"/>
            <p:cNvPicPr preferRelativeResize="0"/>
            <p:nvPr/>
          </p:nvPicPr>
          <p:blipFill rotWithShape="1">
            <a:blip r:embed="rId6">
              <a:alphaModFix/>
            </a:blip>
            <a:srcRect b="0" l="0" r="0" t="0"/>
            <a:stretch/>
          </p:blipFill>
          <p:spPr>
            <a:xfrm flipH="1" rot="1302190">
              <a:off x="-872465" y="690499"/>
              <a:ext cx="2683029" cy="1213729"/>
            </a:xfrm>
            <a:prstGeom prst="rect">
              <a:avLst/>
            </a:prstGeom>
            <a:noFill/>
            <a:ln>
              <a:noFill/>
            </a:ln>
          </p:spPr>
        </p:pic>
        <p:pic>
          <p:nvPicPr>
            <p:cNvPr id="322" name="Google Shape;322;p32"/>
            <p:cNvPicPr preferRelativeResize="0"/>
            <p:nvPr/>
          </p:nvPicPr>
          <p:blipFill rotWithShape="1">
            <a:blip r:embed="rId7">
              <a:alphaModFix/>
            </a:blip>
            <a:srcRect b="0" l="0" r="0" t="0"/>
            <a:stretch/>
          </p:blipFill>
          <p:spPr>
            <a:xfrm rot="3481469">
              <a:off x="7020333" y="2701400"/>
              <a:ext cx="1241522" cy="1310172"/>
            </a:xfrm>
            <a:prstGeom prst="rect">
              <a:avLst/>
            </a:prstGeom>
            <a:noFill/>
            <a:ln>
              <a:noFill/>
            </a:ln>
          </p:spPr>
        </p:pic>
        <p:pic>
          <p:nvPicPr>
            <p:cNvPr id="323" name="Google Shape;323;p32"/>
            <p:cNvPicPr preferRelativeResize="0"/>
            <p:nvPr/>
          </p:nvPicPr>
          <p:blipFill rotWithShape="1">
            <a:blip r:embed="rId8">
              <a:alphaModFix/>
            </a:blip>
            <a:srcRect b="0" l="0" r="0" t="0"/>
            <a:stretch/>
          </p:blipFill>
          <p:spPr>
            <a:xfrm>
              <a:off x="7786749" y="3924539"/>
              <a:ext cx="1546328" cy="1546336"/>
            </a:xfrm>
            <a:prstGeom prst="rect">
              <a:avLst/>
            </a:prstGeom>
            <a:noFill/>
            <a:ln>
              <a:noFill/>
            </a:ln>
          </p:spPr>
        </p:pic>
        <p:pic>
          <p:nvPicPr>
            <p:cNvPr id="324" name="Google Shape;324;p32"/>
            <p:cNvPicPr preferRelativeResize="0"/>
            <p:nvPr/>
          </p:nvPicPr>
          <p:blipFill rotWithShape="1">
            <a:blip r:embed="rId9">
              <a:alphaModFix/>
            </a:blip>
            <a:srcRect b="0" l="0" r="0" t="0"/>
            <a:stretch/>
          </p:blipFill>
          <p:spPr>
            <a:xfrm rot="-1091633">
              <a:off x="35401" y="61079"/>
              <a:ext cx="1156467" cy="1156468"/>
            </a:xfrm>
            <a:prstGeom prst="rect">
              <a:avLst/>
            </a:prstGeom>
            <a:noFill/>
            <a:ln>
              <a:noFill/>
            </a:ln>
          </p:spPr>
        </p:pic>
        <p:pic>
          <p:nvPicPr>
            <p:cNvPr id="325" name="Google Shape;325;p32"/>
            <p:cNvPicPr preferRelativeResize="0"/>
            <p:nvPr/>
          </p:nvPicPr>
          <p:blipFill rotWithShape="1">
            <a:blip r:embed="rId10">
              <a:alphaModFix/>
            </a:blip>
            <a:srcRect b="0" l="0" r="0" t="0"/>
            <a:stretch/>
          </p:blipFill>
          <p:spPr>
            <a:xfrm flipH="1" rot="8326048">
              <a:off x="7316590" y="-187350"/>
              <a:ext cx="2909019" cy="1653324"/>
            </a:xfrm>
            <a:prstGeom prst="rect">
              <a:avLst/>
            </a:prstGeom>
            <a:noFill/>
            <a:ln>
              <a:noFill/>
            </a:ln>
          </p:spPr>
        </p:pic>
        <p:pic>
          <p:nvPicPr>
            <p:cNvPr id="326" name="Google Shape;326;p32"/>
            <p:cNvPicPr preferRelativeResize="0"/>
            <p:nvPr/>
          </p:nvPicPr>
          <p:blipFill rotWithShape="1">
            <a:blip r:embed="rId11">
              <a:alphaModFix/>
            </a:blip>
            <a:srcRect b="0" l="0" r="0" t="0"/>
            <a:stretch/>
          </p:blipFill>
          <p:spPr>
            <a:xfrm rot="2700000">
              <a:off x="-581175" y="3488062"/>
              <a:ext cx="2241024" cy="2241024"/>
            </a:xfrm>
            <a:prstGeom prst="rect">
              <a:avLst/>
            </a:prstGeom>
            <a:noFill/>
            <a:ln>
              <a:noFill/>
            </a:ln>
          </p:spPr>
        </p:pic>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
    <p:bg>
      <p:bgPr>
        <a:blipFill>
          <a:blip r:embed="rId2">
            <a:alphaModFix/>
          </a:blip>
          <a:stretch>
            <a:fillRect/>
          </a:stretch>
        </a:blipFill>
      </p:bgPr>
    </p:bg>
    <p:spTree>
      <p:nvGrpSpPr>
        <p:cNvPr id="327" name="Shape 327"/>
        <p:cNvGrpSpPr/>
        <p:nvPr/>
      </p:nvGrpSpPr>
      <p:grpSpPr>
        <a:xfrm>
          <a:off x="0" y="0"/>
          <a:ext cx="0" cy="0"/>
          <a:chOff x="0" y="0"/>
          <a:chExt cx="0" cy="0"/>
        </a:xfrm>
      </p:grpSpPr>
      <p:sp>
        <p:nvSpPr>
          <p:cNvPr id="328" name="Google Shape;328;p3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2">
    <p:bg>
      <p:bgPr>
        <a:blipFill>
          <a:blip r:embed="rId2">
            <a:alphaModFix/>
          </a:blip>
          <a:stretch>
            <a:fillRect/>
          </a:stretch>
        </a:blipFill>
      </p:bgPr>
    </p:bg>
    <p:spTree>
      <p:nvGrpSpPr>
        <p:cNvPr id="329" name="Shape 329"/>
        <p:cNvGrpSpPr/>
        <p:nvPr/>
      </p:nvGrpSpPr>
      <p:grpSpPr>
        <a:xfrm>
          <a:off x="0" y="0"/>
          <a:ext cx="0" cy="0"/>
          <a:chOff x="0" y="0"/>
          <a:chExt cx="0" cy="0"/>
        </a:xfrm>
      </p:grpSpPr>
      <p:sp>
        <p:nvSpPr>
          <p:cNvPr id="330" name="Google Shape;330;p3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1">
    <p:bg>
      <p:bgPr>
        <a:blipFill>
          <a:blip r:embed="rId2">
            <a:alphaModFix/>
          </a:blip>
          <a:stretch>
            <a:fillRect/>
          </a:stretch>
        </a:blipFill>
      </p:bgPr>
    </p:bg>
    <p:spTree>
      <p:nvGrpSpPr>
        <p:cNvPr id="331" name="Shape 331"/>
        <p:cNvGrpSpPr/>
        <p:nvPr/>
      </p:nvGrpSpPr>
      <p:grpSpPr>
        <a:xfrm>
          <a:off x="0" y="0"/>
          <a:ext cx="0" cy="0"/>
          <a:chOff x="0" y="0"/>
          <a:chExt cx="0" cy="0"/>
        </a:xfrm>
      </p:grpSpPr>
      <p:sp>
        <p:nvSpPr>
          <p:cNvPr id="332" name="Google Shape;332;p3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atin typeface="Poppins"/>
                <a:ea typeface="Poppins"/>
                <a:cs typeface="Poppins"/>
                <a:sym typeface="Poppins"/>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
        <p:nvSpPr>
          <p:cNvPr id="333" name="Google Shape;333;p35"/>
          <p:cNvSpPr txBox="1"/>
          <p:nvPr>
            <p:ph idx="2" type="title"/>
          </p:nvPr>
        </p:nvSpPr>
        <p:spPr>
          <a:xfrm>
            <a:off x="713225" y="1345913"/>
            <a:ext cx="3028800" cy="58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34" name="Google Shape;334;p35"/>
          <p:cNvSpPr txBox="1"/>
          <p:nvPr>
            <p:ph idx="3" type="title"/>
          </p:nvPr>
        </p:nvSpPr>
        <p:spPr>
          <a:xfrm>
            <a:off x="4597650" y="1345925"/>
            <a:ext cx="3143700" cy="58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35" name="Google Shape;335;p35"/>
          <p:cNvSpPr txBox="1"/>
          <p:nvPr>
            <p:ph idx="1" type="subTitle"/>
          </p:nvPr>
        </p:nvSpPr>
        <p:spPr>
          <a:xfrm>
            <a:off x="717150" y="1845000"/>
            <a:ext cx="3855000" cy="158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336" name="Google Shape;336;p35"/>
          <p:cNvSpPr txBox="1"/>
          <p:nvPr>
            <p:ph idx="4" type="subTitle"/>
          </p:nvPr>
        </p:nvSpPr>
        <p:spPr>
          <a:xfrm>
            <a:off x="4597650" y="1839700"/>
            <a:ext cx="3855000" cy="15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Char char="●"/>
              <a:defRPr sz="14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337" name="Google Shape;337;p35"/>
          <p:cNvSpPr txBox="1"/>
          <p:nvPr>
            <p:ph idx="5" type="title"/>
          </p:nvPr>
        </p:nvSpPr>
        <p:spPr>
          <a:xfrm>
            <a:off x="713225" y="3522563"/>
            <a:ext cx="3028800" cy="58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38" name="Google Shape;338;p35"/>
          <p:cNvSpPr txBox="1"/>
          <p:nvPr>
            <p:ph idx="6" type="subTitle"/>
          </p:nvPr>
        </p:nvSpPr>
        <p:spPr>
          <a:xfrm>
            <a:off x="717150" y="3945450"/>
            <a:ext cx="3855000" cy="66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grpSp>
        <p:nvGrpSpPr>
          <p:cNvPr id="339" name="Google Shape;339;p35"/>
          <p:cNvGrpSpPr/>
          <p:nvPr/>
        </p:nvGrpSpPr>
        <p:grpSpPr>
          <a:xfrm>
            <a:off x="5611205" y="2908351"/>
            <a:ext cx="4847345" cy="3786472"/>
            <a:chOff x="5611205" y="2908351"/>
            <a:chExt cx="4847345" cy="3786472"/>
          </a:xfrm>
        </p:grpSpPr>
        <p:pic>
          <p:nvPicPr>
            <p:cNvPr id="340" name="Google Shape;340;p35"/>
            <p:cNvPicPr preferRelativeResize="0"/>
            <p:nvPr/>
          </p:nvPicPr>
          <p:blipFill rotWithShape="1">
            <a:blip r:embed="rId3">
              <a:alphaModFix/>
            </a:blip>
            <a:srcRect b="0" l="0" r="0" t="0"/>
            <a:stretch/>
          </p:blipFill>
          <p:spPr>
            <a:xfrm flipH="1" rot="9945452">
              <a:off x="5701198" y="4105389"/>
              <a:ext cx="3363382" cy="1151772"/>
            </a:xfrm>
            <a:prstGeom prst="rect">
              <a:avLst/>
            </a:prstGeom>
            <a:noFill/>
            <a:ln>
              <a:noFill/>
            </a:ln>
          </p:spPr>
        </p:pic>
        <p:pic>
          <p:nvPicPr>
            <p:cNvPr id="341" name="Google Shape;341;p35"/>
            <p:cNvPicPr preferRelativeResize="0"/>
            <p:nvPr/>
          </p:nvPicPr>
          <p:blipFill rotWithShape="1">
            <a:blip r:embed="rId4">
              <a:alphaModFix/>
            </a:blip>
            <a:srcRect b="0" l="0" r="0" t="0"/>
            <a:stretch/>
          </p:blipFill>
          <p:spPr>
            <a:xfrm flipH="1" rot="-5049149">
              <a:off x="7460043" y="3779447"/>
              <a:ext cx="3596914" cy="2044279"/>
            </a:xfrm>
            <a:prstGeom prst="rect">
              <a:avLst/>
            </a:prstGeom>
            <a:noFill/>
            <a:ln>
              <a:noFill/>
            </a:ln>
          </p:spPr>
        </p:pic>
        <p:pic>
          <p:nvPicPr>
            <p:cNvPr id="342" name="Google Shape;342;p35"/>
            <p:cNvPicPr preferRelativeResize="0"/>
            <p:nvPr/>
          </p:nvPicPr>
          <p:blipFill rotWithShape="1">
            <a:blip r:embed="rId5">
              <a:alphaModFix/>
            </a:blip>
            <a:srcRect b="0" l="0" r="0" t="0"/>
            <a:stretch/>
          </p:blipFill>
          <p:spPr>
            <a:xfrm rot="849927">
              <a:off x="7868590" y="3763787"/>
              <a:ext cx="1187393" cy="1187374"/>
            </a:xfrm>
            <a:prstGeom prst="rect">
              <a:avLst/>
            </a:prstGeom>
            <a:noFill/>
            <a:ln>
              <a:noFill/>
            </a:ln>
          </p:spPr>
        </p:pic>
      </p:grpSp>
      <p:pic>
        <p:nvPicPr>
          <p:cNvPr id="343" name="Google Shape;343;p35"/>
          <p:cNvPicPr preferRelativeResize="0"/>
          <p:nvPr/>
        </p:nvPicPr>
        <p:blipFill rotWithShape="1">
          <a:blip r:embed="rId6">
            <a:alphaModFix/>
          </a:blip>
          <a:srcRect b="-2468" l="-2210" r="2208" t="2469"/>
          <a:stretch/>
        </p:blipFill>
        <p:spPr>
          <a:xfrm flipH="1" rot="-6061089">
            <a:off x="8355068" y="-620292"/>
            <a:ext cx="1635804" cy="1643739"/>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4" name="Shape 34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bg>
      <p:bgPr>
        <a:blipFill>
          <a:blip r:embed="rId2">
            <a:alphaModFix/>
          </a:blip>
          <a:stretch>
            <a:fillRect/>
          </a:stretch>
        </a:blipFill>
      </p:bgPr>
    </p:bg>
    <p:spTree>
      <p:nvGrpSpPr>
        <p:cNvPr id="345" name="Shape 345"/>
        <p:cNvGrpSpPr/>
        <p:nvPr/>
      </p:nvGrpSpPr>
      <p:grpSpPr>
        <a:xfrm>
          <a:off x="0" y="0"/>
          <a:ext cx="0" cy="0"/>
          <a:chOff x="0" y="0"/>
          <a:chExt cx="0" cy="0"/>
        </a:xfrm>
      </p:grpSpPr>
      <p:grpSp>
        <p:nvGrpSpPr>
          <p:cNvPr id="346" name="Google Shape;346;p37"/>
          <p:cNvGrpSpPr/>
          <p:nvPr/>
        </p:nvGrpSpPr>
        <p:grpSpPr>
          <a:xfrm>
            <a:off x="-823385" y="1369969"/>
            <a:ext cx="4808535" cy="6001204"/>
            <a:chOff x="-823385" y="1369969"/>
            <a:chExt cx="4808535" cy="6001204"/>
          </a:xfrm>
        </p:grpSpPr>
        <p:pic>
          <p:nvPicPr>
            <p:cNvPr id="347" name="Google Shape;347;p37"/>
            <p:cNvPicPr preferRelativeResize="0"/>
            <p:nvPr/>
          </p:nvPicPr>
          <p:blipFill rotWithShape="1">
            <a:blip r:embed="rId3">
              <a:alphaModFix/>
            </a:blip>
            <a:srcRect b="0" l="0" r="0" t="0"/>
            <a:stretch/>
          </p:blipFill>
          <p:spPr>
            <a:xfrm flipH="1" rot="7859885">
              <a:off x="-108899" y="2787598"/>
              <a:ext cx="1502093" cy="2577926"/>
            </a:xfrm>
            <a:prstGeom prst="rect">
              <a:avLst/>
            </a:prstGeom>
            <a:noFill/>
            <a:ln>
              <a:noFill/>
            </a:ln>
          </p:spPr>
        </p:pic>
        <p:pic>
          <p:nvPicPr>
            <p:cNvPr id="348" name="Google Shape;348;p37"/>
            <p:cNvPicPr preferRelativeResize="0"/>
            <p:nvPr/>
          </p:nvPicPr>
          <p:blipFill rotWithShape="1">
            <a:blip r:embed="rId4">
              <a:alphaModFix/>
            </a:blip>
            <a:srcRect b="0" l="0" r="0" t="0"/>
            <a:stretch/>
          </p:blipFill>
          <p:spPr>
            <a:xfrm rot="-2208277">
              <a:off x="-42741" y="1874209"/>
              <a:ext cx="2342932" cy="1982482"/>
            </a:xfrm>
            <a:prstGeom prst="rect">
              <a:avLst/>
            </a:prstGeom>
            <a:noFill/>
            <a:ln>
              <a:noFill/>
            </a:ln>
          </p:spPr>
        </p:pic>
        <p:pic>
          <p:nvPicPr>
            <p:cNvPr id="349" name="Google Shape;349;p37"/>
            <p:cNvPicPr preferRelativeResize="0"/>
            <p:nvPr/>
          </p:nvPicPr>
          <p:blipFill rotWithShape="1">
            <a:blip r:embed="rId5">
              <a:alphaModFix/>
            </a:blip>
            <a:srcRect b="0" l="0" r="0" t="0"/>
            <a:stretch/>
          </p:blipFill>
          <p:spPr>
            <a:xfrm flipH="1" rot="-5049149">
              <a:off x="986643" y="4455797"/>
              <a:ext cx="3596914" cy="2044279"/>
            </a:xfrm>
            <a:prstGeom prst="rect">
              <a:avLst/>
            </a:prstGeom>
            <a:noFill/>
            <a:ln>
              <a:noFill/>
            </a:ln>
          </p:spPr>
        </p:pic>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3">
    <p:bg>
      <p:bgPr>
        <a:blipFill>
          <a:blip r:embed="rId2">
            <a:alphaModFix/>
          </a:blip>
          <a:stretch>
            <a:fillRect/>
          </a:stretch>
        </a:blipFill>
      </p:bgPr>
    </p:bg>
    <p:spTree>
      <p:nvGrpSpPr>
        <p:cNvPr id="350" name="Shape 350"/>
        <p:cNvGrpSpPr/>
        <p:nvPr/>
      </p:nvGrpSpPr>
      <p:grpSpPr>
        <a:xfrm>
          <a:off x="0" y="0"/>
          <a:ext cx="0" cy="0"/>
          <a:chOff x="0" y="0"/>
          <a:chExt cx="0" cy="0"/>
        </a:xfrm>
      </p:grpSpPr>
      <p:grpSp>
        <p:nvGrpSpPr>
          <p:cNvPr id="351" name="Google Shape;351;p38"/>
          <p:cNvGrpSpPr/>
          <p:nvPr/>
        </p:nvGrpSpPr>
        <p:grpSpPr>
          <a:xfrm>
            <a:off x="6560498" y="-1128826"/>
            <a:ext cx="3351148" cy="3652321"/>
            <a:chOff x="6560498" y="-1128826"/>
            <a:chExt cx="3351148" cy="3652321"/>
          </a:xfrm>
        </p:grpSpPr>
        <p:pic>
          <p:nvPicPr>
            <p:cNvPr id="352" name="Google Shape;352;p38"/>
            <p:cNvPicPr preferRelativeResize="0"/>
            <p:nvPr/>
          </p:nvPicPr>
          <p:blipFill rotWithShape="1">
            <a:blip r:embed="rId3">
              <a:alphaModFix/>
            </a:blip>
            <a:srcRect b="0" l="0" r="0" t="0"/>
            <a:stretch/>
          </p:blipFill>
          <p:spPr>
            <a:xfrm flipH="1" rot="-9734620">
              <a:off x="6743315" y="-724625"/>
              <a:ext cx="2909019" cy="1653324"/>
            </a:xfrm>
            <a:prstGeom prst="rect">
              <a:avLst/>
            </a:prstGeom>
            <a:noFill/>
            <a:ln>
              <a:noFill/>
            </a:ln>
          </p:spPr>
        </p:pic>
        <p:pic>
          <p:nvPicPr>
            <p:cNvPr id="353" name="Google Shape;353;p38"/>
            <p:cNvPicPr preferRelativeResize="0"/>
            <p:nvPr/>
          </p:nvPicPr>
          <p:blipFill rotWithShape="1">
            <a:blip r:embed="rId4">
              <a:alphaModFix/>
            </a:blip>
            <a:srcRect b="0" l="0" r="0" t="0"/>
            <a:stretch/>
          </p:blipFill>
          <p:spPr>
            <a:xfrm rot="-2314110">
              <a:off x="7038849" y="533693"/>
              <a:ext cx="2783852" cy="1259363"/>
            </a:xfrm>
            <a:prstGeom prst="rect">
              <a:avLst/>
            </a:prstGeom>
            <a:noFill/>
            <a:ln>
              <a:noFill/>
            </a:ln>
          </p:spPr>
        </p:pic>
        <p:pic>
          <p:nvPicPr>
            <p:cNvPr id="354" name="Google Shape;354;p38"/>
            <p:cNvPicPr preferRelativeResize="0"/>
            <p:nvPr/>
          </p:nvPicPr>
          <p:blipFill rotWithShape="1">
            <a:blip r:embed="rId5">
              <a:alphaModFix/>
            </a:blip>
            <a:srcRect b="-2468" l="-2210" r="2208" t="2469"/>
            <a:stretch/>
          </p:blipFill>
          <p:spPr>
            <a:xfrm flipH="1">
              <a:off x="8231848" y="54980"/>
              <a:ext cx="964353" cy="96902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5"/>
          <p:cNvSpPr txBox="1"/>
          <p:nvPr>
            <p:ph type="title"/>
          </p:nvPr>
        </p:nvSpPr>
        <p:spPr>
          <a:xfrm>
            <a:off x="4832225" y="1534088"/>
            <a:ext cx="2808000" cy="75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500">
                <a:solidFill>
                  <a:schemeClr val="l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 name="Google Shape;47;p5"/>
          <p:cNvSpPr txBox="1"/>
          <p:nvPr>
            <p:ph idx="1" type="subTitle"/>
          </p:nvPr>
        </p:nvSpPr>
        <p:spPr>
          <a:xfrm>
            <a:off x="4755275" y="2212613"/>
            <a:ext cx="2964000" cy="139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48" name="Google Shape;48;p5"/>
          <p:cNvGrpSpPr/>
          <p:nvPr/>
        </p:nvGrpSpPr>
        <p:grpSpPr>
          <a:xfrm>
            <a:off x="-2525576" y="-2147973"/>
            <a:ext cx="12171020" cy="8109925"/>
            <a:chOff x="-2525576" y="-2147973"/>
            <a:chExt cx="12171020" cy="8109925"/>
          </a:xfrm>
        </p:grpSpPr>
        <p:pic>
          <p:nvPicPr>
            <p:cNvPr id="49" name="Google Shape;49;p5"/>
            <p:cNvPicPr preferRelativeResize="0"/>
            <p:nvPr/>
          </p:nvPicPr>
          <p:blipFill rotWithShape="1">
            <a:blip r:embed="rId3">
              <a:alphaModFix/>
            </a:blip>
            <a:srcRect b="0" l="0" r="0" t="0"/>
            <a:stretch/>
          </p:blipFill>
          <p:spPr>
            <a:xfrm rot="-51">
              <a:off x="8091175" y="3404763"/>
              <a:ext cx="1554250" cy="2557177"/>
            </a:xfrm>
            <a:prstGeom prst="rect">
              <a:avLst/>
            </a:prstGeom>
            <a:noFill/>
            <a:ln>
              <a:noFill/>
            </a:ln>
          </p:spPr>
        </p:pic>
        <p:pic>
          <p:nvPicPr>
            <p:cNvPr id="50" name="Google Shape;50;p5"/>
            <p:cNvPicPr preferRelativeResize="0"/>
            <p:nvPr/>
          </p:nvPicPr>
          <p:blipFill rotWithShape="1">
            <a:blip r:embed="rId4">
              <a:alphaModFix/>
            </a:blip>
            <a:srcRect b="0" l="0" r="0" t="0"/>
            <a:stretch/>
          </p:blipFill>
          <p:spPr>
            <a:xfrm rot="-1723643">
              <a:off x="-909485" y="494619"/>
              <a:ext cx="6800270" cy="3222738"/>
            </a:xfrm>
            <a:prstGeom prst="rect">
              <a:avLst/>
            </a:prstGeom>
            <a:noFill/>
            <a:ln>
              <a:noFill/>
            </a:ln>
          </p:spPr>
        </p:pic>
        <p:pic>
          <p:nvPicPr>
            <p:cNvPr id="51" name="Google Shape;51;p5"/>
            <p:cNvPicPr preferRelativeResize="0"/>
            <p:nvPr/>
          </p:nvPicPr>
          <p:blipFill rotWithShape="1">
            <a:blip r:embed="rId5">
              <a:alphaModFix/>
            </a:blip>
            <a:srcRect b="0" l="0" r="0" t="0"/>
            <a:stretch/>
          </p:blipFill>
          <p:spPr>
            <a:xfrm rot="-2903680">
              <a:off x="755386" y="1474744"/>
              <a:ext cx="2966054" cy="2509739"/>
            </a:xfrm>
            <a:prstGeom prst="rect">
              <a:avLst/>
            </a:prstGeom>
            <a:noFill/>
            <a:ln>
              <a:noFill/>
            </a:ln>
          </p:spPr>
        </p:pic>
        <p:pic>
          <p:nvPicPr>
            <p:cNvPr id="52" name="Google Shape;52;p5"/>
            <p:cNvPicPr preferRelativeResize="0"/>
            <p:nvPr/>
          </p:nvPicPr>
          <p:blipFill rotWithShape="1">
            <a:blip r:embed="rId6">
              <a:alphaModFix/>
            </a:blip>
            <a:srcRect b="0" l="0" r="0" t="0"/>
            <a:stretch/>
          </p:blipFill>
          <p:spPr>
            <a:xfrm rot="-9282668">
              <a:off x="-2244264" y="-1434484"/>
              <a:ext cx="3828604" cy="217597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6"/>
          <p:cNvSpPr txBox="1"/>
          <p:nvPr>
            <p:ph type="title"/>
          </p:nvPr>
        </p:nvSpPr>
        <p:spPr>
          <a:xfrm>
            <a:off x="1146900" y="2594111"/>
            <a:ext cx="6850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5" name="Google Shape;55;p6"/>
          <p:cNvSpPr txBox="1"/>
          <p:nvPr>
            <p:ph idx="2" type="title"/>
          </p:nvPr>
        </p:nvSpPr>
        <p:spPr>
          <a:xfrm>
            <a:off x="2678700" y="1247661"/>
            <a:ext cx="3786600" cy="12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6" name="Google Shape;56;p6"/>
          <p:cNvSpPr txBox="1"/>
          <p:nvPr>
            <p:ph idx="1" type="subTitle"/>
          </p:nvPr>
        </p:nvSpPr>
        <p:spPr>
          <a:xfrm>
            <a:off x="1693800" y="3272439"/>
            <a:ext cx="5756400" cy="62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grpSp>
        <p:nvGrpSpPr>
          <p:cNvPr id="57" name="Google Shape;57;p6"/>
          <p:cNvGrpSpPr/>
          <p:nvPr/>
        </p:nvGrpSpPr>
        <p:grpSpPr>
          <a:xfrm>
            <a:off x="-1961956" y="-1914072"/>
            <a:ext cx="12609494" cy="7928468"/>
            <a:chOff x="-1961956" y="-1914072"/>
            <a:chExt cx="12609494" cy="7928468"/>
          </a:xfrm>
        </p:grpSpPr>
        <p:pic>
          <p:nvPicPr>
            <p:cNvPr id="58" name="Google Shape;58;p6"/>
            <p:cNvPicPr preferRelativeResize="0"/>
            <p:nvPr/>
          </p:nvPicPr>
          <p:blipFill rotWithShape="1">
            <a:blip r:embed="rId3">
              <a:alphaModFix/>
            </a:blip>
            <a:srcRect b="0" l="0" r="0" t="0"/>
            <a:stretch/>
          </p:blipFill>
          <p:spPr>
            <a:xfrm flipH="1" rot="-2965333">
              <a:off x="-195457" y="-328621"/>
              <a:ext cx="1736239" cy="1736239"/>
            </a:xfrm>
            <a:prstGeom prst="rect">
              <a:avLst/>
            </a:prstGeom>
            <a:noFill/>
            <a:ln>
              <a:noFill/>
            </a:ln>
          </p:spPr>
        </p:pic>
        <p:pic>
          <p:nvPicPr>
            <p:cNvPr id="59" name="Google Shape;59;p6"/>
            <p:cNvPicPr preferRelativeResize="0"/>
            <p:nvPr/>
          </p:nvPicPr>
          <p:blipFill rotWithShape="1">
            <a:blip r:embed="rId4">
              <a:alphaModFix/>
            </a:blip>
            <a:srcRect b="0" l="0" r="0" t="0"/>
            <a:stretch/>
          </p:blipFill>
          <p:spPr>
            <a:xfrm rot="1772027">
              <a:off x="7981399" y="3414276"/>
              <a:ext cx="1986749" cy="1996375"/>
            </a:xfrm>
            <a:prstGeom prst="rect">
              <a:avLst/>
            </a:prstGeom>
            <a:noFill/>
            <a:ln>
              <a:noFill/>
            </a:ln>
          </p:spPr>
        </p:pic>
        <p:pic>
          <p:nvPicPr>
            <p:cNvPr id="60" name="Google Shape;60;p6"/>
            <p:cNvPicPr preferRelativeResize="0"/>
            <p:nvPr/>
          </p:nvPicPr>
          <p:blipFill rotWithShape="1">
            <a:blip r:embed="rId5">
              <a:alphaModFix/>
            </a:blip>
            <a:srcRect b="0" l="0" r="0" t="0"/>
            <a:stretch/>
          </p:blipFill>
          <p:spPr>
            <a:xfrm flipH="1" rot="1570612">
              <a:off x="-1719691" y="2568700"/>
              <a:ext cx="5448723" cy="2365150"/>
            </a:xfrm>
            <a:prstGeom prst="rect">
              <a:avLst/>
            </a:prstGeom>
            <a:noFill/>
            <a:ln>
              <a:noFill/>
            </a:ln>
          </p:spPr>
        </p:pic>
        <p:pic>
          <p:nvPicPr>
            <p:cNvPr id="61" name="Google Shape;61;p6"/>
            <p:cNvPicPr preferRelativeResize="0"/>
            <p:nvPr/>
          </p:nvPicPr>
          <p:blipFill rotWithShape="1">
            <a:blip r:embed="rId6">
              <a:alphaModFix/>
            </a:blip>
            <a:srcRect b="0" l="0" r="0" t="0"/>
            <a:stretch/>
          </p:blipFill>
          <p:spPr>
            <a:xfrm rot="-2119322">
              <a:off x="6542286" y="-1007559"/>
              <a:ext cx="3828604" cy="2175969"/>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7"/>
          <p:cNvSpPr txBox="1"/>
          <p:nvPr>
            <p:ph idx="1" type="body"/>
          </p:nvPr>
        </p:nvSpPr>
        <p:spPr>
          <a:xfrm>
            <a:off x="713225" y="1646975"/>
            <a:ext cx="5033400" cy="24858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sz="16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64" name="Google Shape;64;p7"/>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65" name="Google Shape;65;p7"/>
          <p:cNvGrpSpPr/>
          <p:nvPr/>
        </p:nvGrpSpPr>
        <p:grpSpPr>
          <a:xfrm>
            <a:off x="-1272955" y="1405353"/>
            <a:ext cx="10891428" cy="4968343"/>
            <a:chOff x="-1272955" y="1405353"/>
            <a:chExt cx="10891428" cy="4968343"/>
          </a:xfrm>
        </p:grpSpPr>
        <p:pic>
          <p:nvPicPr>
            <p:cNvPr id="66" name="Google Shape;66;p7"/>
            <p:cNvPicPr preferRelativeResize="0"/>
            <p:nvPr/>
          </p:nvPicPr>
          <p:blipFill rotWithShape="1">
            <a:blip r:embed="rId3">
              <a:alphaModFix/>
            </a:blip>
            <a:srcRect b="0" l="0" r="0" t="0"/>
            <a:stretch/>
          </p:blipFill>
          <p:spPr>
            <a:xfrm rot="2700013">
              <a:off x="-1089314" y="3547407"/>
              <a:ext cx="3369977" cy="1915311"/>
            </a:xfrm>
            <a:prstGeom prst="rect">
              <a:avLst/>
            </a:prstGeom>
            <a:noFill/>
            <a:ln>
              <a:noFill/>
            </a:ln>
          </p:spPr>
        </p:pic>
        <p:pic>
          <p:nvPicPr>
            <p:cNvPr id="67" name="Google Shape;67;p7"/>
            <p:cNvPicPr preferRelativeResize="0"/>
            <p:nvPr/>
          </p:nvPicPr>
          <p:blipFill rotWithShape="1">
            <a:blip r:embed="rId4">
              <a:alphaModFix/>
            </a:blip>
            <a:srcRect b="0" l="0" r="0" t="0"/>
            <a:stretch/>
          </p:blipFill>
          <p:spPr>
            <a:xfrm rot="3481461">
              <a:off x="5997051" y="1660227"/>
              <a:ext cx="1448899" cy="1529020"/>
            </a:xfrm>
            <a:prstGeom prst="rect">
              <a:avLst/>
            </a:prstGeom>
            <a:noFill/>
            <a:ln>
              <a:noFill/>
            </a:ln>
          </p:spPr>
        </p:pic>
        <p:pic>
          <p:nvPicPr>
            <p:cNvPr id="68" name="Google Shape;68;p7"/>
            <p:cNvPicPr preferRelativeResize="0"/>
            <p:nvPr/>
          </p:nvPicPr>
          <p:blipFill rotWithShape="1">
            <a:blip r:embed="rId5">
              <a:alphaModFix/>
            </a:blip>
            <a:srcRect b="0" l="0" r="0" t="0"/>
            <a:stretch/>
          </p:blipFill>
          <p:spPr>
            <a:xfrm flipH="1">
              <a:off x="7753648" y="2268550"/>
              <a:ext cx="1864825" cy="3492225"/>
            </a:xfrm>
            <a:prstGeom prst="rect">
              <a:avLst/>
            </a:prstGeom>
            <a:noFill/>
            <a:ln>
              <a:noFill/>
            </a:ln>
          </p:spPr>
        </p:pic>
        <p:pic>
          <p:nvPicPr>
            <p:cNvPr id="69" name="Google Shape;69;p7"/>
            <p:cNvPicPr preferRelativeResize="0"/>
            <p:nvPr/>
          </p:nvPicPr>
          <p:blipFill rotWithShape="1">
            <a:blip r:embed="rId6">
              <a:alphaModFix/>
            </a:blip>
            <a:srcRect b="0" l="0" r="0" t="0"/>
            <a:stretch/>
          </p:blipFill>
          <p:spPr>
            <a:xfrm flipH="1">
              <a:off x="7553375" y="3031775"/>
              <a:ext cx="1299700" cy="12997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8"/>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2" name="Google Shape;72;p8"/>
          <p:cNvSpPr txBox="1"/>
          <p:nvPr>
            <p:ph idx="1" type="subTitle"/>
          </p:nvPr>
        </p:nvSpPr>
        <p:spPr>
          <a:xfrm>
            <a:off x="2484388" y="1608050"/>
            <a:ext cx="1757700" cy="27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Font typeface="Rubik"/>
              <a:buNone/>
              <a:defRPr b="1" sz="2200">
                <a:solidFill>
                  <a:schemeClr val="accent2"/>
                </a:solidFill>
                <a:latin typeface="Rubik"/>
                <a:ea typeface="Rubik"/>
                <a:cs typeface="Rubik"/>
                <a:sym typeface="Rubik"/>
              </a:defRPr>
            </a:lvl1pPr>
            <a:lvl2pPr lvl="1"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2pPr>
            <a:lvl3pPr lvl="2"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3pPr>
            <a:lvl4pPr lvl="3"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4pPr>
            <a:lvl5pPr lvl="4"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5pPr>
            <a:lvl6pPr lvl="5"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6pPr>
            <a:lvl7pPr lvl="6"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7pPr>
            <a:lvl8pPr lvl="7"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8pPr>
            <a:lvl9pPr lvl="8"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9pPr>
          </a:lstStyle>
          <a:p/>
        </p:txBody>
      </p:sp>
      <p:sp>
        <p:nvSpPr>
          <p:cNvPr id="73" name="Google Shape;73;p8"/>
          <p:cNvSpPr txBox="1"/>
          <p:nvPr>
            <p:ph idx="2" type="subTitle"/>
          </p:nvPr>
        </p:nvSpPr>
        <p:spPr>
          <a:xfrm>
            <a:off x="4901913" y="1608050"/>
            <a:ext cx="1757700" cy="27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800"/>
              <a:buFont typeface="Rubik"/>
              <a:buNone/>
              <a:defRPr b="1" sz="2200">
                <a:solidFill>
                  <a:schemeClr val="accent2"/>
                </a:solidFill>
                <a:latin typeface="Rubik"/>
                <a:ea typeface="Rubik"/>
                <a:cs typeface="Rubik"/>
                <a:sym typeface="Rubik"/>
              </a:defRPr>
            </a:lvl1pPr>
            <a:lvl2pPr lvl="1"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2pPr>
            <a:lvl3pPr lvl="2"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3pPr>
            <a:lvl4pPr lvl="3"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4pPr>
            <a:lvl5pPr lvl="4"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5pPr>
            <a:lvl6pPr lvl="5"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6pPr>
            <a:lvl7pPr lvl="6"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7pPr>
            <a:lvl8pPr lvl="7"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8pPr>
            <a:lvl9pPr lvl="8" algn="ctr">
              <a:lnSpc>
                <a:spcPct val="100000"/>
              </a:lnSpc>
              <a:spcBef>
                <a:spcPts val="0"/>
              </a:spcBef>
              <a:spcAft>
                <a:spcPts val="0"/>
              </a:spcAft>
              <a:buClr>
                <a:schemeClr val="dk2"/>
              </a:buClr>
              <a:buSzPts val="1800"/>
              <a:buFont typeface="Rubik"/>
              <a:buNone/>
              <a:defRPr b="1" sz="1800">
                <a:solidFill>
                  <a:schemeClr val="dk2"/>
                </a:solidFill>
                <a:latin typeface="Rubik"/>
                <a:ea typeface="Rubik"/>
                <a:cs typeface="Rubik"/>
                <a:sym typeface="Rubik"/>
              </a:defRPr>
            </a:lvl9pPr>
          </a:lstStyle>
          <a:p/>
        </p:txBody>
      </p:sp>
      <p:sp>
        <p:nvSpPr>
          <p:cNvPr id="74" name="Google Shape;74;p8"/>
          <p:cNvSpPr txBox="1"/>
          <p:nvPr>
            <p:ph idx="3" type="subTitle"/>
          </p:nvPr>
        </p:nvSpPr>
        <p:spPr>
          <a:xfrm>
            <a:off x="2180338" y="3077750"/>
            <a:ext cx="2365800" cy="122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5" name="Google Shape;75;p8"/>
          <p:cNvSpPr txBox="1"/>
          <p:nvPr>
            <p:ph idx="4" type="subTitle"/>
          </p:nvPr>
        </p:nvSpPr>
        <p:spPr>
          <a:xfrm>
            <a:off x="4597863" y="3077750"/>
            <a:ext cx="2365800" cy="122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76" name="Google Shape;76;p8"/>
          <p:cNvGrpSpPr/>
          <p:nvPr/>
        </p:nvGrpSpPr>
        <p:grpSpPr>
          <a:xfrm>
            <a:off x="-668996" y="-380775"/>
            <a:ext cx="12355593" cy="7581300"/>
            <a:chOff x="-668996" y="-380775"/>
            <a:chExt cx="12355593" cy="7581300"/>
          </a:xfrm>
        </p:grpSpPr>
        <p:pic>
          <p:nvPicPr>
            <p:cNvPr id="77" name="Google Shape;77;p8"/>
            <p:cNvPicPr preferRelativeResize="0"/>
            <p:nvPr/>
          </p:nvPicPr>
          <p:blipFill rotWithShape="1">
            <a:blip r:embed="rId3">
              <a:alphaModFix/>
            </a:blip>
            <a:srcRect b="0" l="0" r="0" t="0"/>
            <a:stretch/>
          </p:blipFill>
          <p:spPr>
            <a:xfrm rot="-54">
              <a:off x="-668974" y="3717438"/>
              <a:ext cx="1705225" cy="2805573"/>
            </a:xfrm>
            <a:prstGeom prst="rect">
              <a:avLst/>
            </a:prstGeom>
            <a:noFill/>
            <a:ln>
              <a:noFill/>
            </a:ln>
          </p:spPr>
        </p:pic>
        <p:pic>
          <p:nvPicPr>
            <p:cNvPr id="78" name="Google Shape;78;p8"/>
            <p:cNvPicPr preferRelativeResize="0"/>
            <p:nvPr/>
          </p:nvPicPr>
          <p:blipFill rotWithShape="1">
            <a:blip r:embed="rId4">
              <a:alphaModFix/>
            </a:blip>
            <a:srcRect b="0" l="0" r="0" t="0"/>
            <a:stretch/>
          </p:blipFill>
          <p:spPr>
            <a:xfrm>
              <a:off x="-311697" y="-246300"/>
              <a:ext cx="1590575" cy="1585975"/>
            </a:xfrm>
            <a:prstGeom prst="rect">
              <a:avLst/>
            </a:prstGeom>
            <a:noFill/>
            <a:ln>
              <a:noFill/>
            </a:ln>
          </p:spPr>
        </p:pic>
        <p:pic>
          <p:nvPicPr>
            <p:cNvPr id="79" name="Google Shape;79;p8"/>
            <p:cNvPicPr preferRelativeResize="0"/>
            <p:nvPr/>
          </p:nvPicPr>
          <p:blipFill rotWithShape="1">
            <a:blip r:embed="rId5">
              <a:alphaModFix/>
            </a:blip>
            <a:srcRect b="0" l="0" r="0" t="0"/>
            <a:stretch/>
          </p:blipFill>
          <p:spPr>
            <a:xfrm>
              <a:off x="8430775" y="-380775"/>
              <a:ext cx="1938800" cy="1903940"/>
            </a:xfrm>
            <a:prstGeom prst="rect">
              <a:avLst/>
            </a:prstGeom>
            <a:noFill/>
            <a:ln>
              <a:noFill/>
            </a:ln>
          </p:spPr>
        </p:pic>
        <p:pic>
          <p:nvPicPr>
            <p:cNvPr id="80" name="Google Shape;80;p8"/>
            <p:cNvPicPr preferRelativeResize="0"/>
            <p:nvPr/>
          </p:nvPicPr>
          <p:blipFill rotWithShape="1">
            <a:blip r:embed="rId6">
              <a:alphaModFix/>
            </a:blip>
            <a:srcRect b="0" l="0" r="0" t="0"/>
            <a:stretch/>
          </p:blipFill>
          <p:spPr>
            <a:xfrm rot="2026834">
              <a:off x="7627042" y="4181636"/>
              <a:ext cx="3781289" cy="2149076"/>
            </a:xfrm>
            <a:prstGeom prst="rect">
              <a:avLst/>
            </a:prstGeom>
            <a:noFill/>
            <a:ln>
              <a:noFill/>
            </a:ln>
          </p:spPr>
        </p:pic>
        <p:pic>
          <p:nvPicPr>
            <p:cNvPr id="81" name="Google Shape;81;p8"/>
            <p:cNvPicPr preferRelativeResize="0"/>
            <p:nvPr/>
          </p:nvPicPr>
          <p:blipFill rotWithShape="1">
            <a:blip r:embed="rId7">
              <a:alphaModFix/>
            </a:blip>
            <a:srcRect b="0" l="0" r="0" t="0"/>
            <a:stretch/>
          </p:blipFill>
          <p:spPr>
            <a:xfrm flipH="1" rot="1947905">
              <a:off x="7727246" y="3687516"/>
              <a:ext cx="1407058" cy="1407044"/>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
        <p:nvSpPr>
          <p:cNvPr id="84" name="Google Shape;84;p9"/>
          <p:cNvSpPr txBox="1"/>
          <p:nvPr>
            <p:ph idx="1" type="subTitle"/>
          </p:nvPr>
        </p:nvSpPr>
        <p:spPr>
          <a:xfrm>
            <a:off x="3846304" y="1556279"/>
            <a:ext cx="1451400" cy="37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200"/>
              <a:buFont typeface="Rubik"/>
              <a:buNone/>
              <a:defRPr b="1" sz="2200">
                <a:solidFill>
                  <a:schemeClr val="accent2"/>
                </a:solidFill>
                <a:latin typeface="Rubik"/>
                <a:ea typeface="Rubik"/>
                <a:cs typeface="Rubik"/>
                <a:sym typeface="Rubik"/>
              </a:defRPr>
            </a:lvl1pPr>
            <a:lvl2pPr lvl="1"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2pPr>
            <a:lvl3pPr lvl="2"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3pPr>
            <a:lvl4pPr lvl="3"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4pPr>
            <a:lvl5pPr lvl="4"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5pPr>
            <a:lvl6pPr lvl="5"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6pPr>
            <a:lvl7pPr lvl="6"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7pPr>
            <a:lvl8pPr lvl="7"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8pPr>
            <a:lvl9pPr lvl="8"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9pPr>
          </a:lstStyle>
          <a:p/>
        </p:txBody>
      </p:sp>
      <p:sp>
        <p:nvSpPr>
          <p:cNvPr id="85" name="Google Shape;85;p9"/>
          <p:cNvSpPr txBox="1"/>
          <p:nvPr>
            <p:ph idx="2" type="subTitle"/>
          </p:nvPr>
        </p:nvSpPr>
        <p:spPr>
          <a:xfrm>
            <a:off x="1549408" y="1558079"/>
            <a:ext cx="1451400" cy="37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200"/>
              <a:buFont typeface="Rubik"/>
              <a:buNone/>
              <a:defRPr b="1" sz="2200">
                <a:solidFill>
                  <a:schemeClr val="accent2"/>
                </a:solidFill>
                <a:latin typeface="Rubik"/>
                <a:ea typeface="Rubik"/>
                <a:cs typeface="Rubik"/>
                <a:sym typeface="Rubik"/>
              </a:defRPr>
            </a:lvl1pPr>
            <a:lvl2pPr lvl="1"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2pPr>
            <a:lvl3pPr lvl="2"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3pPr>
            <a:lvl4pPr lvl="3"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4pPr>
            <a:lvl5pPr lvl="4"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5pPr>
            <a:lvl6pPr lvl="5"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6pPr>
            <a:lvl7pPr lvl="6"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7pPr>
            <a:lvl8pPr lvl="7"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8pPr>
            <a:lvl9pPr lvl="8"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9pPr>
          </a:lstStyle>
          <a:p/>
        </p:txBody>
      </p:sp>
      <p:sp>
        <p:nvSpPr>
          <p:cNvPr id="86" name="Google Shape;86;p9"/>
          <p:cNvSpPr txBox="1"/>
          <p:nvPr>
            <p:ph idx="3" type="subTitle"/>
          </p:nvPr>
        </p:nvSpPr>
        <p:spPr>
          <a:xfrm>
            <a:off x="6143200" y="1556279"/>
            <a:ext cx="1451400" cy="37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200"/>
              <a:buFont typeface="Rubik"/>
              <a:buNone/>
              <a:defRPr b="1" sz="2200">
                <a:solidFill>
                  <a:schemeClr val="accent2"/>
                </a:solidFill>
                <a:latin typeface="Rubik"/>
                <a:ea typeface="Rubik"/>
                <a:cs typeface="Rubik"/>
                <a:sym typeface="Rubik"/>
              </a:defRPr>
            </a:lvl1pPr>
            <a:lvl2pPr lvl="1"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2pPr>
            <a:lvl3pPr lvl="2"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3pPr>
            <a:lvl4pPr lvl="3"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4pPr>
            <a:lvl5pPr lvl="4"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5pPr>
            <a:lvl6pPr lvl="5"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6pPr>
            <a:lvl7pPr lvl="6"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7pPr>
            <a:lvl8pPr lvl="7"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8pPr>
            <a:lvl9pPr lvl="8" algn="ctr">
              <a:lnSpc>
                <a:spcPct val="100000"/>
              </a:lnSpc>
              <a:spcBef>
                <a:spcPts val="0"/>
              </a:spcBef>
              <a:spcAft>
                <a:spcPts val="0"/>
              </a:spcAft>
              <a:buClr>
                <a:schemeClr val="dk2"/>
              </a:buClr>
              <a:buSzPts val="2200"/>
              <a:buFont typeface="Rubik"/>
              <a:buNone/>
              <a:defRPr b="1" sz="2200">
                <a:solidFill>
                  <a:schemeClr val="dk2"/>
                </a:solidFill>
                <a:latin typeface="Rubik"/>
                <a:ea typeface="Rubik"/>
                <a:cs typeface="Rubik"/>
                <a:sym typeface="Rubik"/>
              </a:defRPr>
            </a:lvl9pPr>
          </a:lstStyle>
          <a:p/>
        </p:txBody>
      </p:sp>
      <p:sp>
        <p:nvSpPr>
          <p:cNvPr id="87" name="Google Shape;87;p9"/>
          <p:cNvSpPr txBox="1"/>
          <p:nvPr>
            <p:ph idx="4" type="subTitle"/>
          </p:nvPr>
        </p:nvSpPr>
        <p:spPr>
          <a:xfrm>
            <a:off x="1286300" y="3336725"/>
            <a:ext cx="1977600" cy="64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88" name="Google Shape;88;p9"/>
          <p:cNvSpPr txBox="1"/>
          <p:nvPr>
            <p:ph idx="5" type="subTitle"/>
          </p:nvPr>
        </p:nvSpPr>
        <p:spPr>
          <a:xfrm>
            <a:off x="3583200" y="3336728"/>
            <a:ext cx="1977600" cy="64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89" name="Google Shape;89;p9"/>
          <p:cNvSpPr txBox="1"/>
          <p:nvPr>
            <p:ph idx="6" type="subTitle"/>
          </p:nvPr>
        </p:nvSpPr>
        <p:spPr>
          <a:xfrm>
            <a:off x="5880100" y="3336102"/>
            <a:ext cx="1977600" cy="64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90" name="Google Shape;90;p9"/>
          <p:cNvGrpSpPr/>
          <p:nvPr/>
        </p:nvGrpSpPr>
        <p:grpSpPr>
          <a:xfrm>
            <a:off x="-1624324" y="-1"/>
            <a:ext cx="11692256" cy="7647878"/>
            <a:chOff x="-1624324" y="-1"/>
            <a:chExt cx="11692256" cy="7647878"/>
          </a:xfrm>
        </p:grpSpPr>
        <p:pic>
          <p:nvPicPr>
            <p:cNvPr id="91" name="Google Shape;91;p9"/>
            <p:cNvPicPr preferRelativeResize="0"/>
            <p:nvPr/>
          </p:nvPicPr>
          <p:blipFill rotWithShape="1">
            <a:blip r:embed="rId3">
              <a:alphaModFix/>
            </a:blip>
            <a:srcRect b="0" l="0" r="0" t="0"/>
            <a:stretch/>
          </p:blipFill>
          <p:spPr>
            <a:xfrm rot="7358993">
              <a:off x="7291092" y="3740975"/>
              <a:ext cx="2891940" cy="1308252"/>
            </a:xfrm>
            <a:prstGeom prst="rect">
              <a:avLst/>
            </a:prstGeom>
            <a:noFill/>
            <a:ln>
              <a:noFill/>
            </a:ln>
          </p:spPr>
        </p:pic>
        <p:pic>
          <p:nvPicPr>
            <p:cNvPr id="92" name="Google Shape;92;p9"/>
            <p:cNvPicPr preferRelativeResize="0"/>
            <p:nvPr/>
          </p:nvPicPr>
          <p:blipFill rotWithShape="1">
            <a:blip r:embed="rId4">
              <a:alphaModFix/>
            </a:blip>
            <a:srcRect b="0" l="0" r="0" t="0"/>
            <a:stretch/>
          </p:blipFill>
          <p:spPr>
            <a:xfrm flipH="1" rot="3399791">
              <a:off x="-1559750" y="3103626"/>
              <a:ext cx="5295899" cy="3009900"/>
            </a:xfrm>
            <a:prstGeom prst="rect">
              <a:avLst/>
            </a:prstGeom>
            <a:noFill/>
            <a:ln>
              <a:noFill/>
            </a:ln>
          </p:spPr>
        </p:pic>
        <p:pic>
          <p:nvPicPr>
            <p:cNvPr id="93" name="Google Shape;93;p9"/>
            <p:cNvPicPr preferRelativeResize="0"/>
            <p:nvPr/>
          </p:nvPicPr>
          <p:blipFill rotWithShape="1">
            <a:blip r:embed="rId5">
              <a:alphaModFix/>
            </a:blip>
            <a:srcRect b="-2468" l="-2210" r="2208" t="2469"/>
            <a:stretch/>
          </p:blipFill>
          <p:spPr>
            <a:xfrm>
              <a:off x="-410525" y="3650150"/>
              <a:ext cx="2062225" cy="2072225"/>
            </a:xfrm>
            <a:prstGeom prst="rect">
              <a:avLst/>
            </a:prstGeom>
            <a:noFill/>
            <a:ln>
              <a:noFill/>
            </a:ln>
          </p:spPr>
        </p:pic>
        <p:pic>
          <p:nvPicPr>
            <p:cNvPr id="94" name="Google Shape;94;p9"/>
            <p:cNvPicPr preferRelativeResize="0"/>
            <p:nvPr/>
          </p:nvPicPr>
          <p:blipFill rotWithShape="1">
            <a:blip r:embed="rId6">
              <a:alphaModFix/>
            </a:blip>
            <a:srcRect b="0" l="0" r="0" t="0"/>
            <a:stretch/>
          </p:blipFill>
          <p:spPr>
            <a:xfrm rot="1189890">
              <a:off x="7717041" y="199812"/>
              <a:ext cx="1427492" cy="1427478"/>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
        <p:nvSpPr>
          <p:cNvPr id="97" name="Google Shape;97;p10"/>
          <p:cNvSpPr txBox="1"/>
          <p:nvPr>
            <p:ph idx="2" type="title"/>
          </p:nvPr>
        </p:nvSpPr>
        <p:spPr>
          <a:xfrm>
            <a:off x="821364" y="1510662"/>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98" name="Google Shape;98;p10"/>
          <p:cNvSpPr txBox="1"/>
          <p:nvPr>
            <p:ph idx="3" type="title"/>
          </p:nvPr>
        </p:nvSpPr>
        <p:spPr>
          <a:xfrm>
            <a:off x="2739988" y="1510662"/>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99" name="Google Shape;99;p10"/>
          <p:cNvSpPr txBox="1"/>
          <p:nvPr>
            <p:ph idx="4" type="title"/>
          </p:nvPr>
        </p:nvSpPr>
        <p:spPr>
          <a:xfrm>
            <a:off x="4658612" y="1510662"/>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100" name="Google Shape;100;p10"/>
          <p:cNvSpPr txBox="1"/>
          <p:nvPr>
            <p:ph idx="5" type="title"/>
          </p:nvPr>
        </p:nvSpPr>
        <p:spPr>
          <a:xfrm>
            <a:off x="6577236" y="1510662"/>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solidFill>
                  <a:schemeClr val="accent2"/>
                </a:solidFill>
              </a:defRPr>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101" name="Google Shape;101;p10"/>
          <p:cNvSpPr txBox="1"/>
          <p:nvPr>
            <p:ph idx="1" type="subTitle"/>
          </p:nvPr>
        </p:nvSpPr>
        <p:spPr>
          <a:xfrm>
            <a:off x="779814" y="3232624"/>
            <a:ext cx="1828500" cy="42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02" name="Google Shape;102;p10"/>
          <p:cNvSpPr txBox="1"/>
          <p:nvPr>
            <p:ph idx="6" type="subTitle"/>
          </p:nvPr>
        </p:nvSpPr>
        <p:spPr>
          <a:xfrm>
            <a:off x="2698438" y="3232624"/>
            <a:ext cx="1828500" cy="42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03" name="Google Shape;103;p10"/>
          <p:cNvSpPr txBox="1"/>
          <p:nvPr>
            <p:ph idx="7" type="subTitle"/>
          </p:nvPr>
        </p:nvSpPr>
        <p:spPr>
          <a:xfrm>
            <a:off x="4617062" y="3232624"/>
            <a:ext cx="1828500" cy="42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04" name="Google Shape;104;p10"/>
          <p:cNvSpPr txBox="1"/>
          <p:nvPr>
            <p:ph idx="8" type="subTitle"/>
          </p:nvPr>
        </p:nvSpPr>
        <p:spPr>
          <a:xfrm>
            <a:off x="6535686" y="3232624"/>
            <a:ext cx="1828500" cy="42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105" name="Google Shape;105;p10"/>
          <p:cNvGrpSpPr/>
          <p:nvPr/>
        </p:nvGrpSpPr>
        <p:grpSpPr>
          <a:xfrm>
            <a:off x="-470091" y="-1054802"/>
            <a:ext cx="10839671" cy="7515174"/>
            <a:chOff x="-470091" y="-1054802"/>
            <a:chExt cx="10839671" cy="7515174"/>
          </a:xfrm>
        </p:grpSpPr>
        <p:pic>
          <p:nvPicPr>
            <p:cNvPr id="106" name="Google Shape;106;p10"/>
            <p:cNvPicPr preferRelativeResize="0"/>
            <p:nvPr/>
          </p:nvPicPr>
          <p:blipFill rotWithShape="1">
            <a:blip r:embed="rId3">
              <a:alphaModFix/>
            </a:blip>
            <a:srcRect b="-2468" l="-2210" r="2208" t="2469"/>
            <a:stretch/>
          </p:blipFill>
          <p:spPr>
            <a:xfrm>
              <a:off x="8023675" y="4155975"/>
              <a:ext cx="2062225" cy="2072225"/>
            </a:xfrm>
            <a:prstGeom prst="rect">
              <a:avLst/>
            </a:prstGeom>
            <a:noFill/>
            <a:ln>
              <a:noFill/>
            </a:ln>
          </p:spPr>
        </p:pic>
        <p:pic>
          <p:nvPicPr>
            <p:cNvPr id="107" name="Google Shape;107;p10"/>
            <p:cNvPicPr preferRelativeResize="0"/>
            <p:nvPr/>
          </p:nvPicPr>
          <p:blipFill rotWithShape="1">
            <a:blip r:embed="rId4">
              <a:alphaModFix/>
            </a:blip>
            <a:srcRect b="0" l="0" r="0" t="0"/>
            <a:stretch/>
          </p:blipFill>
          <p:spPr>
            <a:xfrm flipH="1" rot="-10799947">
              <a:off x="-470075" y="-1054792"/>
              <a:ext cx="1299950" cy="2138780"/>
            </a:xfrm>
            <a:prstGeom prst="rect">
              <a:avLst/>
            </a:prstGeom>
            <a:noFill/>
            <a:ln>
              <a:noFill/>
            </a:ln>
          </p:spPr>
        </p:pic>
        <p:pic>
          <p:nvPicPr>
            <p:cNvPr id="108" name="Google Shape;108;p10"/>
            <p:cNvPicPr preferRelativeResize="0"/>
            <p:nvPr/>
          </p:nvPicPr>
          <p:blipFill rotWithShape="1">
            <a:blip r:embed="rId5">
              <a:alphaModFix/>
            </a:blip>
            <a:srcRect b="0" l="0" r="0" t="0"/>
            <a:stretch/>
          </p:blipFill>
          <p:spPr>
            <a:xfrm>
              <a:off x="8430775" y="-380775"/>
              <a:ext cx="1938800" cy="1903940"/>
            </a:xfrm>
            <a:prstGeom prst="rect">
              <a:avLst/>
            </a:prstGeom>
            <a:noFill/>
            <a:ln>
              <a:noFill/>
            </a:ln>
          </p:spPr>
        </p:pic>
        <p:pic>
          <p:nvPicPr>
            <p:cNvPr id="109" name="Google Shape;109;p10"/>
            <p:cNvPicPr preferRelativeResize="0"/>
            <p:nvPr/>
          </p:nvPicPr>
          <p:blipFill rotWithShape="1">
            <a:blip r:embed="rId6">
              <a:alphaModFix/>
            </a:blip>
            <a:srcRect b="0" l="0" r="0" t="0"/>
            <a:stretch/>
          </p:blipFill>
          <p:spPr>
            <a:xfrm rot="-505896">
              <a:off x="6451167" y="4045687"/>
              <a:ext cx="3781289" cy="2149076"/>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2800"/>
              <a:buFont typeface="Rubik"/>
              <a:buNone/>
              <a:defRPr b="1" i="0" sz="2800" u="none" cap="none" strike="noStrike">
                <a:solidFill>
                  <a:schemeClr val="lt1"/>
                </a:solidFill>
                <a:latin typeface="Rubik"/>
                <a:ea typeface="Rubik"/>
                <a:cs typeface="Rubik"/>
                <a:sym typeface="Rubik"/>
              </a:defRPr>
            </a:lvl1pPr>
            <a:lvl2pPr lvl="1" marR="0" rtl="0" algn="ctr">
              <a:lnSpc>
                <a:spcPct val="100000"/>
              </a:lnSpc>
              <a:spcBef>
                <a:spcPts val="0"/>
              </a:spcBef>
              <a:spcAft>
                <a:spcPts val="0"/>
              </a:spcAft>
              <a:buClr>
                <a:schemeClr val="lt1"/>
              </a:buClr>
              <a:buSzPts val="2800"/>
              <a:buFont typeface="Rubik"/>
              <a:buNone/>
              <a:defRPr b="1" i="0" sz="2800" u="none" cap="none" strike="noStrike">
                <a:solidFill>
                  <a:schemeClr val="lt1"/>
                </a:solidFill>
                <a:latin typeface="Rubik"/>
                <a:ea typeface="Rubik"/>
                <a:cs typeface="Rubik"/>
                <a:sym typeface="Rubik"/>
              </a:defRPr>
            </a:lvl2pPr>
            <a:lvl3pPr lvl="2" marR="0" rtl="0" algn="ctr">
              <a:lnSpc>
                <a:spcPct val="100000"/>
              </a:lnSpc>
              <a:spcBef>
                <a:spcPts val="0"/>
              </a:spcBef>
              <a:spcAft>
                <a:spcPts val="0"/>
              </a:spcAft>
              <a:buClr>
                <a:schemeClr val="lt1"/>
              </a:buClr>
              <a:buSzPts val="2800"/>
              <a:buFont typeface="Rubik"/>
              <a:buNone/>
              <a:defRPr b="1" i="0" sz="2800" u="none" cap="none" strike="noStrike">
                <a:solidFill>
                  <a:schemeClr val="lt1"/>
                </a:solidFill>
                <a:latin typeface="Rubik"/>
                <a:ea typeface="Rubik"/>
                <a:cs typeface="Rubik"/>
                <a:sym typeface="Rubik"/>
              </a:defRPr>
            </a:lvl3pPr>
            <a:lvl4pPr lvl="3" marR="0" rtl="0" algn="ctr">
              <a:lnSpc>
                <a:spcPct val="100000"/>
              </a:lnSpc>
              <a:spcBef>
                <a:spcPts val="0"/>
              </a:spcBef>
              <a:spcAft>
                <a:spcPts val="0"/>
              </a:spcAft>
              <a:buClr>
                <a:schemeClr val="lt1"/>
              </a:buClr>
              <a:buSzPts val="2800"/>
              <a:buFont typeface="Rubik"/>
              <a:buNone/>
              <a:defRPr b="1" i="0" sz="2800" u="none" cap="none" strike="noStrike">
                <a:solidFill>
                  <a:schemeClr val="lt1"/>
                </a:solidFill>
                <a:latin typeface="Rubik"/>
                <a:ea typeface="Rubik"/>
                <a:cs typeface="Rubik"/>
                <a:sym typeface="Rubik"/>
              </a:defRPr>
            </a:lvl4pPr>
            <a:lvl5pPr lvl="4" marR="0" rtl="0" algn="ctr">
              <a:lnSpc>
                <a:spcPct val="100000"/>
              </a:lnSpc>
              <a:spcBef>
                <a:spcPts val="0"/>
              </a:spcBef>
              <a:spcAft>
                <a:spcPts val="0"/>
              </a:spcAft>
              <a:buClr>
                <a:schemeClr val="lt1"/>
              </a:buClr>
              <a:buSzPts val="2800"/>
              <a:buFont typeface="Rubik"/>
              <a:buNone/>
              <a:defRPr b="1" i="0" sz="2800" u="none" cap="none" strike="noStrike">
                <a:solidFill>
                  <a:schemeClr val="lt1"/>
                </a:solidFill>
                <a:latin typeface="Rubik"/>
                <a:ea typeface="Rubik"/>
                <a:cs typeface="Rubik"/>
                <a:sym typeface="Rubik"/>
              </a:defRPr>
            </a:lvl5pPr>
            <a:lvl6pPr lvl="5" marR="0" rtl="0" algn="ctr">
              <a:lnSpc>
                <a:spcPct val="100000"/>
              </a:lnSpc>
              <a:spcBef>
                <a:spcPts val="0"/>
              </a:spcBef>
              <a:spcAft>
                <a:spcPts val="0"/>
              </a:spcAft>
              <a:buClr>
                <a:schemeClr val="lt1"/>
              </a:buClr>
              <a:buSzPts val="2800"/>
              <a:buFont typeface="Rubik"/>
              <a:buNone/>
              <a:defRPr b="1" i="0" sz="2800" u="none" cap="none" strike="noStrike">
                <a:solidFill>
                  <a:schemeClr val="lt1"/>
                </a:solidFill>
                <a:latin typeface="Rubik"/>
                <a:ea typeface="Rubik"/>
                <a:cs typeface="Rubik"/>
                <a:sym typeface="Rubik"/>
              </a:defRPr>
            </a:lvl6pPr>
            <a:lvl7pPr lvl="6" marR="0" rtl="0" algn="ctr">
              <a:lnSpc>
                <a:spcPct val="100000"/>
              </a:lnSpc>
              <a:spcBef>
                <a:spcPts val="0"/>
              </a:spcBef>
              <a:spcAft>
                <a:spcPts val="0"/>
              </a:spcAft>
              <a:buClr>
                <a:schemeClr val="lt1"/>
              </a:buClr>
              <a:buSzPts val="2800"/>
              <a:buFont typeface="Rubik"/>
              <a:buNone/>
              <a:defRPr b="1" i="0" sz="2800" u="none" cap="none" strike="noStrike">
                <a:solidFill>
                  <a:schemeClr val="lt1"/>
                </a:solidFill>
                <a:latin typeface="Rubik"/>
                <a:ea typeface="Rubik"/>
                <a:cs typeface="Rubik"/>
                <a:sym typeface="Rubik"/>
              </a:defRPr>
            </a:lvl7pPr>
            <a:lvl8pPr lvl="7" marR="0" rtl="0" algn="ctr">
              <a:lnSpc>
                <a:spcPct val="100000"/>
              </a:lnSpc>
              <a:spcBef>
                <a:spcPts val="0"/>
              </a:spcBef>
              <a:spcAft>
                <a:spcPts val="0"/>
              </a:spcAft>
              <a:buClr>
                <a:schemeClr val="lt1"/>
              </a:buClr>
              <a:buSzPts val="2800"/>
              <a:buFont typeface="Rubik"/>
              <a:buNone/>
              <a:defRPr b="1" i="0" sz="2800" u="none" cap="none" strike="noStrike">
                <a:solidFill>
                  <a:schemeClr val="lt1"/>
                </a:solidFill>
                <a:latin typeface="Rubik"/>
                <a:ea typeface="Rubik"/>
                <a:cs typeface="Rubik"/>
                <a:sym typeface="Rubik"/>
              </a:defRPr>
            </a:lvl8pPr>
            <a:lvl9pPr lvl="8" marR="0" rtl="0" algn="ctr">
              <a:lnSpc>
                <a:spcPct val="100000"/>
              </a:lnSpc>
              <a:spcBef>
                <a:spcPts val="0"/>
              </a:spcBef>
              <a:spcAft>
                <a:spcPts val="0"/>
              </a:spcAft>
              <a:buClr>
                <a:schemeClr val="lt1"/>
              </a:buClr>
              <a:buSzPts val="2800"/>
              <a:buFont typeface="Rubik"/>
              <a:buNone/>
              <a:defRPr b="1" i="0" sz="2800" u="none" cap="none" strike="noStrike">
                <a:solidFill>
                  <a:schemeClr val="lt1"/>
                </a:solidFill>
                <a:latin typeface="Rubik"/>
                <a:ea typeface="Rubik"/>
                <a:cs typeface="Rubik"/>
                <a:sym typeface="Rubik"/>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00000"/>
              </a:lnSpc>
              <a:spcBef>
                <a:spcPts val="0"/>
              </a:spcBef>
              <a:spcAft>
                <a:spcPts val="0"/>
              </a:spcAft>
              <a:buClr>
                <a:schemeClr val="lt1"/>
              </a:buClr>
              <a:buSzPts val="1800"/>
              <a:buFont typeface="Poppins"/>
              <a:buChar char="●"/>
              <a:defRPr b="0" i="0" sz="1800" u="none" cap="none" strike="noStrike">
                <a:solidFill>
                  <a:schemeClr val="lt1"/>
                </a:solidFill>
                <a:latin typeface="Poppins"/>
                <a:ea typeface="Poppins"/>
                <a:cs typeface="Poppins"/>
                <a:sym typeface="Poppins"/>
              </a:defRPr>
            </a:lvl1pPr>
            <a:lvl2pPr indent="-317500" lvl="1" marL="914400" marR="0" rtl="0" algn="l">
              <a:lnSpc>
                <a:spcPct val="100000"/>
              </a:lnSpc>
              <a:spcBef>
                <a:spcPts val="0"/>
              </a:spcBef>
              <a:spcAft>
                <a:spcPts val="0"/>
              </a:spcAft>
              <a:buClr>
                <a:schemeClr val="lt1"/>
              </a:buClr>
              <a:buSzPts val="1400"/>
              <a:buFont typeface="Poppins"/>
              <a:buChar char="○"/>
              <a:defRPr b="0" i="0" sz="1400" u="none" cap="none" strike="noStrike">
                <a:solidFill>
                  <a:schemeClr val="lt1"/>
                </a:solidFill>
                <a:latin typeface="Poppins"/>
                <a:ea typeface="Poppins"/>
                <a:cs typeface="Poppins"/>
                <a:sym typeface="Poppins"/>
              </a:defRPr>
            </a:lvl2pPr>
            <a:lvl3pPr indent="-317500" lvl="2" marL="1371600" marR="0" rtl="0" algn="l">
              <a:lnSpc>
                <a:spcPct val="100000"/>
              </a:lnSpc>
              <a:spcBef>
                <a:spcPts val="0"/>
              </a:spcBef>
              <a:spcAft>
                <a:spcPts val="0"/>
              </a:spcAft>
              <a:buClr>
                <a:schemeClr val="lt1"/>
              </a:buClr>
              <a:buSzPts val="1400"/>
              <a:buFont typeface="Poppins"/>
              <a:buChar char="■"/>
              <a:defRPr b="0" i="0" sz="1400" u="none" cap="none" strike="noStrike">
                <a:solidFill>
                  <a:schemeClr val="lt1"/>
                </a:solidFill>
                <a:latin typeface="Poppins"/>
                <a:ea typeface="Poppins"/>
                <a:cs typeface="Poppins"/>
                <a:sym typeface="Poppins"/>
              </a:defRPr>
            </a:lvl3pPr>
            <a:lvl4pPr indent="-317500" lvl="3" marL="1828800" marR="0" rtl="0" algn="l">
              <a:lnSpc>
                <a:spcPct val="100000"/>
              </a:lnSpc>
              <a:spcBef>
                <a:spcPts val="0"/>
              </a:spcBef>
              <a:spcAft>
                <a:spcPts val="0"/>
              </a:spcAft>
              <a:buClr>
                <a:schemeClr val="lt1"/>
              </a:buClr>
              <a:buSzPts val="1400"/>
              <a:buFont typeface="Poppins"/>
              <a:buChar char="●"/>
              <a:defRPr b="0" i="0" sz="1400" u="none" cap="none" strike="noStrike">
                <a:solidFill>
                  <a:schemeClr val="lt1"/>
                </a:solidFill>
                <a:latin typeface="Poppins"/>
                <a:ea typeface="Poppins"/>
                <a:cs typeface="Poppins"/>
                <a:sym typeface="Poppins"/>
              </a:defRPr>
            </a:lvl4pPr>
            <a:lvl5pPr indent="-317500" lvl="4" marL="2286000" marR="0" rtl="0" algn="l">
              <a:lnSpc>
                <a:spcPct val="100000"/>
              </a:lnSpc>
              <a:spcBef>
                <a:spcPts val="0"/>
              </a:spcBef>
              <a:spcAft>
                <a:spcPts val="0"/>
              </a:spcAft>
              <a:buClr>
                <a:schemeClr val="lt1"/>
              </a:buClr>
              <a:buSzPts val="1400"/>
              <a:buFont typeface="Poppins"/>
              <a:buChar char="○"/>
              <a:defRPr b="0" i="0" sz="1400" u="none" cap="none" strike="noStrike">
                <a:solidFill>
                  <a:schemeClr val="lt1"/>
                </a:solidFill>
                <a:latin typeface="Poppins"/>
                <a:ea typeface="Poppins"/>
                <a:cs typeface="Poppins"/>
                <a:sym typeface="Poppins"/>
              </a:defRPr>
            </a:lvl5pPr>
            <a:lvl6pPr indent="-317500" lvl="5" marL="2743200" marR="0" rtl="0" algn="l">
              <a:lnSpc>
                <a:spcPct val="100000"/>
              </a:lnSpc>
              <a:spcBef>
                <a:spcPts val="0"/>
              </a:spcBef>
              <a:spcAft>
                <a:spcPts val="0"/>
              </a:spcAft>
              <a:buClr>
                <a:schemeClr val="lt1"/>
              </a:buClr>
              <a:buSzPts val="1400"/>
              <a:buFont typeface="Poppins"/>
              <a:buChar char="■"/>
              <a:defRPr b="0" i="0" sz="1400" u="none" cap="none" strike="noStrike">
                <a:solidFill>
                  <a:schemeClr val="lt1"/>
                </a:solidFill>
                <a:latin typeface="Poppins"/>
                <a:ea typeface="Poppins"/>
                <a:cs typeface="Poppins"/>
                <a:sym typeface="Poppins"/>
              </a:defRPr>
            </a:lvl6pPr>
            <a:lvl7pPr indent="-317500" lvl="6" marL="3200400" marR="0" rtl="0" algn="l">
              <a:lnSpc>
                <a:spcPct val="100000"/>
              </a:lnSpc>
              <a:spcBef>
                <a:spcPts val="0"/>
              </a:spcBef>
              <a:spcAft>
                <a:spcPts val="0"/>
              </a:spcAft>
              <a:buClr>
                <a:schemeClr val="lt1"/>
              </a:buClr>
              <a:buSzPts val="1400"/>
              <a:buFont typeface="Poppins"/>
              <a:buChar char="●"/>
              <a:defRPr b="0" i="0" sz="1400" u="none" cap="none" strike="noStrike">
                <a:solidFill>
                  <a:schemeClr val="lt1"/>
                </a:solidFill>
                <a:latin typeface="Poppins"/>
                <a:ea typeface="Poppins"/>
                <a:cs typeface="Poppins"/>
                <a:sym typeface="Poppins"/>
              </a:defRPr>
            </a:lvl7pPr>
            <a:lvl8pPr indent="-317500" lvl="7" marL="3657600" marR="0" rtl="0" algn="l">
              <a:lnSpc>
                <a:spcPct val="100000"/>
              </a:lnSpc>
              <a:spcBef>
                <a:spcPts val="0"/>
              </a:spcBef>
              <a:spcAft>
                <a:spcPts val="0"/>
              </a:spcAft>
              <a:buClr>
                <a:schemeClr val="lt1"/>
              </a:buClr>
              <a:buSzPts val="1400"/>
              <a:buFont typeface="Poppins"/>
              <a:buChar char="○"/>
              <a:defRPr b="0" i="0" sz="1400" u="none" cap="none" strike="noStrike">
                <a:solidFill>
                  <a:schemeClr val="lt1"/>
                </a:solidFill>
                <a:latin typeface="Poppins"/>
                <a:ea typeface="Poppins"/>
                <a:cs typeface="Poppins"/>
                <a:sym typeface="Poppins"/>
              </a:defRPr>
            </a:lvl8pPr>
            <a:lvl9pPr indent="-317500" lvl="8" marL="4114800" marR="0" rtl="0" algn="l">
              <a:lnSpc>
                <a:spcPct val="100000"/>
              </a:lnSpc>
              <a:spcBef>
                <a:spcPts val="0"/>
              </a:spcBef>
              <a:spcAft>
                <a:spcPts val="0"/>
              </a:spcAft>
              <a:buClr>
                <a:schemeClr val="lt1"/>
              </a:buClr>
              <a:buSzPts val="1400"/>
              <a:buFont typeface="Poppins"/>
              <a:buChar char="■"/>
              <a:defRPr b="0" i="0" sz="1400" u="none" cap="none" strike="noStrike">
                <a:solidFill>
                  <a:schemeClr val="lt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8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84.png"/><Relationship Id="rId4" Type="http://schemas.openxmlformats.org/officeDocument/2006/relationships/image" Target="../media/image86.png"/><Relationship Id="rId5" Type="http://schemas.openxmlformats.org/officeDocument/2006/relationships/image" Target="../media/image9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79.png"/><Relationship Id="rId4" Type="http://schemas.openxmlformats.org/officeDocument/2006/relationships/image" Target="../media/image9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91.png"/><Relationship Id="rId4" Type="http://schemas.openxmlformats.org/officeDocument/2006/relationships/image" Target="../media/image87.png"/><Relationship Id="rId5" Type="http://schemas.openxmlformats.org/officeDocument/2006/relationships/image" Target="../media/image81.png"/><Relationship Id="rId6" Type="http://schemas.openxmlformats.org/officeDocument/2006/relationships/image" Target="../media/image8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89.png"/><Relationship Id="rId4" Type="http://schemas.openxmlformats.org/officeDocument/2006/relationships/image" Target="../media/image92.png"/><Relationship Id="rId5" Type="http://schemas.openxmlformats.org/officeDocument/2006/relationships/image" Target="../media/image88.png"/><Relationship Id="rId6" Type="http://schemas.openxmlformats.org/officeDocument/2006/relationships/image" Target="../media/image8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image" Target="../media/image96.png"/><Relationship Id="rId6" Type="http://schemas.openxmlformats.org/officeDocument/2006/relationships/image" Target="../media/image10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94.png"/><Relationship Id="rId4" Type="http://schemas.openxmlformats.org/officeDocument/2006/relationships/image" Target="../media/image96.png"/><Relationship Id="rId5" Type="http://schemas.openxmlformats.org/officeDocument/2006/relationships/image" Target="../media/image97.png"/><Relationship Id="rId6" Type="http://schemas.openxmlformats.org/officeDocument/2006/relationships/image" Target="../media/image99.png"/><Relationship Id="rId7" Type="http://schemas.openxmlformats.org/officeDocument/2006/relationships/image" Target="../media/image98.png"/><Relationship Id="rId8" Type="http://schemas.openxmlformats.org/officeDocument/2006/relationships/image" Target="../media/image1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7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83.png"/><Relationship Id="rId4" Type="http://schemas.openxmlformats.org/officeDocument/2006/relationships/image" Target="../media/image74.png"/><Relationship Id="rId5" Type="http://schemas.openxmlformats.org/officeDocument/2006/relationships/image" Target="../media/image7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9"/>
          <p:cNvSpPr txBox="1"/>
          <p:nvPr>
            <p:ph idx="1" type="subTitle"/>
          </p:nvPr>
        </p:nvSpPr>
        <p:spPr>
          <a:xfrm>
            <a:off x="2848450" y="3345575"/>
            <a:ext cx="5582400" cy="792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b="1" lang="en" sz="1600"/>
              <a:t>Group 10 </a:t>
            </a:r>
            <a:endParaRPr b="1" sz="1600"/>
          </a:p>
          <a:p>
            <a:pPr indent="0" lvl="0" marL="0" rtl="0" algn="r">
              <a:lnSpc>
                <a:spcPct val="100000"/>
              </a:lnSpc>
              <a:spcBef>
                <a:spcPts val="0"/>
              </a:spcBef>
              <a:spcAft>
                <a:spcPts val="0"/>
              </a:spcAft>
              <a:buSzPts val="2800"/>
              <a:buNone/>
            </a:pPr>
            <a:r>
              <a:rPr lang="en" sz="1500"/>
              <a:t>Reese Chen</a:t>
            </a:r>
            <a:endParaRPr sz="1500"/>
          </a:p>
          <a:p>
            <a:pPr indent="0" lvl="0" marL="0" rtl="0" algn="r">
              <a:lnSpc>
                <a:spcPct val="100000"/>
              </a:lnSpc>
              <a:spcBef>
                <a:spcPts val="0"/>
              </a:spcBef>
              <a:spcAft>
                <a:spcPts val="0"/>
              </a:spcAft>
              <a:buSzPts val="2800"/>
              <a:buNone/>
            </a:pPr>
            <a:r>
              <a:rPr lang="en" sz="1500"/>
              <a:t>Sam</a:t>
            </a:r>
            <a:r>
              <a:rPr lang="en" sz="1500"/>
              <a:t> Chi</a:t>
            </a:r>
            <a:endParaRPr sz="1500"/>
          </a:p>
          <a:p>
            <a:pPr indent="0" lvl="0" marL="0" rtl="0" algn="r">
              <a:lnSpc>
                <a:spcPct val="100000"/>
              </a:lnSpc>
              <a:spcBef>
                <a:spcPts val="0"/>
              </a:spcBef>
              <a:spcAft>
                <a:spcPts val="0"/>
              </a:spcAft>
              <a:buSzPts val="2800"/>
              <a:buNone/>
            </a:pPr>
            <a:r>
              <a:rPr lang="en" sz="1500"/>
              <a:t>Mandy Huang</a:t>
            </a:r>
            <a:endParaRPr sz="1500"/>
          </a:p>
          <a:p>
            <a:pPr indent="0" lvl="0" marL="0" rtl="0" algn="r">
              <a:lnSpc>
                <a:spcPct val="100000"/>
              </a:lnSpc>
              <a:spcBef>
                <a:spcPts val="0"/>
              </a:spcBef>
              <a:spcAft>
                <a:spcPts val="0"/>
              </a:spcAft>
              <a:buSzPts val="2800"/>
              <a:buNone/>
            </a:pPr>
            <a:r>
              <a:rPr lang="en" sz="1500"/>
              <a:t>Kristy</a:t>
            </a:r>
            <a:r>
              <a:rPr lang="en" sz="1500"/>
              <a:t> Weng</a:t>
            </a:r>
            <a:r>
              <a:rPr lang="en" sz="1500"/>
              <a:t> </a:t>
            </a:r>
            <a:endParaRPr sz="1500"/>
          </a:p>
          <a:p>
            <a:pPr indent="0" lvl="0" marL="0" rtl="0" algn="r">
              <a:lnSpc>
                <a:spcPct val="100000"/>
              </a:lnSpc>
              <a:spcBef>
                <a:spcPts val="0"/>
              </a:spcBef>
              <a:spcAft>
                <a:spcPts val="0"/>
              </a:spcAft>
              <a:buSzPts val="2800"/>
              <a:buNone/>
            </a:pPr>
            <a:r>
              <a:rPr lang="en" sz="1500"/>
              <a:t>Ashley</a:t>
            </a:r>
            <a:r>
              <a:rPr lang="en" sz="1500"/>
              <a:t> Wu</a:t>
            </a:r>
            <a:endParaRPr sz="1500"/>
          </a:p>
        </p:txBody>
      </p:sp>
      <p:sp>
        <p:nvSpPr>
          <p:cNvPr id="360" name="Google Shape;360;p39"/>
          <p:cNvSpPr txBox="1"/>
          <p:nvPr>
            <p:ph type="ctrTitle"/>
          </p:nvPr>
        </p:nvSpPr>
        <p:spPr>
          <a:xfrm>
            <a:off x="3563375" y="956350"/>
            <a:ext cx="4867500" cy="2052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5200"/>
              <a:buNone/>
            </a:pPr>
            <a:r>
              <a:rPr lang="en" sz="4700"/>
              <a:t>Sentimental </a:t>
            </a:r>
            <a:r>
              <a:rPr lang="en" sz="4700"/>
              <a:t>Recognition</a:t>
            </a:r>
            <a:r>
              <a:rPr lang="en" sz="4700">
                <a:solidFill>
                  <a:schemeClr val="lt1"/>
                </a:solidFill>
              </a:rPr>
              <a:t> </a:t>
            </a:r>
            <a:endParaRPr sz="4700">
              <a:solidFill>
                <a:schemeClr val="lt1"/>
              </a:solidFill>
            </a:endParaRPr>
          </a:p>
          <a:p>
            <a:pPr indent="0" lvl="0" marL="0" rtl="0" algn="r">
              <a:lnSpc>
                <a:spcPct val="100000"/>
              </a:lnSpc>
              <a:spcBef>
                <a:spcPts val="0"/>
              </a:spcBef>
              <a:spcAft>
                <a:spcPts val="0"/>
              </a:spcAft>
              <a:buSzPts val="5200"/>
              <a:buNone/>
            </a:pPr>
            <a:r>
              <a:rPr lang="en" sz="4700"/>
              <a:t>on Yelp</a:t>
            </a:r>
            <a:endParaRPr sz="4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BALANCED SENTENCE LENGTH</a:t>
            </a:r>
            <a:endParaRPr/>
          </a:p>
        </p:txBody>
      </p:sp>
      <p:sp>
        <p:nvSpPr>
          <p:cNvPr id="510" name="Google Shape;510;p48"/>
          <p:cNvSpPr txBox="1"/>
          <p:nvPr>
            <p:ph idx="13" type="subTitle"/>
          </p:nvPr>
        </p:nvSpPr>
        <p:spPr>
          <a:xfrm>
            <a:off x="838052" y="3901875"/>
            <a:ext cx="8153400" cy="829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Avg. length is 19 words</a:t>
            </a:r>
            <a:endParaRPr/>
          </a:p>
          <a:p>
            <a:pPr indent="-330200" lvl="0" marL="457200" rtl="0" algn="l">
              <a:spcBef>
                <a:spcPts val="0"/>
              </a:spcBef>
              <a:spcAft>
                <a:spcPts val="0"/>
              </a:spcAft>
              <a:buSzPts val="1600"/>
              <a:buChar char="●"/>
            </a:pPr>
            <a:r>
              <a:rPr lang="en"/>
              <a:t>Common range from 10 to 25 words</a:t>
            </a:r>
            <a:endParaRPr/>
          </a:p>
        </p:txBody>
      </p:sp>
      <p:pic>
        <p:nvPicPr>
          <p:cNvPr id="511" name="Google Shape;511;p48"/>
          <p:cNvPicPr preferRelativeResize="0"/>
          <p:nvPr/>
        </p:nvPicPr>
        <p:blipFill>
          <a:blip r:embed="rId3">
            <a:alphaModFix/>
          </a:blip>
          <a:stretch>
            <a:fillRect/>
          </a:stretch>
        </p:blipFill>
        <p:spPr>
          <a:xfrm>
            <a:off x="152375" y="1656013"/>
            <a:ext cx="8839200" cy="21884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9"/>
          <p:cNvSpPr txBox="1"/>
          <p:nvPr>
            <p:ph type="title"/>
          </p:nvPr>
        </p:nvSpPr>
        <p:spPr>
          <a:xfrm>
            <a:off x="713225" y="445025"/>
            <a:ext cx="843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TRAINING SET - </a:t>
            </a:r>
            <a:r>
              <a:rPr lang="en"/>
              <a:t>WORD CLOUD </a:t>
            </a:r>
            <a:endParaRPr/>
          </a:p>
        </p:txBody>
      </p:sp>
      <p:pic>
        <p:nvPicPr>
          <p:cNvPr id="517" name="Google Shape;517;p49"/>
          <p:cNvPicPr preferRelativeResize="0"/>
          <p:nvPr/>
        </p:nvPicPr>
        <p:blipFill>
          <a:blip r:embed="rId3">
            <a:alphaModFix/>
          </a:blip>
          <a:stretch>
            <a:fillRect/>
          </a:stretch>
        </p:blipFill>
        <p:spPr>
          <a:xfrm>
            <a:off x="594325" y="1086444"/>
            <a:ext cx="2571750" cy="2886075"/>
          </a:xfrm>
          <a:prstGeom prst="rect">
            <a:avLst/>
          </a:prstGeom>
          <a:noFill/>
          <a:ln>
            <a:noFill/>
          </a:ln>
        </p:spPr>
      </p:pic>
      <p:pic>
        <p:nvPicPr>
          <p:cNvPr id="518" name="Google Shape;518;p49"/>
          <p:cNvPicPr preferRelativeResize="0"/>
          <p:nvPr/>
        </p:nvPicPr>
        <p:blipFill>
          <a:blip r:embed="rId4">
            <a:alphaModFix/>
          </a:blip>
          <a:stretch>
            <a:fillRect/>
          </a:stretch>
        </p:blipFill>
        <p:spPr>
          <a:xfrm>
            <a:off x="3318475" y="1095969"/>
            <a:ext cx="2552700" cy="2876550"/>
          </a:xfrm>
          <a:prstGeom prst="rect">
            <a:avLst/>
          </a:prstGeom>
          <a:noFill/>
          <a:ln>
            <a:noFill/>
          </a:ln>
        </p:spPr>
      </p:pic>
      <p:pic>
        <p:nvPicPr>
          <p:cNvPr id="519" name="Google Shape;519;p49"/>
          <p:cNvPicPr preferRelativeResize="0"/>
          <p:nvPr/>
        </p:nvPicPr>
        <p:blipFill>
          <a:blip r:embed="rId5">
            <a:alphaModFix/>
          </a:blip>
          <a:stretch>
            <a:fillRect/>
          </a:stretch>
        </p:blipFill>
        <p:spPr>
          <a:xfrm>
            <a:off x="5975950" y="1070809"/>
            <a:ext cx="2571750" cy="2901711"/>
          </a:xfrm>
          <a:prstGeom prst="rect">
            <a:avLst/>
          </a:prstGeom>
          <a:noFill/>
          <a:ln>
            <a:noFill/>
          </a:ln>
        </p:spPr>
      </p:pic>
      <p:sp>
        <p:nvSpPr>
          <p:cNvPr id="520" name="Google Shape;520;p49"/>
          <p:cNvSpPr txBox="1"/>
          <p:nvPr>
            <p:ph idx="13" type="subTitle"/>
          </p:nvPr>
        </p:nvSpPr>
        <p:spPr>
          <a:xfrm>
            <a:off x="838052" y="4130475"/>
            <a:ext cx="8153400" cy="829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Positive words in </a:t>
            </a:r>
            <a:r>
              <a:rPr lang="en"/>
              <a:t>positive classes, negative words in negative classes</a:t>
            </a:r>
            <a:r>
              <a:rPr lang="en"/>
              <a:t> </a:t>
            </a:r>
            <a:endParaRPr/>
          </a:p>
          <a:p>
            <a:pPr indent="-330200" lvl="0" marL="457200" rtl="0" algn="l">
              <a:spcBef>
                <a:spcPts val="0"/>
              </a:spcBef>
              <a:spcAft>
                <a:spcPts val="0"/>
              </a:spcAft>
              <a:buSzPts val="1600"/>
              <a:buChar char="●"/>
            </a:pPr>
            <a:r>
              <a:rPr lang="en"/>
              <a:t>“weird” is positively shown in “surprise”, while “strange” is negatively shown in “fear”</a:t>
            </a:r>
            <a:endParaRPr/>
          </a:p>
          <a:p>
            <a:pPr indent="-330200" lvl="0" marL="457200" rtl="0" algn="l">
              <a:spcBef>
                <a:spcPts val="0"/>
              </a:spcBef>
              <a:spcAft>
                <a:spcPts val="0"/>
              </a:spcAft>
              <a:buSzPts val="1600"/>
              <a:buChar char="●"/>
            </a:pPr>
            <a:r>
              <a:rPr lang="en"/>
              <a:t>“work”, “life” are shown in  “sadness”</a:t>
            </a:r>
            <a:endParaRPr/>
          </a:p>
          <a:p>
            <a:pPr indent="-330200" lvl="0" marL="457200" rtl="0" algn="l">
              <a:spcBef>
                <a:spcPts val="0"/>
              </a:spcBef>
              <a:spcAft>
                <a:spcPts val="0"/>
              </a:spcAft>
              <a:buSzPts val="1600"/>
              <a:buChar char="●"/>
            </a:pPr>
            <a:r>
              <a:rPr lang="en"/>
              <a:t>Strong emotion words such as “love”, “amazed”, “hate”, and “angry”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0"/>
          <p:cNvSpPr txBox="1"/>
          <p:nvPr>
            <p:ph type="title"/>
          </p:nvPr>
        </p:nvSpPr>
        <p:spPr>
          <a:xfrm>
            <a:off x="713225" y="445025"/>
            <a:ext cx="870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TRAINING SET - TOP 5 </a:t>
            </a:r>
            <a:r>
              <a:rPr lang="en"/>
              <a:t>WORD IMPORTANCE</a:t>
            </a:r>
            <a:endParaRPr/>
          </a:p>
        </p:txBody>
      </p:sp>
      <p:graphicFrame>
        <p:nvGraphicFramePr>
          <p:cNvPr id="526" name="Google Shape;526;p50"/>
          <p:cNvGraphicFramePr/>
          <p:nvPr/>
        </p:nvGraphicFramePr>
        <p:xfrm>
          <a:off x="258563" y="1084275"/>
          <a:ext cx="3000000" cy="3000000"/>
        </p:xfrm>
        <a:graphic>
          <a:graphicData uri="http://schemas.openxmlformats.org/drawingml/2006/table">
            <a:tbl>
              <a:tblPr>
                <a:noFill/>
                <a:tableStyleId>{8569A66C-031A-447A-A112-546ADA4276BB}</a:tableStyleId>
              </a:tblPr>
              <a:tblGrid>
                <a:gridCol w="1093925"/>
                <a:gridCol w="1883225"/>
                <a:gridCol w="1883225"/>
                <a:gridCol w="1883225"/>
                <a:gridCol w="1883225"/>
              </a:tblGrid>
              <a:tr h="574325">
                <a:tc>
                  <a:txBody>
                    <a:bodyPr/>
                    <a:lstStyle/>
                    <a:p>
                      <a:pPr indent="0" lvl="0" marL="0" rtl="0" algn="l">
                        <a:spcBef>
                          <a:spcPts val="0"/>
                        </a:spcBef>
                        <a:spcAft>
                          <a:spcPts val="0"/>
                        </a:spcAft>
                        <a:buNone/>
                      </a:pPr>
                      <a:r>
                        <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rPr>
                        <a:t>CountVectorizer(min_df=0.0001, ngram_range=(1,1))</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rPr>
                        <a:t>CountVectorizer(min_df=0.0001, ngram_range=(1,2))</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rPr>
                        <a:t>TfidfVectorizer(min_df= 0.0001, ngram_range=(1,1), sublinear_tf=True))</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rPr>
                        <a:t>TfidfVectorizer(min_df= 0.0001, ngram_range=(1,2), sublinear_tf=True))</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24150">
                <a:tc>
                  <a:txBody>
                    <a:bodyPr/>
                    <a:lstStyle/>
                    <a:p>
                      <a:pPr indent="0" lvl="0" marL="0" rtl="0" algn="l">
                        <a:spcBef>
                          <a:spcPts val="0"/>
                        </a:spcBef>
                        <a:spcAft>
                          <a:spcPts val="0"/>
                        </a:spcAft>
                        <a:buNone/>
                      </a:pPr>
                      <a:r>
                        <a:rPr b="1" lang="en" sz="1000">
                          <a:solidFill>
                            <a:schemeClr val="lt1"/>
                          </a:solidFill>
                        </a:rPr>
                        <a:t>surprise</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funny, surprised, impressed, curious, amazed</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wake daze, remember shocked, like admit, daze confuse, pretty impressed</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funny, surprised, impressed, curious, amazed</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help curious, remember amazed, impressed work, daze confuse, pretty impressed</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24500">
                <a:tc>
                  <a:txBody>
                    <a:bodyPr/>
                    <a:lstStyle/>
                    <a:p>
                      <a:pPr indent="0" lvl="0" marL="0" rtl="0" algn="l">
                        <a:spcBef>
                          <a:spcPts val="0"/>
                        </a:spcBef>
                        <a:spcAft>
                          <a:spcPts val="0"/>
                        </a:spcAft>
                        <a:buNone/>
                      </a:pPr>
                      <a:r>
                        <a:rPr b="1" lang="en" sz="1000">
                          <a:solidFill>
                            <a:schemeClr val="lt1"/>
                          </a:solidFill>
                        </a:rPr>
                        <a:t>love</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naughty, loyal, nostalgic, horny, sympathetic</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skin lovely, fond memory, love love, like naughty, like care</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delicate, naughty, horny, nostalgic, sympathetic</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like hot, fond memory, love love, like naughty, like care</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74325">
                <a:tc>
                  <a:txBody>
                    <a:bodyPr/>
                    <a:lstStyle/>
                    <a:p>
                      <a:pPr indent="0" lvl="0" marL="0" rtl="0" algn="l">
                        <a:spcBef>
                          <a:spcPts val="0"/>
                        </a:spcBef>
                        <a:spcAft>
                          <a:spcPts val="0"/>
                        </a:spcAft>
                        <a:buNone/>
                      </a:pPr>
                      <a:r>
                        <a:rPr b="1" lang="en" sz="1000">
                          <a:solidFill>
                            <a:schemeClr val="lt1"/>
                          </a:solidFill>
                        </a:rPr>
                        <a:t>joy</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confident, glad, content, satisfied, successful</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cool cool, like perfect, like worthwhile, like important, like valuable</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rich, brave, glad, successful, content</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self assure, like worthwhile, like perfect, like valuable, like important</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74325">
                <a:tc>
                  <a:txBody>
                    <a:bodyPr/>
                    <a:lstStyle/>
                    <a:p>
                      <a:pPr indent="0" lvl="0" marL="0" rtl="0" algn="l">
                        <a:spcBef>
                          <a:spcPts val="0"/>
                        </a:spcBef>
                        <a:spcAft>
                          <a:spcPts val="0"/>
                        </a:spcAft>
                        <a:buNone/>
                      </a:pPr>
                      <a:r>
                        <a:rPr b="1" lang="en" sz="1000">
                          <a:solidFill>
                            <a:schemeClr val="lt1"/>
                          </a:solidFill>
                        </a:rPr>
                        <a:t>fear</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unsure, uncertain, reluctant, apprehensive, vulnerable</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remember terrified, begin anxious, paranoid like, like paranoid, absolutely terrified</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uncertain, unsure, apprehensive, insecure, vulnerable</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hesitant post, nervous anxious, begin anxious, paranoid like, like paranoid</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24500">
                <a:tc>
                  <a:txBody>
                    <a:bodyPr/>
                    <a:lstStyle/>
                    <a:p>
                      <a:pPr indent="0" lvl="0" marL="0" rtl="0" algn="l">
                        <a:spcBef>
                          <a:spcPts val="0"/>
                        </a:spcBef>
                        <a:spcAft>
                          <a:spcPts val="0"/>
                        </a:spcAft>
                        <a:buNone/>
                      </a:pPr>
                      <a:r>
                        <a:rPr b="1" lang="en" sz="1000">
                          <a:solidFill>
                            <a:schemeClr val="lt1"/>
                          </a:solidFill>
                        </a:rPr>
                        <a:t>sadness</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awkward, lethargic, punish, melancholy, miserable</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like worthless, target blank, like fake, like punish, like miss</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homesick, awkward, punish, miserable, gloomy</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like doom, like worthless, like fake, like punish, like miss</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74325">
                <a:tc>
                  <a:txBody>
                    <a:bodyPr/>
                    <a:lstStyle/>
                    <a:p>
                      <a:pPr indent="0" lvl="0" marL="0" rtl="0" algn="l">
                        <a:spcBef>
                          <a:spcPts val="0"/>
                        </a:spcBef>
                        <a:spcAft>
                          <a:spcPts val="0"/>
                        </a:spcAft>
                        <a:buNone/>
                      </a:pPr>
                      <a:r>
                        <a:rPr b="1" lang="en" sz="1000">
                          <a:solidFill>
                            <a:schemeClr val="lt1"/>
                          </a:solidFill>
                        </a:rPr>
                        <a:t>anger</a:t>
                      </a:r>
                      <a:endParaRPr b="1"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angry, dangerous, resentful, greedy, irritable</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like greedy, like selfish, like rude, like heartless, like bother</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irritated, resentful, cranky, irritable, greedy</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like stubborn, like greedy, like heartless, like selfish, like bother</a:t>
                      </a:r>
                      <a:endParaRPr sz="10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a:t>YELP DATASET</a:t>
            </a:r>
            <a:endParaRPr>
              <a:latin typeface="Rubik"/>
              <a:ea typeface="Rubik"/>
              <a:cs typeface="Rubik"/>
              <a:sym typeface="Rubik"/>
            </a:endParaRPr>
          </a:p>
        </p:txBody>
      </p:sp>
      <p:sp>
        <p:nvSpPr>
          <p:cNvPr id="532" name="Google Shape;532;p51"/>
          <p:cNvSpPr txBox="1"/>
          <p:nvPr>
            <p:ph idx="1" type="subTitle"/>
          </p:nvPr>
        </p:nvSpPr>
        <p:spPr>
          <a:xfrm>
            <a:off x="1143436" y="1792788"/>
            <a:ext cx="2120100" cy="82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a:p>
            <a:pPr indent="0" lvl="0" marL="0" rtl="0" algn="ctr">
              <a:lnSpc>
                <a:spcPct val="100000"/>
              </a:lnSpc>
              <a:spcBef>
                <a:spcPts val="0"/>
              </a:spcBef>
              <a:spcAft>
                <a:spcPts val="0"/>
              </a:spcAft>
              <a:buSzPts val="1600"/>
              <a:buNone/>
            </a:pPr>
            <a:r>
              <a:t/>
            </a:r>
            <a:endParaRPr/>
          </a:p>
        </p:txBody>
      </p:sp>
      <p:sp>
        <p:nvSpPr>
          <p:cNvPr id="533" name="Google Shape;533;p51"/>
          <p:cNvSpPr txBox="1"/>
          <p:nvPr>
            <p:ph idx="2" type="title"/>
          </p:nvPr>
        </p:nvSpPr>
        <p:spPr>
          <a:xfrm>
            <a:off x="1143427" y="1332375"/>
            <a:ext cx="33477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Self-labeled Yelp Review</a:t>
            </a:r>
            <a:endParaRPr/>
          </a:p>
        </p:txBody>
      </p:sp>
      <p:sp>
        <p:nvSpPr>
          <p:cNvPr id="534" name="Google Shape;534;p51"/>
          <p:cNvSpPr txBox="1"/>
          <p:nvPr>
            <p:ph idx="1" type="subTitle"/>
          </p:nvPr>
        </p:nvSpPr>
        <p:spPr>
          <a:xfrm>
            <a:off x="1184955" y="1389644"/>
            <a:ext cx="57843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147</a:t>
            </a:r>
            <a:endParaRPr/>
          </a:p>
        </p:txBody>
      </p:sp>
      <p:sp>
        <p:nvSpPr>
          <p:cNvPr id="535" name="Google Shape;535;p51"/>
          <p:cNvSpPr txBox="1"/>
          <p:nvPr>
            <p:ph idx="2" type="title"/>
          </p:nvPr>
        </p:nvSpPr>
        <p:spPr>
          <a:xfrm>
            <a:off x="1143414" y="2218709"/>
            <a:ext cx="34917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Sample Data</a:t>
            </a:r>
            <a:endParaRPr/>
          </a:p>
        </p:txBody>
      </p:sp>
      <p:sp>
        <p:nvSpPr>
          <p:cNvPr id="536" name="Google Shape;536;p51"/>
          <p:cNvSpPr txBox="1"/>
          <p:nvPr>
            <p:ph idx="1" type="subTitle"/>
          </p:nvPr>
        </p:nvSpPr>
        <p:spPr>
          <a:xfrm>
            <a:off x="1143400" y="2591050"/>
            <a:ext cx="58674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Love going here for happy hour or dinner!  Great patio with fans to beat the StL heat!   Also...very accomodating at this location.  I like the Veal Milanese but with mixed greens instead of pasta!  they'll modify the menu to suit your taste!”</a:t>
            </a:r>
            <a:endParaRPr>
              <a:solidFill>
                <a:schemeClr val="dk1"/>
              </a:solidFill>
            </a:endParaRPr>
          </a:p>
        </p:txBody>
      </p:sp>
      <p:graphicFrame>
        <p:nvGraphicFramePr>
          <p:cNvPr id="537" name="Google Shape;537;p51"/>
          <p:cNvGraphicFramePr/>
          <p:nvPr/>
        </p:nvGraphicFramePr>
        <p:xfrm>
          <a:off x="1184925" y="3727765"/>
          <a:ext cx="3000000" cy="3000000"/>
        </p:xfrm>
        <a:graphic>
          <a:graphicData uri="http://schemas.openxmlformats.org/drawingml/2006/table">
            <a:tbl>
              <a:tblPr>
                <a:noFill/>
                <a:tableStyleId>{73E3D58D-820E-4346-8AE2-A43301555B3C}</a:tableStyleId>
              </a:tblPr>
              <a:tblGrid>
                <a:gridCol w="905800"/>
                <a:gridCol w="905800"/>
                <a:gridCol w="905800"/>
                <a:gridCol w="905800"/>
                <a:gridCol w="905800"/>
                <a:gridCol w="905800"/>
              </a:tblGrid>
              <a:tr h="396200">
                <a:tc>
                  <a:txBody>
                    <a:bodyPr/>
                    <a:lstStyle/>
                    <a:p>
                      <a:pPr indent="0" lvl="0" marL="0" rtl="0" algn="ctr">
                        <a:spcBef>
                          <a:spcPts val="0"/>
                        </a:spcBef>
                        <a:spcAft>
                          <a:spcPts val="0"/>
                        </a:spcAft>
                        <a:buNone/>
                      </a:pPr>
                      <a:r>
                        <a:rPr b="1" lang="en" sz="1300">
                          <a:solidFill>
                            <a:schemeClr val="lt1"/>
                          </a:solidFill>
                        </a:rPr>
                        <a:t>Joy</a:t>
                      </a:r>
                      <a:endParaRPr b="1" sz="1300">
                        <a:solidFill>
                          <a:schemeClr val="lt1"/>
                        </a:solidFill>
                      </a:endParaRPr>
                    </a:p>
                  </a:txBody>
                  <a:tcPr marT="91425" marB="91425" marR="91425" marL="91425"/>
                </a:tc>
                <a:tc>
                  <a:txBody>
                    <a:bodyPr/>
                    <a:lstStyle/>
                    <a:p>
                      <a:pPr indent="0" lvl="0" marL="0" rtl="0" algn="ctr">
                        <a:spcBef>
                          <a:spcPts val="0"/>
                        </a:spcBef>
                        <a:spcAft>
                          <a:spcPts val="0"/>
                        </a:spcAft>
                        <a:buNone/>
                      </a:pPr>
                      <a:r>
                        <a:rPr b="1" lang="en" sz="1300">
                          <a:solidFill>
                            <a:schemeClr val="lt1"/>
                          </a:solidFill>
                        </a:rPr>
                        <a:t>Sadness</a:t>
                      </a:r>
                      <a:endParaRPr b="1" sz="1300">
                        <a:solidFill>
                          <a:schemeClr val="lt1"/>
                        </a:solidFill>
                      </a:endParaRPr>
                    </a:p>
                  </a:txBody>
                  <a:tcPr marT="91425" marB="91425" marR="91425" marL="91425"/>
                </a:tc>
                <a:tc>
                  <a:txBody>
                    <a:bodyPr/>
                    <a:lstStyle/>
                    <a:p>
                      <a:pPr indent="0" lvl="0" marL="0" rtl="0" algn="ctr">
                        <a:spcBef>
                          <a:spcPts val="0"/>
                        </a:spcBef>
                        <a:spcAft>
                          <a:spcPts val="0"/>
                        </a:spcAft>
                        <a:buNone/>
                      </a:pPr>
                      <a:r>
                        <a:rPr b="1" lang="en" sz="1300">
                          <a:solidFill>
                            <a:schemeClr val="lt1"/>
                          </a:solidFill>
                        </a:rPr>
                        <a:t>Surprise</a:t>
                      </a:r>
                      <a:endParaRPr b="1" sz="1300">
                        <a:solidFill>
                          <a:schemeClr val="lt1"/>
                        </a:solidFill>
                      </a:endParaRPr>
                    </a:p>
                  </a:txBody>
                  <a:tcPr marT="91425" marB="91425" marR="91425" marL="91425"/>
                </a:tc>
                <a:tc>
                  <a:txBody>
                    <a:bodyPr/>
                    <a:lstStyle/>
                    <a:p>
                      <a:pPr indent="0" lvl="0" marL="0" rtl="0" algn="ctr">
                        <a:spcBef>
                          <a:spcPts val="0"/>
                        </a:spcBef>
                        <a:spcAft>
                          <a:spcPts val="0"/>
                        </a:spcAft>
                        <a:buNone/>
                      </a:pPr>
                      <a:r>
                        <a:rPr b="1" lang="en" sz="1300">
                          <a:solidFill>
                            <a:schemeClr val="lt1"/>
                          </a:solidFill>
                        </a:rPr>
                        <a:t>Anger</a:t>
                      </a:r>
                      <a:endParaRPr b="1" sz="1300">
                        <a:solidFill>
                          <a:schemeClr val="lt1"/>
                        </a:solidFill>
                      </a:endParaRPr>
                    </a:p>
                  </a:txBody>
                  <a:tcPr marT="91425" marB="91425" marR="91425" marL="91425"/>
                </a:tc>
                <a:tc>
                  <a:txBody>
                    <a:bodyPr/>
                    <a:lstStyle/>
                    <a:p>
                      <a:pPr indent="0" lvl="0" marL="0" rtl="0" algn="ctr">
                        <a:spcBef>
                          <a:spcPts val="0"/>
                        </a:spcBef>
                        <a:spcAft>
                          <a:spcPts val="0"/>
                        </a:spcAft>
                        <a:buNone/>
                      </a:pPr>
                      <a:r>
                        <a:rPr b="1" lang="en" sz="1300">
                          <a:solidFill>
                            <a:schemeClr val="lt1"/>
                          </a:solidFill>
                        </a:rPr>
                        <a:t>Love</a:t>
                      </a:r>
                      <a:endParaRPr b="1" sz="1300">
                        <a:solidFill>
                          <a:schemeClr val="lt1"/>
                        </a:solidFill>
                      </a:endParaRPr>
                    </a:p>
                  </a:txBody>
                  <a:tcPr marT="91425" marB="91425" marR="91425" marL="91425"/>
                </a:tc>
                <a:tc>
                  <a:txBody>
                    <a:bodyPr/>
                    <a:lstStyle/>
                    <a:p>
                      <a:pPr indent="0" lvl="0" marL="0" rtl="0" algn="ctr">
                        <a:spcBef>
                          <a:spcPts val="0"/>
                        </a:spcBef>
                        <a:spcAft>
                          <a:spcPts val="0"/>
                        </a:spcAft>
                        <a:buNone/>
                      </a:pPr>
                      <a:r>
                        <a:rPr b="1" lang="en" sz="1300">
                          <a:solidFill>
                            <a:schemeClr val="lt1"/>
                          </a:solidFill>
                        </a:rPr>
                        <a:t>Fear</a:t>
                      </a:r>
                      <a:endParaRPr b="1" sz="1300">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sz="1300">
                          <a:solidFill>
                            <a:schemeClr val="lt1"/>
                          </a:solidFill>
                        </a:rPr>
                        <a:t>96</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19</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15</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10</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5</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2</a:t>
                      </a:r>
                      <a:endParaRPr sz="1300">
                        <a:solidFill>
                          <a:schemeClr val="lt1"/>
                        </a:solidFill>
                      </a:endParaRPr>
                    </a:p>
                  </a:txBody>
                  <a:tcPr marT="91425" marB="91425" marR="91425" marL="91425"/>
                </a:tc>
              </a:tr>
            </a:tbl>
          </a:graphicData>
        </a:graphic>
      </p:graphicFrame>
      <p:pic>
        <p:nvPicPr>
          <p:cNvPr id="538" name="Google Shape;538;p51"/>
          <p:cNvPicPr preferRelativeResize="0"/>
          <p:nvPr/>
        </p:nvPicPr>
        <p:blipFill>
          <a:blip r:embed="rId3">
            <a:alphaModFix/>
          </a:blip>
          <a:stretch>
            <a:fillRect/>
          </a:stretch>
        </p:blipFill>
        <p:spPr>
          <a:xfrm>
            <a:off x="5836525" y="949365"/>
            <a:ext cx="2574000" cy="1252834"/>
          </a:xfrm>
          <a:prstGeom prst="rect">
            <a:avLst/>
          </a:prstGeom>
          <a:noFill/>
          <a:ln>
            <a:noFill/>
          </a:ln>
        </p:spPr>
      </p:pic>
      <p:pic>
        <p:nvPicPr>
          <p:cNvPr id="539" name="Google Shape;539;p51"/>
          <p:cNvPicPr preferRelativeResize="0"/>
          <p:nvPr/>
        </p:nvPicPr>
        <p:blipFill>
          <a:blip r:embed="rId4">
            <a:alphaModFix/>
          </a:blip>
          <a:stretch>
            <a:fillRect/>
          </a:stretch>
        </p:blipFill>
        <p:spPr>
          <a:xfrm>
            <a:off x="6816111" y="3327994"/>
            <a:ext cx="2108258" cy="159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2"/>
          <p:cNvSpPr txBox="1"/>
          <p:nvPr>
            <p:ph type="title"/>
          </p:nvPr>
        </p:nvSpPr>
        <p:spPr>
          <a:xfrm>
            <a:off x="1146900" y="2594111"/>
            <a:ext cx="6850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MODEL DEMO</a:t>
            </a:r>
            <a:endParaRPr/>
          </a:p>
        </p:txBody>
      </p:sp>
      <p:sp>
        <p:nvSpPr>
          <p:cNvPr id="545" name="Google Shape;545;p52"/>
          <p:cNvSpPr txBox="1"/>
          <p:nvPr>
            <p:ph idx="2" type="title"/>
          </p:nvPr>
        </p:nvSpPr>
        <p:spPr>
          <a:xfrm>
            <a:off x="2678700" y="1247661"/>
            <a:ext cx="3786600" cy="12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id="550" name="Google Shape;550;p53"/>
          <p:cNvPicPr preferRelativeResize="0"/>
          <p:nvPr/>
        </p:nvPicPr>
        <p:blipFill>
          <a:blip r:embed="rId3">
            <a:alphaModFix/>
          </a:blip>
          <a:stretch>
            <a:fillRect/>
          </a:stretch>
        </p:blipFill>
        <p:spPr>
          <a:xfrm>
            <a:off x="2612001" y="1126350"/>
            <a:ext cx="1916325" cy="1597901"/>
          </a:xfrm>
          <a:prstGeom prst="rect">
            <a:avLst/>
          </a:prstGeom>
          <a:noFill/>
          <a:ln>
            <a:noFill/>
          </a:ln>
        </p:spPr>
      </p:pic>
      <p:pic>
        <p:nvPicPr>
          <p:cNvPr id="551" name="Google Shape;551;p53"/>
          <p:cNvPicPr preferRelativeResize="0"/>
          <p:nvPr/>
        </p:nvPicPr>
        <p:blipFill>
          <a:blip r:embed="rId4">
            <a:alphaModFix/>
          </a:blip>
          <a:stretch>
            <a:fillRect/>
          </a:stretch>
        </p:blipFill>
        <p:spPr>
          <a:xfrm>
            <a:off x="6628650" y="1092250"/>
            <a:ext cx="1916325" cy="1666097"/>
          </a:xfrm>
          <a:prstGeom prst="rect">
            <a:avLst/>
          </a:prstGeom>
          <a:noFill/>
          <a:ln>
            <a:noFill/>
          </a:ln>
        </p:spPr>
      </p:pic>
      <p:pic>
        <p:nvPicPr>
          <p:cNvPr id="552" name="Google Shape;552;p53"/>
          <p:cNvPicPr preferRelativeResize="0"/>
          <p:nvPr/>
        </p:nvPicPr>
        <p:blipFill>
          <a:blip r:embed="rId5">
            <a:alphaModFix/>
          </a:blip>
          <a:stretch>
            <a:fillRect/>
          </a:stretch>
        </p:blipFill>
        <p:spPr>
          <a:xfrm>
            <a:off x="2612000" y="3055226"/>
            <a:ext cx="1916325" cy="1600824"/>
          </a:xfrm>
          <a:prstGeom prst="rect">
            <a:avLst/>
          </a:prstGeom>
          <a:noFill/>
          <a:ln>
            <a:noFill/>
          </a:ln>
        </p:spPr>
      </p:pic>
      <p:pic>
        <p:nvPicPr>
          <p:cNvPr id="553" name="Google Shape;553;p53"/>
          <p:cNvPicPr preferRelativeResize="0"/>
          <p:nvPr/>
        </p:nvPicPr>
        <p:blipFill>
          <a:blip r:embed="rId6">
            <a:alphaModFix/>
          </a:blip>
          <a:stretch>
            <a:fillRect/>
          </a:stretch>
        </p:blipFill>
        <p:spPr>
          <a:xfrm>
            <a:off x="6628650" y="3021400"/>
            <a:ext cx="1916325" cy="1668475"/>
          </a:xfrm>
          <a:prstGeom prst="rect">
            <a:avLst/>
          </a:prstGeom>
          <a:noFill/>
          <a:ln>
            <a:noFill/>
          </a:ln>
        </p:spPr>
      </p:pic>
      <p:sp>
        <p:nvSpPr>
          <p:cNvPr id="554" name="Google Shape;554;p53"/>
          <p:cNvSpPr txBox="1"/>
          <p:nvPr>
            <p:ph idx="2" type="title"/>
          </p:nvPr>
        </p:nvSpPr>
        <p:spPr>
          <a:xfrm>
            <a:off x="772450" y="1379452"/>
            <a:ext cx="1749000" cy="6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555" name="Google Shape;555;p53"/>
          <p:cNvSpPr txBox="1"/>
          <p:nvPr>
            <p:ph idx="1" type="subTitle"/>
          </p:nvPr>
        </p:nvSpPr>
        <p:spPr>
          <a:xfrm>
            <a:off x="586911" y="1955850"/>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0.858</a:t>
            </a:r>
            <a:endParaRPr/>
          </a:p>
        </p:txBody>
      </p:sp>
      <p:sp>
        <p:nvSpPr>
          <p:cNvPr id="556" name="Google Shape;556;p53"/>
          <p:cNvSpPr txBox="1"/>
          <p:nvPr>
            <p:ph idx="5" type="title"/>
          </p:nvPr>
        </p:nvSpPr>
        <p:spPr>
          <a:xfrm>
            <a:off x="713250" y="3210356"/>
            <a:ext cx="1749000" cy="61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Multinomial Naive Bayes</a:t>
            </a:r>
            <a:endParaRPr/>
          </a:p>
        </p:txBody>
      </p:sp>
      <p:sp>
        <p:nvSpPr>
          <p:cNvPr id="557" name="Google Shape;557;p53"/>
          <p:cNvSpPr txBox="1"/>
          <p:nvPr>
            <p:ph idx="13" type="subTitle"/>
          </p:nvPr>
        </p:nvSpPr>
        <p:spPr>
          <a:xfrm>
            <a:off x="527711" y="3826547"/>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0.8125</a:t>
            </a:r>
            <a:endParaRPr/>
          </a:p>
        </p:txBody>
      </p:sp>
      <p:sp>
        <p:nvSpPr>
          <p:cNvPr id="558" name="Google Shape;558;p53"/>
          <p:cNvSpPr txBox="1"/>
          <p:nvPr>
            <p:ph idx="3" type="title"/>
          </p:nvPr>
        </p:nvSpPr>
        <p:spPr>
          <a:xfrm>
            <a:off x="4685988" y="1232454"/>
            <a:ext cx="17490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Linear SVM</a:t>
            </a:r>
            <a:endParaRPr/>
          </a:p>
        </p:txBody>
      </p:sp>
      <p:sp>
        <p:nvSpPr>
          <p:cNvPr id="559" name="Google Shape;559;p53"/>
          <p:cNvSpPr txBox="1"/>
          <p:nvPr>
            <p:ph idx="4" type="title"/>
          </p:nvPr>
        </p:nvSpPr>
        <p:spPr>
          <a:xfrm>
            <a:off x="4678526" y="3206101"/>
            <a:ext cx="1786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560" name="Google Shape;560;p53"/>
          <p:cNvSpPr txBox="1"/>
          <p:nvPr>
            <p:ph idx="8" type="subTitle"/>
          </p:nvPr>
        </p:nvSpPr>
        <p:spPr>
          <a:xfrm>
            <a:off x="4699274" y="1918150"/>
            <a:ext cx="21201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b="1" lang="en"/>
              <a:t> Avg F1: 0.8619</a:t>
            </a:r>
            <a:endParaRPr b="1"/>
          </a:p>
        </p:txBody>
      </p:sp>
      <p:sp>
        <p:nvSpPr>
          <p:cNvPr id="561" name="Google Shape;561;p53"/>
          <p:cNvSpPr txBox="1"/>
          <p:nvPr>
            <p:ph idx="9" type="subTitle"/>
          </p:nvPr>
        </p:nvSpPr>
        <p:spPr>
          <a:xfrm>
            <a:off x="4511713" y="3828063"/>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0.8585</a:t>
            </a:r>
            <a:endParaRPr/>
          </a:p>
        </p:txBody>
      </p:sp>
      <p:sp>
        <p:nvSpPr>
          <p:cNvPr id="562" name="Google Shape;562;p5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 CountVectorizer()</a:t>
            </a:r>
            <a:endParaRPr/>
          </a:p>
        </p:txBody>
      </p:sp>
      <p:sp>
        <p:nvSpPr>
          <p:cNvPr id="563" name="Google Shape;563;p53"/>
          <p:cNvSpPr txBox="1"/>
          <p:nvPr/>
        </p:nvSpPr>
        <p:spPr>
          <a:xfrm>
            <a:off x="822950" y="4777750"/>
            <a:ext cx="569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Poppins"/>
                <a:ea typeface="Poppins"/>
                <a:cs typeface="Poppins"/>
                <a:sym typeface="Poppins"/>
              </a:rPr>
              <a:t>*  'surprise':1, 'love':2 , 'joy':3 , 'fear': 4, 'sadness': 5, 'anger':6</a:t>
            </a:r>
            <a:endParaRPr sz="900">
              <a:solidFill>
                <a:schemeClr val="lt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p54"/>
          <p:cNvPicPr preferRelativeResize="0"/>
          <p:nvPr/>
        </p:nvPicPr>
        <p:blipFill>
          <a:blip r:embed="rId3">
            <a:alphaModFix/>
          </a:blip>
          <a:stretch>
            <a:fillRect/>
          </a:stretch>
        </p:blipFill>
        <p:spPr>
          <a:xfrm>
            <a:off x="6628649" y="3021412"/>
            <a:ext cx="1916325" cy="1668453"/>
          </a:xfrm>
          <a:prstGeom prst="rect">
            <a:avLst/>
          </a:prstGeom>
          <a:noFill/>
          <a:ln>
            <a:noFill/>
          </a:ln>
        </p:spPr>
      </p:pic>
      <p:pic>
        <p:nvPicPr>
          <p:cNvPr id="569" name="Google Shape;569;p54"/>
          <p:cNvPicPr preferRelativeResize="0"/>
          <p:nvPr/>
        </p:nvPicPr>
        <p:blipFill>
          <a:blip r:embed="rId4">
            <a:alphaModFix/>
          </a:blip>
          <a:stretch>
            <a:fillRect/>
          </a:stretch>
        </p:blipFill>
        <p:spPr>
          <a:xfrm>
            <a:off x="2583500" y="1092250"/>
            <a:ext cx="1916325" cy="1632631"/>
          </a:xfrm>
          <a:prstGeom prst="rect">
            <a:avLst/>
          </a:prstGeom>
          <a:noFill/>
          <a:ln>
            <a:noFill/>
          </a:ln>
        </p:spPr>
      </p:pic>
      <p:pic>
        <p:nvPicPr>
          <p:cNvPr id="570" name="Google Shape;570;p54"/>
          <p:cNvPicPr preferRelativeResize="0"/>
          <p:nvPr/>
        </p:nvPicPr>
        <p:blipFill>
          <a:blip r:embed="rId5">
            <a:alphaModFix/>
          </a:blip>
          <a:stretch>
            <a:fillRect/>
          </a:stretch>
        </p:blipFill>
        <p:spPr>
          <a:xfrm>
            <a:off x="6606400" y="1029038"/>
            <a:ext cx="1916325" cy="1682812"/>
          </a:xfrm>
          <a:prstGeom prst="rect">
            <a:avLst/>
          </a:prstGeom>
          <a:noFill/>
          <a:ln>
            <a:noFill/>
          </a:ln>
        </p:spPr>
      </p:pic>
      <p:pic>
        <p:nvPicPr>
          <p:cNvPr id="571" name="Google Shape;571;p54"/>
          <p:cNvPicPr preferRelativeResize="0"/>
          <p:nvPr/>
        </p:nvPicPr>
        <p:blipFill rotWithShape="1">
          <a:blip r:embed="rId6">
            <a:alphaModFix/>
          </a:blip>
          <a:srcRect b="0" l="0" r="0" t="2534"/>
          <a:stretch/>
        </p:blipFill>
        <p:spPr>
          <a:xfrm>
            <a:off x="2583500" y="3042450"/>
            <a:ext cx="1916325" cy="1626376"/>
          </a:xfrm>
          <a:prstGeom prst="rect">
            <a:avLst/>
          </a:prstGeom>
          <a:noFill/>
          <a:ln>
            <a:noFill/>
          </a:ln>
        </p:spPr>
      </p:pic>
      <p:sp>
        <p:nvSpPr>
          <p:cNvPr id="572" name="Google Shape;572;p54"/>
          <p:cNvSpPr txBox="1"/>
          <p:nvPr>
            <p:ph idx="2" type="title"/>
          </p:nvPr>
        </p:nvSpPr>
        <p:spPr>
          <a:xfrm>
            <a:off x="772450" y="1379452"/>
            <a:ext cx="1749000" cy="6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573" name="Google Shape;573;p54"/>
          <p:cNvSpPr txBox="1"/>
          <p:nvPr>
            <p:ph idx="1" type="subTitle"/>
          </p:nvPr>
        </p:nvSpPr>
        <p:spPr>
          <a:xfrm>
            <a:off x="586911" y="1955850"/>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0.8620</a:t>
            </a:r>
            <a:endParaRPr/>
          </a:p>
        </p:txBody>
      </p:sp>
      <p:sp>
        <p:nvSpPr>
          <p:cNvPr id="574" name="Google Shape;574;p54"/>
          <p:cNvSpPr txBox="1"/>
          <p:nvPr>
            <p:ph idx="5" type="title"/>
          </p:nvPr>
        </p:nvSpPr>
        <p:spPr>
          <a:xfrm>
            <a:off x="713250" y="3210356"/>
            <a:ext cx="1749000" cy="61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Multinomial Naive Bayes</a:t>
            </a:r>
            <a:endParaRPr/>
          </a:p>
        </p:txBody>
      </p:sp>
      <p:sp>
        <p:nvSpPr>
          <p:cNvPr id="575" name="Google Shape;575;p54"/>
          <p:cNvSpPr txBox="1"/>
          <p:nvPr>
            <p:ph idx="13" type="subTitle"/>
          </p:nvPr>
        </p:nvSpPr>
        <p:spPr>
          <a:xfrm>
            <a:off x="527711" y="3826547"/>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0.7345</a:t>
            </a:r>
            <a:endParaRPr/>
          </a:p>
        </p:txBody>
      </p:sp>
      <p:sp>
        <p:nvSpPr>
          <p:cNvPr id="576" name="Google Shape;576;p54"/>
          <p:cNvSpPr txBox="1"/>
          <p:nvPr>
            <p:ph idx="3" type="title"/>
          </p:nvPr>
        </p:nvSpPr>
        <p:spPr>
          <a:xfrm>
            <a:off x="4685988" y="1232454"/>
            <a:ext cx="17490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Linear SVM</a:t>
            </a:r>
            <a:endParaRPr/>
          </a:p>
        </p:txBody>
      </p:sp>
      <p:sp>
        <p:nvSpPr>
          <p:cNvPr id="577" name="Google Shape;577;p54"/>
          <p:cNvSpPr txBox="1"/>
          <p:nvPr>
            <p:ph idx="4" type="title"/>
          </p:nvPr>
        </p:nvSpPr>
        <p:spPr>
          <a:xfrm>
            <a:off x="4678526" y="3206101"/>
            <a:ext cx="1786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578" name="Google Shape;578;p54"/>
          <p:cNvSpPr txBox="1"/>
          <p:nvPr>
            <p:ph idx="8" type="subTitle"/>
          </p:nvPr>
        </p:nvSpPr>
        <p:spPr>
          <a:xfrm>
            <a:off x="4699274" y="1918150"/>
            <a:ext cx="21201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b="1" lang="en"/>
              <a:t> Avg F1: 0.866</a:t>
            </a:r>
            <a:endParaRPr b="1"/>
          </a:p>
        </p:txBody>
      </p:sp>
      <p:sp>
        <p:nvSpPr>
          <p:cNvPr id="579" name="Google Shape;579;p54"/>
          <p:cNvSpPr txBox="1"/>
          <p:nvPr>
            <p:ph idx="9" type="subTitle"/>
          </p:nvPr>
        </p:nvSpPr>
        <p:spPr>
          <a:xfrm>
            <a:off x="4511713" y="3828063"/>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0.8515</a:t>
            </a:r>
            <a:endParaRPr/>
          </a:p>
        </p:txBody>
      </p:sp>
      <p:sp>
        <p:nvSpPr>
          <p:cNvPr id="580" name="Google Shape;580;p5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 TfidfVectorizer()</a:t>
            </a:r>
            <a:endParaRPr/>
          </a:p>
        </p:txBody>
      </p:sp>
      <p:sp>
        <p:nvSpPr>
          <p:cNvPr id="581" name="Google Shape;581;p54"/>
          <p:cNvSpPr txBox="1"/>
          <p:nvPr/>
        </p:nvSpPr>
        <p:spPr>
          <a:xfrm>
            <a:off x="822950" y="4777750"/>
            <a:ext cx="569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Poppins"/>
                <a:ea typeface="Poppins"/>
                <a:cs typeface="Poppins"/>
                <a:sym typeface="Poppins"/>
              </a:rPr>
              <a:t>*  'surprise':1, 'love':2 , 'joy':3 , 'fear': 4, 'sadness': 5, 'anger':6</a:t>
            </a:r>
            <a:endParaRPr sz="900">
              <a:solidFill>
                <a:schemeClr val="lt1"/>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Yelp Data - </a:t>
            </a:r>
            <a:r>
              <a:rPr lang="en"/>
              <a:t>CountVectorizer()</a:t>
            </a:r>
            <a:endParaRPr/>
          </a:p>
          <a:p>
            <a:pPr indent="0" lvl="0" marL="0" rtl="0" algn="ctr">
              <a:spcBef>
                <a:spcPts val="0"/>
              </a:spcBef>
              <a:spcAft>
                <a:spcPts val="0"/>
              </a:spcAft>
              <a:buNone/>
            </a:pPr>
            <a:r>
              <a:rPr lang="en"/>
              <a:t> </a:t>
            </a:r>
            <a:endParaRPr/>
          </a:p>
        </p:txBody>
      </p:sp>
      <p:pic>
        <p:nvPicPr>
          <p:cNvPr id="587" name="Google Shape;587;p55"/>
          <p:cNvPicPr preferRelativeResize="0"/>
          <p:nvPr/>
        </p:nvPicPr>
        <p:blipFill>
          <a:blip r:embed="rId3">
            <a:alphaModFix/>
          </a:blip>
          <a:stretch>
            <a:fillRect/>
          </a:stretch>
        </p:blipFill>
        <p:spPr>
          <a:xfrm>
            <a:off x="2583500" y="1092250"/>
            <a:ext cx="1916326" cy="1724201"/>
          </a:xfrm>
          <a:prstGeom prst="rect">
            <a:avLst/>
          </a:prstGeom>
          <a:noFill/>
          <a:ln>
            <a:noFill/>
          </a:ln>
        </p:spPr>
      </p:pic>
      <p:pic>
        <p:nvPicPr>
          <p:cNvPr id="588" name="Google Shape;588;p55"/>
          <p:cNvPicPr preferRelativeResize="0"/>
          <p:nvPr/>
        </p:nvPicPr>
        <p:blipFill>
          <a:blip r:embed="rId4">
            <a:alphaModFix/>
          </a:blip>
          <a:stretch>
            <a:fillRect/>
          </a:stretch>
        </p:blipFill>
        <p:spPr>
          <a:xfrm>
            <a:off x="6628650" y="1092250"/>
            <a:ext cx="1839876" cy="1717900"/>
          </a:xfrm>
          <a:prstGeom prst="rect">
            <a:avLst/>
          </a:prstGeom>
          <a:noFill/>
          <a:ln>
            <a:noFill/>
          </a:ln>
        </p:spPr>
      </p:pic>
      <p:pic>
        <p:nvPicPr>
          <p:cNvPr id="589" name="Google Shape;589;p55"/>
          <p:cNvPicPr preferRelativeResize="0"/>
          <p:nvPr/>
        </p:nvPicPr>
        <p:blipFill>
          <a:blip r:embed="rId5">
            <a:alphaModFix/>
          </a:blip>
          <a:stretch>
            <a:fillRect/>
          </a:stretch>
        </p:blipFill>
        <p:spPr>
          <a:xfrm>
            <a:off x="6628650" y="3021400"/>
            <a:ext cx="1839877" cy="1668475"/>
          </a:xfrm>
          <a:prstGeom prst="rect">
            <a:avLst/>
          </a:prstGeom>
          <a:noFill/>
          <a:ln>
            <a:noFill/>
          </a:ln>
        </p:spPr>
      </p:pic>
      <p:pic>
        <p:nvPicPr>
          <p:cNvPr id="590" name="Google Shape;590;p55"/>
          <p:cNvPicPr preferRelativeResize="0"/>
          <p:nvPr/>
        </p:nvPicPr>
        <p:blipFill>
          <a:blip r:embed="rId6">
            <a:alphaModFix/>
          </a:blip>
          <a:stretch>
            <a:fillRect/>
          </a:stretch>
        </p:blipFill>
        <p:spPr>
          <a:xfrm>
            <a:off x="2583500" y="3042450"/>
            <a:ext cx="1916326" cy="1650401"/>
          </a:xfrm>
          <a:prstGeom prst="rect">
            <a:avLst/>
          </a:prstGeom>
          <a:noFill/>
          <a:ln>
            <a:noFill/>
          </a:ln>
        </p:spPr>
      </p:pic>
      <p:sp>
        <p:nvSpPr>
          <p:cNvPr id="591" name="Google Shape;591;p55"/>
          <p:cNvSpPr txBox="1"/>
          <p:nvPr>
            <p:ph idx="2" type="title"/>
          </p:nvPr>
        </p:nvSpPr>
        <p:spPr>
          <a:xfrm>
            <a:off x="772450" y="1379452"/>
            <a:ext cx="1749000" cy="6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592" name="Google Shape;592;p55"/>
          <p:cNvSpPr txBox="1"/>
          <p:nvPr>
            <p:ph idx="1" type="subTitle"/>
          </p:nvPr>
        </p:nvSpPr>
        <p:spPr>
          <a:xfrm>
            <a:off x="586911" y="1955850"/>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0.5274</a:t>
            </a:r>
            <a:endParaRPr/>
          </a:p>
        </p:txBody>
      </p:sp>
      <p:sp>
        <p:nvSpPr>
          <p:cNvPr id="593" name="Google Shape;593;p55"/>
          <p:cNvSpPr txBox="1"/>
          <p:nvPr>
            <p:ph idx="5" type="title"/>
          </p:nvPr>
        </p:nvSpPr>
        <p:spPr>
          <a:xfrm>
            <a:off x="713250" y="3210356"/>
            <a:ext cx="1749000" cy="61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Multinomial Naive Bayes</a:t>
            </a:r>
            <a:endParaRPr/>
          </a:p>
        </p:txBody>
      </p:sp>
      <p:sp>
        <p:nvSpPr>
          <p:cNvPr id="594" name="Google Shape;594;p55"/>
          <p:cNvSpPr txBox="1"/>
          <p:nvPr>
            <p:ph idx="13" type="subTitle"/>
          </p:nvPr>
        </p:nvSpPr>
        <p:spPr>
          <a:xfrm>
            <a:off x="527711" y="3826547"/>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Avg F1: 0.6027</a:t>
            </a:r>
            <a:endParaRPr b="1"/>
          </a:p>
        </p:txBody>
      </p:sp>
      <p:sp>
        <p:nvSpPr>
          <p:cNvPr id="595" name="Google Shape;595;p55"/>
          <p:cNvSpPr txBox="1"/>
          <p:nvPr>
            <p:ph idx="3" type="title"/>
          </p:nvPr>
        </p:nvSpPr>
        <p:spPr>
          <a:xfrm>
            <a:off x="4685988" y="1232454"/>
            <a:ext cx="17490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Linear SVM</a:t>
            </a:r>
            <a:endParaRPr/>
          </a:p>
        </p:txBody>
      </p:sp>
      <p:sp>
        <p:nvSpPr>
          <p:cNvPr id="596" name="Google Shape;596;p55"/>
          <p:cNvSpPr txBox="1"/>
          <p:nvPr>
            <p:ph idx="4" type="title"/>
          </p:nvPr>
        </p:nvSpPr>
        <p:spPr>
          <a:xfrm>
            <a:off x="4678526" y="3206101"/>
            <a:ext cx="1786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597" name="Google Shape;597;p55"/>
          <p:cNvSpPr txBox="1"/>
          <p:nvPr>
            <p:ph idx="8" type="subTitle"/>
          </p:nvPr>
        </p:nvSpPr>
        <p:spPr>
          <a:xfrm>
            <a:off x="4699274" y="1918150"/>
            <a:ext cx="21201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Avg F1: 0.5616</a:t>
            </a:r>
            <a:endParaRPr/>
          </a:p>
        </p:txBody>
      </p:sp>
      <p:sp>
        <p:nvSpPr>
          <p:cNvPr id="598" name="Google Shape;598;p55"/>
          <p:cNvSpPr txBox="1"/>
          <p:nvPr>
            <p:ph idx="9" type="subTitle"/>
          </p:nvPr>
        </p:nvSpPr>
        <p:spPr>
          <a:xfrm>
            <a:off x="4511713" y="3828063"/>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0.5137</a:t>
            </a:r>
            <a:endParaRPr/>
          </a:p>
        </p:txBody>
      </p:sp>
      <p:sp>
        <p:nvSpPr>
          <p:cNvPr id="599" name="Google Shape;599;p55"/>
          <p:cNvSpPr txBox="1"/>
          <p:nvPr/>
        </p:nvSpPr>
        <p:spPr>
          <a:xfrm>
            <a:off x="822950" y="4777750"/>
            <a:ext cx="569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Poppins"/>
                <a:ea typeface="Poppins"/>
                <a:cs typeface="Poppins"/>
                <a:sym typeface="Poppins"/>
              </a:rPr>
              <a:t>* </a:t>
            </a:r>
            <a:r>
              <a:rPr lang="en" sz="900">
                <a:solidFill>
                  <a:schemeClr val="lt1"/>
                </a:solidFill>
                <a:latin typeface="Poppins"/>
                <a:ea typeface="Poppins"/>
                <a:cs typeface="Poppins"/>
                <a:sym typeface="Poppins"/>
              </a:rPr>
              <a:t> 'surprise':1, 'love':2 , 'joy':3 , 'fear': 4, 'sadness': 5, 'anger':6</a:t>
            </a:r>
            <a:endParaRPr sz="900">
              <a:solidFill>
                <a:schemeClr val="lt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Yelp Data - </a:t>
            </a:r>
            <a:r>
              <a:rPr lang="en"/>
              <a:t>TfidfVectorizer()</a:t>
            </a:r>
            <a:r>
              <a:rPr lang="en"/>
              <a:t> </a:t>
            </a:r>
            <a:endParaRPr/>
          </a:p>
        </p:txBody>
      </p:sp>
      <p:pic>
        <p:nvPicPr>
          <p:cNvPr id="605" name="Google Shape;605;p56"/>
          <p:cNvPicPr preferRelativeResize="0"/>
          <p:nvPr/>
        </p:nvPicPr>
        <p:blipFill>
          <a:blip r:embed="rId3">
            <a:alphaModFix/>
          </a:blip>
          <a:stretch>
            <a:fillRect/>
          </a:stretch>
        </p:blipFill>
        <p:spPr>
          <a:xfrm>
            <a:off x="2583500" y="1092250"/>
            <a:ext cx="1916326" cy="1724201"/>
          </a:xfrm>
          <a:prstGeom prst="rect">
            <a:avLst/>
          </a:prstGeom>
          <a:noFill/>
          <a:ln>
            <a:noFill/>
          </a:ln>
        </p:spPr>
      </p:pic>
      <p:sp>
        <p:nvSpPr>
          <p:cNvPr id="606" name="Google Shape;606;p56"/>
          <p:cNvSpPr txBox="1"/>
          <p:nvPr>
            <p:ph idx="2" type="title"/>
          </p:nvPr>
        </p:nvSpPr>
        <p:spPr>
          <a:xfrm>
            <a:off x="772450" y="1379452"/>
            <a:ext cx="1749000" cy="6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607" name="Google Shape;607;p56"/>
          <p:cNvSpPr txBox="1"/>
          <p:nvPr>
            <p:ph idx="1" type="subTitle"/>
          </p:nvPr>
        </p:nvSpPr>
        <p:spPr>
          <a:xfrm>
            <a:off x="586911" y="1955850"/>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0.5685</a:t>
            </a:r>
            <a:endParaRPr/>
          </a:p>
        </p:txBody>
      </p:sp>
      <p:sp>
        <p:nvSpPr>
          <p:cNvPr id="608" name="Google Shape;608;p56"/>
          <p:cNvSpPr txBox="1"/>
          <p:nvPr>
            <p:ph idx="5" type="title"/>
          </p:nvPr>
        </p:nvSpPr>
        <p:spPr>
          <a:xfrm>
            <a:off x="713250" y="3210356"/>
            <a:ext cx="1749000" cy="61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Multinomial Naive Bayes</a:t>
            </a:r>
            <a:endParaRPr/>
          </a:p>
        </p:txBody>
      </p:sp>
      <p:sp>
        <p:nvSpPr>
          <p:cNvPr id="609" name="Google Shape;609;p56"/>
          <p:cNvSpPr txBox="1"/>
          <p:nvPr>
            <p:ph idx="13" type="subTitle"/>
          </p:nvPr>
        </p:nvSpPr>
        <p:spPr>
          <a:xfrm>
            <a:off x="527711" y="3826547"/>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Avg F1: 0.6233</a:t>
            </a:r>
            <a:endParaRPr b="1"/>
          </a:p>
        </p:txBody>
      </p:sp>
      <p:sp>
        <p:nvSpPr>
          <p:cNvPr id="610" name="Google Shape;610;p56"/>
          <p:cNvSpPr txBox="1"/>
          <p:nvPr>
            <p:ph idx="3" type="title"/>
          </p:nvPr>
        </p:nvSpPr>
        <p:spPr>
          <a:xfrm>
            <a:off x="4685988" y="1232454"/>
            <a:ext cx="17490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Linear SVM</a:t>
            </a:r>
            <a:endParaRPr/>
          </a:p>
        </p:txBody>
      </p:sp>
      <p:sp>
        <p:nvSpPr>
          <p:cNvPr id="611" name="Google Shape;611;p56"/>
          <p:cNvSpPr txBox="1"/>
          <p:nvPr>
            <p:ph idx="4" type="title"/>
          </p:nvPr>
        </p:nvSpPr>
        <p:spPr>
          <a:xfrm>
            <a:off x="4678526" y="3206101"/>
            <a:ext cx="1786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612" name="Google Shape;612;p56"/>
          <p:cNvSpPr txBox="1"/>
          <p:nvPr>
            <p:ph idx="8" type="subTitle"/>
          </p:nvPr>
        </p:nvSpPr>
        <p:spPr>
          <a:xfrm>
            <a:off x="4699274" y="1918150"/>
            <a:ext cx="21201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Avg F1: 0.5891</a:t>
            </a:r>
            <a:endParaRPr/>
          </a:p>
        </p:txBody>
      </p:sp>
      <p:sp>
        <p:nvSpPr>
          <p:cNvPr id="613" name="Google Shape;613;p56"/>
          <p:cNvSpPr txBox="1"/>
          <p:nvPr>
            <p:ph idx="9" type="subTitle"/>
          </p:nvPr>
        </p:nvSpPr>
        <p:spPr>
          <a:xfrm>
            <a:off x="4511713" y="3828063"/>
            <a:ext cx="21201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Avg F1: 0.5411</a:t>
            </a:r>
            <a:endParaRPr/>
          </a:p>
        </p:txBody>
      </p:sp>
      <p:pic>
        <p:nvPicPr>
          <p:cNvPr id="614" name="Google Shape;614;p56"/>
          <p:cNvPicPr preferRelativeResize="0"/>
          <p:nvPr/>
        </p:nvPicPr>
        <p:blipFill>
          <a:blip r:embed="rId4">
            <a:alphaModFix/>
          </a:blip>
          <a:stretch>
            <a:fillRect/>
          </a:stretch>
        </p:blipFill>
        <p:spPr>
          <a:xfrm>
            <a:off x="6628650" y="3021400"/>
            <a:ext cx="1839877" cy="1668475"/>
          </a:xfrm>
          <a:prstGeom prst="rect">
            <a:avLst/>
          </a:prstGeom>
          <a:noFill/>
          <a:ln>
            <a:noFill/>
          </a:ln>
        </p:spPr>
      </p:pic>
      <p:pic>
        <p:nvPicPr>
          <p:cNvPr id="615" name="Google Shape;615;p56"/>
          <p:cNvPicPr preferRelativeResize="0"/>
          <p:nvPr/>
        </p:nvPicPr>
        <p:blipFill>
          <a:blip r:embed="rId5">
            <a:alphaModFix/>
          </a:blip>
          <a:stretch>
            <a:fillRect/>
          </a:stretch>
        </p:blipFill>
        <p:spPr>
          <a:xfrm>
            <a:off x="6628650" y="3021400"/>
            <a:ext cx="1839875" cy="1645405"/>
          </a:xfrm>
          <a:prstGeom prst="rect">
            <a:avLst/>
          </a:prstGeom>
          <a:noFill/>
          <a:ln>
            <a:noFill/>
          </a:ln>
        </p:spPr>
      </p:pic>
      <p:pic>
        <p:nvPicPr>
          <p:cNvPr id="616" name="Google Shape;616;p56"/>
          <p:cNvPicPr preferRelativeResize="0"/>
          <p:nvPr/>
        </p:nvPicPr>
        <p:blipFill>
          <a:blip r:embed="rId6">
            <a:alphaModFix/>
          </a:blip>
          <a:stretch>
            <a:fillRect/>
          </a:stretch>
        </p:blipFill>
        <p:spPr>
          <a:xfrm>
            <a:off x="2576000" y="3046650"/>
            <a:ext cx="1916324" cy="1666325"/>
          </a:xfrm>
          <a:prstGeom prst="rect">
            <a:avLst/>
          </a:prstGeom>
          <a:noFill/>
          <a:ln>
            <a:noFill/>
          </a:ln>
        </p:spPr>
      </p:pic>
      <p:pic>
        <p:nvPicPr>
          <p:cNvPr id="617" name="Google Shape;617;p56"/>
          <p:cNvPicPr preferRelativeResize="0"/>
          <p:nvPr/>
        </p:nvPicPr>
        <p:blipFill>
          <a:blip r:embed="rId7">
            <a:alphaModFix/>
          </a:blip>
          <a:stretch>
            <a:fillRect/>
          </a:stretch>
        </p:blipFill>
        <p:spPr>
          <a:xfrm>
            <a:off x="6628650" y="1092250"/>
            <a:ext cx="1839875" cy="1655407"/>
          </a:xfrm>
          <a:prstGeom prst="rect">
            <a:avLst/>
          </a:prstGeom>
          <a:noFill/>
          <a:ln>
            <a:noFill/>
          </a:ln>
        </p:spPr>
      </p:pic>
      <p:pic>
        <p:nvPicPr>
          <p:cNvPr id="618" name="Google Shape;618;p56"/>
          <p:cNvPicPr preferRelativeResize="0"/>
          <p:nvPr/>
        </p:nvPicPr>
        <p:blipFill>
          <a:blip r:embed="rId8">
            <a:alphaModFix/>
          </a:blip>
          <a:stretch>
            <a:fillRect/>
          </a:stretch>
        </p:blipFill>
        <p:spPr>
          <a:xfrm>
            <a:off x="2576000" y="1092250"/>
            <a:ext cx="1916326" cy="1713804"/>
          </a:xfrm>
          <a:prstGeom prst="rect">
            <a:avLst/>
          </a:prstGeom>
          <a:noFill/>
          <a:ln>
            <a:noFill/>
          </a:ln>
        </p:spPr>
      </p:pic>
      <p:sp>
        <p:nvSpPr>
          <p:cNvPr id="619" name="Google Shape;619;p56"/>
          <p:cNvSpPr txBox="1"/>
          <p:nvPr/>
        </p:nvSpPr>
        <p:spPr>
          <a:xfrm>
            <a:off x="822950" y="4777750"/>
            <a:ext cx="569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Poppins"/>
                <a:ea typeface="Poppins"/>
                <a:cs typeface="Poppins"/>
                <a:sym typeface="Poppins"/>
              </a:rPr>
              <a:t>*  'surprise':1, 'love':2 , 'joy':3 , 'fear': 4, 'sadness': 5, 'anger':6</a:t>
            </a:r>
            <a:endParaRPr sz="900">
              <a:solidFill>
                <a:schemeClr val="lt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7"/>
          <p:cNvSpPr txBox="1"/>
          <p:nvPr>
            <p:ph type="title"/>
          </p:nvPr>
        </p:nvSpPr>
        <p:spPr>
          <a:xfrm>
            <a:off x="1146900" y="2706978"/>
            <a:ext cx="6850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CHALLENGES</a:t>
            </a:r>
            <a:endParaRPr/>
          </a:p>
          <a:p>
            <a:pPr indent="0" lvl="0" marL="0" rtl="0" algn="ctr">
              <a:lnSpc>
                <a:spcPct val="100000"/>
              </a:lnSpc>
              <a:spcBef>
                <a:spcPts val="0"/>
              </a:spcBef>
              <a:spcAft>
                <a:spcPts val="0"/>
              </a:spcAft>
              <a:buSzPts val="3600"/>
              <a:buNone/>
            </a:pPr>
            <a:r>
              <a:rPr lang="en"/>
              <a:t>&amp; LEARNING</a:t>
            </a:r>
            <a:endParaRPr/>
          </a:p>
        </p:txBody>
      </p:sp>
      <p:sp>
        <p:nvSpPr>
          <p:cNvPr id="625" name="Google Shape;625;p57"/>
          <p:cNvSpPr txBox="1"/>
          <p:nvPr>
            <p:ph idx="2" type="title"/>
          </p:nvPr>
        </p:nvSpPr>
        <p:spPr>
          <a:xfrm>
            <a:off x="2678700" y="1247661"/>
            <a:ext cx="3786600" cy="12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05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idx="1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366" name="Google Shape;366;p40"/>
          <p:cNvSpPr txBox="1"/>
          <p:nvPr>
            <p:ph type="title"/>
          </p:nvPr>
        </p:nvSpPr>
        <p:spPr>
          <a:xfrm>
            <a:off x="1845813" y="1415504"/>
            <a:ext cx="2580300" cy="43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PROJECT OBJECTIVE</a:t>
            </a:r>
            <a:endParaRPr/>
          </a:p>
        </p:txBody>
      </p:sp>
      <p:sp>
        <p:nvSpPr>
          <p:cNvPr id="367" name="Google Shape;367;p40"/>
          <p:cNvSpPr txBox="1"/>
          <p:nvPr>
            <p:ph idx="2" type="title"/>
          </p:nvPr>
        </p:nvSpPr>
        <p:spPr>
          <a:xfrm>
            <a:off x="5640763" y="1406666"/>
            <a:ext cx="2580300" cy="43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MODEL DEMO</a:t>
            </a:r>
            <a:endParaRPr/>
          </a:p>
        </p:txBody>
      </p:sp>
      <p:sp>
        <p:nvSpPr>
          <p:cNvPr id="368" name="Google Shape;368;p40"/>
          <p:cNvSpPr txBox="1"/>
          <p:nvPr>
            <p:ph idx="4" type="title"/>
          </p:nvPr>
        </p:nvSpPr>
        <p:spPr>
          <a:xfrm>
            <a:off x="1845826" y="2674850"/>
            <a:ext cx="2463600" cy="4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a:t>METHODOLOGY</a:t>
            </a:r>
            <a:endParaRPr/>
          </a:p>
        </p:txBody>
      </p:sp>
      <p:sp>
        <p:nvSpPr>
          <p:cNvPr id="369" name="Google Shape;369;p40"/>
          <p:cNvSpPr txBox="1"/>
          <p:nvPr>
            <p:ph idx="5" type="title"/>
          </p:nvPr>
        </p:nvSpPr>
        <p:spPr>
          <a:xfrm>
            <a:off x="5640763" y="2666011"/>
            <a:ext cx="2580300" cy="43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CHALLENGES</a:t>
            </a:r>
            <a:endParaRPr/>
          </a:p>
          <a:p>
            <a:pPr indent="0" lvl="0" marL="0" rtl="0" algn="l">
              <a:lnSpc>
                <a:spcPct val="100000"/>
              </a:lnSpc>
              <a:spcBef>
                <a:spcPts val="0"/>
              </a:spcBef>
              <a:spcAft>
                <a:spcPts val="0"/>
              </a:spcAft>
              <a:buSzPts val="2400"/>
              <a:buNone/>
            </a:pPr>
            <a:r>
              <a:rPr lang="en"/>
              <a:t>&amp; LEARNING</a:t>
            </a:r>
            <a:endParaRPr/>
          </a:p>
        </p:txBody>
      </p:sp>
      <p:sp>
        <p:nvSpPr>
          <p:cNvPr id="370" name="Google Shape;370;p40"/>
          <p:cNvSpPr txBox="1"/>
          <p:nvPr>
            <p:ph idx="7" type="title"/>
          </p:nvPr>
        </p:nvSpPr>
        <p:spPr>
          <a:xfrm>
            <a:off x="922938" y="1310594"/>
            <a:ext cx="842400" cy="63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sp>
        <p:nvSpPr>
          <p:cNvPr id="371" name="Google Shape;371;p40"/>
          <p:cNvSpPr txBox="1"/>
          <p:nvPr>
            <p:ph idx="8" type="title"/>
          </p:nvPr>
        </p:nvSpPr>
        <p:spPr>
          <a:xfrm>
            <a:off x="4722488" y="1310594"/>
            <a:ext cx="842400" cy="63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04</a:t>
            </a:r>
            <a:endParaRPr/>
          </a:p>
        </p:txBody>
      </p:sp>
      <p:sp>
        <p:nvSpPr>
          <p:cNvPr id="372" name="Google Shape;372;p40"/>
          <p:cNvSpPr txBox="1"/>
          <p:nvPr>
            <p:ph idx="9" type="title"/>
          </p:nvPr>
        </p:nvSpPr>
        <p:spPr>
          <a:xfrm>
            <a:off x="922938" y="2564739"/>
            <a:ext cx="842400" cy="63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373" name="Google Shape;373;p40"/>
          <p:cNvSpPr txBox="1"/>
          <p:nvPr>
            <p:ph idx="13" type="title"/>
          </p:nvPr>
        </p:nvSpPr>
        <p:spPr>
          <a:xfrm>
            <a:off x="4722488" y="2569364"/>
            <a:ext cx="842400" cy="63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05</a:t>
            </a:r>
            <a:endParaRPr/>
          </a:p>
        </p:txBody>
      </p:sp>
      <p:sp>
        <p:nvSpPr>
          <p:cNvPr id="374" name="Google Shape;374;p40"/>
          <p:cNvSpPr txBox="1"/>
          <p:nvPr>
            <p:ph idx="4" type="title"/>
          </p:nvPr>
        </p:nvSpPr>
        <p:spPr>
          <a:xfrm>
            <a:off x="1857500" y="3955935"/>
            <a:ext cx="2463600" cy="4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a:t>DATA DESCRIPTION</a:t>
            </a:r>
            <a:endParaRPr/>
          </a:p>
        </p:txBody>
      </p:sp>
      <p:sp>
        <p:nvSpPr>
          <p:cNvPr id="375" name="Google Shape;375;p40"/>
          <p:cNvSpPr txBox="1"/>
          <p:nvPr>
            <p:ph idx="5" type="title"/>
          </p:nvPr>
        </p:nvSpPr>
        <p:spPr>
          <a:xfrm>
            <a:off x="5652451" y="3947098"/>
            <a:ext cx="2580300" cy="43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Q&amp;A</a:t>
            </a:r>
            <a:endParaRPr/>
          </a:p>
        </p:txBody>
      </p:sp>
      <p:sp>
        <p:nvSpPr>
          <p:cNvPr id="376" name="Google Shape;376;p40"/>
          <p:cNvSpPr txBox="1"/>
          <p:nvPr>
            <p:ph idx="9" type="title"/>
          </p:nvPr>
        </p:nvSpPr>
        <p:spPr>
          <a:xfrm>
            <a:off x="934626" y="3845826"/>
            <a:ext cx="842400" cy="63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
        <p:nvSpPr>
          <p:cNvPr id="377" name="Google Shape;377;p40"/>
          <p:cNvSpPr txBox="1"/>
          <p:nvPr>
            <p:ph idx="13" type="title"/>
          </p:nvPr>
        </p:nvSpPr>
        <p:spPr>
          <a:xfrm>
            <a:off x="4734176" y="3850451"/>
            <a:ext cx="842400" cy="63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8"/>
          <p:cNvSpPr txBox="1"/>
          <p:nvPr>
            <p:ph idx="2" type="title"/>
          </p:nvPr>
        </p:nvSpPr>
        <p:spPr>
          <a:xfrm>
            <a:off x="795972" y="1678850"/>
            <a:ext cx="62763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 </a:t>
            </a:r>
            <a:endParaRPr/>
          </a:p>
        </p:txBody>
      </p:sp>
      <p:sp>
        <p:nvSpPr>
          <p:cNvPr id="631" name="Google Shape;631;p58"/>
          <p:cNvSpPr txBox="1"/>
          <p:nvPr>
            <p:ph idx="1" type="subTitle"/>
          </p:nvPr>
        </p:nvSpPr>
        <p:spPr>
          <a:xfrm>
            <a:off x="663258" y="2040852"/>
            <a:ext cx="77175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Label class inconsistency: self-labeled 147  Yelp data</a:t>
            </a:r>
            <a:endParaRPr/>
          </a:p>
          <a:p>
            <a:pPr indent="-330200" lvl="0" marL="457200" rtl="0" algn="l">
              <a:spcBef>
                <a:spcPts val="0"/>
              </a:spcBef>
              <a:spcAft>
                <a:spcPts val="0"/>
              </a:spcAft>
              <a:buSzPts val="1600"/>
              <a:buChar char="●"/>
            </a:pPr>
            <a:r>
              <a:rPr lang="en"/>
              <a:t>Yelp review tend to be longer than data trained in the model</a:t>
            </a:r>
            <a:endParaRPr/>
          </a:p>
          <a:p>
            <a:pPr indent="0" lvl="0" marL="0" rtl="0" algn="l">
              <a:spcBef>
                <a:spcPts val="0"/>
              </a:spcBef>
              <a:spcAft>
                <a:spcPts val="0"/>
              </a:spcAft>
              <a:buNone/>
            </a:pPr>
            <a:r>
              <a:t/>
            </a:r>
            <a:endParaRPr/>
          </a:p>
        </p:txBody>
      </p:sp>
      <p:sp>
        <p:nvSpPr>
          <p:cNvPr id="632" name="Google Shape;632;p58"/>
          <p:cNvSpPr txBox="1"/>
          <p:nvPr>
            <p:ph idx="2" type="title"/>
          </p:nvPr>
        </p:nvSpPr>
        <p:spPr>
          <a:xfrm>
            <a:off x="795975" y="2938975"/>
            <a:ext cx="7636500" cy="36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633" name="Google Shape;633;p58"/>
          <p:cNvSpPr txBox="1"/>
          <p:nvPr>
            <p:ph idx="1" type="subTitle"/>
          </p:nvPr>
        </p:nvSpPr>
        <p:spPr>
          <a:xfrm>
            <a:off x="663258" y="3529577"/>
            <a:ext cx="7717500" cy="829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Leap from </a:t>
            </a:r>
            <a:r>
              <a:rPr lang="en"/>
              <a:t>traditional Yelp sentiment analysis to emotion understanding by c</a:t>
            </a:r>
            <a:r>
              <a:rPr lang="en"/>
              <a:t>ombining two datasets and our </a:t>
            </a:r>
            <a:r>
              <a:rPr lang="en"/>
              <a:t>multi-classification models</a:t>
            </a:r>
            <a:endParaRPr/>
          </a:p>
          <a:p>
            <a:pPr indent="-330200" lvl="0" marL="457200" rtl="0" algn="l">
              <a:spcBef>
                <a:spcPts val="0"/>
              </a:spcBef>
              <a:spcAft>
                <a:spcPts val="0"/>
              </a:spcAft>
              <a:buSzPts val="1600"/>
              <a:buChar char="●"/>
            </a:pPr>
            <a:r>
              <a:rPr lang="en"/>
              <a:t>More business value for restaurant owners to understand how customers feel about their dining experience</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9"/>
          <p:cNvSpPr txBox="1"/>
          <p:nvPr>
            <p:ph type="title"/>
          </p:nvPr>
        </p:nvSpPr>
        <p:spPr>
          <a:xfrm>
            <a:off x="1146900" y="2706978"/>
            <a:ext cx="6850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Q&amp;A</a:t>
            </a:r>
            <a:endParaRPr/>
          </a:p>
        </p:txBody>
      </p:sp>
      <p:sp>
        <p:nvSpPr>
          <p:cNvPr id="639" name="Google Shape;639;p59"/>
          <p:cNvSpPr txBox="1"/>
          <p:nvPr>
            <p:ph idx="2" type="title"/>
          </p:nvPr>
        </p:nvSpPr>
        <p:spPr>
          <a:xfrm>
            <a:off x="2678700" y="1247661"/>
            <a:ext cx="3786600" cy="12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06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0"/>
          <p:cNvSpPr txBox="1"/>
          <p:nvPr>
            <p:ph type="title"/>
          </p:nvPr>
        </p:nvSpPr>
        <p:spPr>
          <a:xfrm>
            <a:off x="4740142" y="1968202"/>
            <a:ext cx="2955300" cy="87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4800"/>
              <a:t>THANKS!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1146900" y="2594111"/>
            <a:ext cx="6850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PROJECT OBJECTIVE</a:t>
            </a:r>
            <a:endParaRPr/>
          </a:p>
        </p:txBody>
      </p:sp>
      <p:sp>
        <p:nvSpPr>
          <p:cNvPr id="383" name="Google Shape;383;p41"/>
          <p:cNvSpPr txBox="1"/>
          <p:nvPr>
            <p:ph idx="2" type="title"/>
          </p:nvPr>
        </p:nvSpPr>
        <p:spPr>
          <a:xfrm>
            <a:off x="2678700" y="1247661"/>
            <a:ext cx="3786600" cy="12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 EMOTIONS IN YELP REVIEWS</a:t>
            </a:r>
            <a:endParaRPr/>
          </a:p>
        </p:txBody>
      </p:sp>
      <p:sp>
        <p:nvSpPr>
          <p:cNvPr id="389" name="Google Shape;389;p42"/>
          <p:cNvSpPr txBox="1"/>
          <p:nvPr>
            <p:ph idx="2" type="title"/>
          </p:nvPr>
        </p:nvSpPr>
        <p:spPr>
          <a:xfrm>
            <a:off x="1292225" y="2624825"/>
            <a:ext cx="2488200" cy="71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Emotion Dataset</a:t>
            </a:r>
            <a:endParaRPr/>
          </a:p>
        </p:txBody>
      </p:sp>
      <p:sp>
        <p:nvSpPr>
          <p:cNvPr id="390" name="Google Shape;390;p42"/>
          <p:cNvSpPr txBox="1"/>
          <p:nvPr>
            <p:ph idx="3" type="title"/>
          </p:nvPr>
        </p:nvSpPr>
        <p:spPr>
          <a:xfrm>
            <a:off x="5320625" y="2695475"/>
            <a:ext cx="257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Yelp Review Data</a:t>
            </a:r>
            <a:endParaRPr/>
          </a:p>
        </p:txBody>
      </p:sp>
      <p:sp>
        <p:nvSpPr>
          <p:cNvPr id="391" name="Google Shape;391;p42"/>
          <p:cNvSpPr txBox="1"/>
          <p:nvPr>
            <p:ph idx="1" type="subTitle"/>
          </p:nvPr>
        </p:nvSpPr>
        <p:spPr>
          <a:xfrm>
            <a:off x="713225" y="3338825"/>
            <a:ext cx="3646200" cy="829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Build multi-classification models using sentiment analysis</a:t>
            </a:r>
            <a:endParaRPr/>
          </a:p>
          <a:p>
            <a:pPr indent="-330200" lvl="0" marL="457200" rtl="0" algn="l">
              <a:spcBef>
                <a:spcPts val="0"/>
              </a:spcBef>
              <a:spcAft>
                <a:spcPts val="0"/>
              </a:spcAft>
              <a:buSzPts val="1600"/>
              <a:buChar char="●"/>
            </a:pPr>
            <a:r>
              <a:rPr lang="en"/>
              <a:t>Identify positive and negative emotions from texts</a:t>
            </a:r>
            <a:endParaRPr/>
          </a:p>
        </p:txBody>
      </p:sp>
      <p:sp>
        <p:nvSpPr>
          <p:cNvPr id="392" name="Google Shape;392;p42"/>
          <p:cNvSpPr txBox="1"/>
          <p:nvPr>
            <p:ph idx="8" type="subTitle"/>
          </p:nvPr>
        </p:nvSpPr>
        <p:spPr>
          <a:xfrm>
            <a:off x="4784525" y="3338825"/>
            <a:ext cx="3646200" cy="829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Understand the sentiment of customers’ comments</a:t>
            </a:r>
            <a:endParaRPr/>
          </a:p>
          <a:p>
            <a:pPr indent="-330200" lvl="0" marL="457200" rtl="0" algn="l">
              <a:spcBef>
                <a:spcPts val="0"/>
              </a:spcBef>
              <a:spcAft>
                <a:spcPts val="0"/>
              </a:spcAft>
              <a:buSzPts val="1600"/>
              <a:buChar char="●"/>
            </a:pPr>
            <a:r>
              <a:rPr lang="en"/>
              <a:t>Help establishments to recognize bad reviews</a:t>
            </a:r>
            <a:endParaRPr/>
          </a:p>
        </p:txBody>
      </p:sp>
      <p:grpSp>
        <p:nvGrpSpPr>
          <p:cNvPr id="393" name="Google Shape;393;p42"/>
          <p:cNvGrpSpPr/>
          <p:nvPr/>
        </p:nvGrpSpPr>
        <p:grpSpPr>
          <a:xfrm>
            <a:off x="1804725" y="1212721"/>
            <a:ext cx="640988" cy="630507"/>
            <a:chOff x="1697813" y="3457100"/>
            <a:chExt cx="436700" cy="436700"/>
          </a:xfrm>
        </p:grpSpPr>
        <p:sp>
          <p:nvSpPr>
            <p:cNvPr id="394" name="Google Shape;394;p42"/>
            <p:cNvSpPr/>
            <p:nvPr/>
          </p:nvSpPr>
          <p:spPr>
            <a:xfrm>
              <a:off x="1697813" y="3457100"/>
              <a:ext cx="436700" cy="436700"/>
            </a:xfrm>
            <a:custGeom>
              <a:rect b="b" l="l" r="r" t="t"/>
              <a:pathLst>
                <a:path extrusionOk="0" h="17468" w="17468">
                  <a:moveTo>
                    <a:pt x="8740" y="1"/>
                  </a:moveTo>
                  <a:cubicBezTo>
                    <a:pt x="3918" y="1"/>
                    <a:pt x="1" y="3918"/>
                    <a:pt x="1" y="8740"/>
                  </a:cubicBezTo>
                  <a:cubicBezTo>
                    <a:pt x="1" y="13562"/>
                    <a:pt x="3918" y="17467"/>
                    <a:pt x="8740" y="17467"/>
                  </a:cubicBezTo>
                  <a:cubicBezTo>
                    <a:pt x="13562" y="17467"/>
                    <a:pt x="17467" y="13562"/>
                    <a:pt x="17467" y="8740"/>
                  </a:cubicBezTo>
                  <a:cubicBezTo>
                    <a:pt x="17467" y="3918"/>
                    <a:pt x="13562" y="1"/>
                    <a:pt x="87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2"/>
            <p:cNvSpPr/>
            <p:nvPr/>
          </p:nvSpPr>
          <p:spPr>
            <a:xfrm>
              <a:off x="1697813" y="3506225"/>
              <a:ext cx="387875" cy="387575"/>
            </a:xfrm>
            <a:custGeom>
              <a:rect b="b" l="l" r="r" t="t"/>
              <a:pathLst>
                <a:path extrusionOk="0" h="15503" w="15515">
                  <a:moveTo>
                    <a:pt x="3227" y="0"/>
                  </a:moveTo>
                  <a:lnTo>
                    <a:pt x="3227" y="0"/>
                  </a:lnTo>
                  <a:cubicBezTo>
                    <a:pt x="1263" y="1596"/>
                    <a:pt x="1" y="4036"/>
                    <a:pt x="1" y="6775"/>
                  </a:cubicBezTo>
                  <a:cubicBezTo>
                    <a:pt x="1" y="11597"/>
                    <a:pt x="3918" y="15502"/>
                    <a:pt x="8740" y="15502"/>
                  </a:cubicBezTo>
                  <a:cubicBezTo>
                    <a:pt x="11466" y="15502"/>
                    <a:pt x="13907" y="14240"/>
                    <a:pt x="15515" y="12275"/>
                  </a:cubicBezTo>
                  <a:lnTo>
                    <a:pt x="15515" y="12275"/>
                  </a:lnTo>
                  <a:cubicBezTo>
                    <a:pt x="14014" y="13502"/>
                    <a:pt x="12098" y="14240"/>
                    <a:pt x="10002" y="14240"/>
                  </a:cubicBezTo>
                  <a:cubicBezTo>
                    <a:pt x="5180" y="14240"/>
                    <a:pt x="1275" y="10323"/>
                    <a:pt x="1275" y="5501"/>
                  </a:cubicBezTo>
                  <a:cubicBezTo>
                    <a:pt x="1275" y="3417"/>
                    <a:pt x="2013" y="1500"/>
                    <a:pt x="3227" y="0"/>
                  </a:cubicBezTo>
                  <a:close/>
                </a:path>
              </a:pathLst>
            </a:custGeom>
            <a:solidFill>
              <a:srgbClr val="FFD1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2"/>
            <p:cNvSpPr/>
            <p:nvPr/>
          </p:nvSpPr>
          <p:spPr>
            <a:xfrm>
              <a:off x="1697813" y="3471400"/>
              <a:ext cx="386100" cy="238425"/>
            </a:xfrm>
            <a:custGeom>
              <a:rect b="b" l="l" r="r" t="t"/>
              <a:pathLst>
                <a:path extrusionOk="0" h="9537" w="15444">
                  <a:moveTo>
                    <a:pt x="11836" y="0"/>
                  </a:moveTo>
                  <a:lnTo>
                    <a:pt x="9204" y="1476"/>
                  </a:lnTo>
                  <a:cubicBezTo>
                    <a:pt x="9026" y="1576"/>
                    <a:pt x="8822" y="1625"/>
                    <a:pt x="8622" y="1625"/>
                  </a:cubicBezTo>
                  <a:cubicBezTo>
                    <a:pt x="8582" y="1625"/>
                    <a:pt x="8542" y="1623"/>
                    <a:pt x="8502" y="1619"/>
                  </a:cubicBezTo>
                  <a:lnTo>
                    <a:pt x="3763" y="1000"/>
                  </a:lnTo>
                  <a:cubicBezTo>
                    <a:pt x="3132" y="1429"/>
                    <a:pt x="2561" y="1953"/>
                    <a:pt x="2072" y="2536"/>
                  </a:cubicBezTo>
                  <a:lnTo>
                    <a:pt x="7323" y="2536"/>
                  </a:lnTo>
                  <a:lnTo>
                    <a:pt x="156" y="6572"/>
                  </a:lnTo>
                  <a:cubicBezTo>
                    <a:pt x="60" y="7084"/>
                    <a:pt x="1" y="7620"/>
                    <a:pt x="1" y="8168"/>
                  </a:cubicBezTo>
                  <a:cubicBezTo>
                    <a:pt x="1" y="8632"/>
                    <a:pt x="36" y="9096"/>
                    <a:pt x="108" y="9537"/>
                  </a:cubicBezTo>
                  <a:lnTo>
                    <a:pt x="15443" y="2584"/>
                  </a:lnTo>
                  <a:cubicBezTo>
                    <a:pt x="14491" y="1429"/>
                    <a:pt x="13252" y="536"/>
                    <a:pt x="118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2"/>
            <p:cNvSpPr/>
            <p:nvPr/>
          </p:nvSpPr>
          <p:spPr>
            <a:xfrm>
              <a:off x="1962738" y="3589200"/>
              <a:ext cx="89900" cy="52775"/>
            </a:xfrm>
            <a:custGeom>
              <a:rect b="b" l="l" r="r" t="t"/>
              <a:pathLst>
                <a:path extrusionOk="0" h="2111" w="3596">
                  <a:moveTo>
                    <a:pt x="399" y="0"/>
                  </a:moveTo>
                  <a:cubicBezTo>
                    <a:pt x="302" y="0"/>
                    <a:pt x="204" y="43"/>
                    <a:pt x="131" y="122"/>
                  </a:cubicBezTo>
                  <a:cubicBezTo>
                    <a:pt x="0" y="265"/>
                    <a:pt x="12" y="491"/>
                    <a:pt x="167" y="622"/>
                  </a:cubicBezTo>
                  <a:cubicBezTo>
                    <a:pt x="215" y="658"/>
                    <a:pt x="1393" y="1682"/>
                    <a:pt x="3132" y="2098"/>
                  </a:cubicBezTo>
                  <a:cubicBezTo>
                    <a:pt x="3155" y="2110"/>
                    <a:pt x="3179" y="2110"/>
                    <a:pt x="3215" y="2110"/>
                  </a:cubicBezTo>
                  <a:cubicBezTo>
                    <a:pt x="3370" y="2110"/>
                    <a:pt x="3513" y="2003"/>
                    <a:pt x="3548" y="1848"/>
                  </a:cubicBezTo>
                  <a:cubicBezTo>
                    <a:pt x="3596" y="1658"/>
                    <a:pt x="3489" y="1467"/>
                    <a:pt x="3298" y="1420"/>
                  </a:cubicBezTo>
                  <a:cubicBezTo>
                    <a:pt x="1739" y="1039"/>
                    <a:pt x="631" y="98"/>
                    <a:pt x="619" y="86"/>
                  </a:cubicBezTo>
                  <a:cubicBezTo>
                    <a:pt x="556" y="28"/>
                    <a:pt x="478" y="0"/>
                    <a:pt x="399" y="0"/>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2"/>
            <p:cNvSpPr/>
            <p:nvPr/>
          </p:nvSpPr>
          <p:spPr>
            <a:xfrm>
              <a:off x="1879388" y="3758325"/>
              <a:ext cx="110450" cy="38725"/>
            </a:xfrm>
            <a:custGeom>
              <a:rect b="b" l="l" r="r" t="t"/>
              <a:pathLst>
                <a:path extrusionOk="0" h="1549" w="4418">
                  <a:moveTo>
                    <a:pt x="346" y="1"/>
                  </a:moveTo>
                  <a:cubicBezTo>
                    <a:pt x="155" y="1"/>
                    <a:pt x="1" y="155"/>
                    <a:pt x="1" y="346"/>
                  </a:cubicBezTo>
                  <a:cubicBezTo>
                    <a:pt x="1" y="548"/>
                    <a:pt x="155" y="703"/>
                    <a:pt x="346" y="703"/>
                  </a:cubicBezTo>
                  <a:cubicBezTo>
                    <a:pt x="370" y="703"/>
                    <a:pt x="2620" y="715"/>
                    <a:pt x="3822" y="1489"/>
                  </a:cubicBezTo>
                  <a:cubicBezTo>
                    <a:pt x="3882" y="1525"/>
                    <a:pt x="3942" y="1549"/>
                    <a:pt x="4013" y="1549"/>
                  </a:cubicBezTo>
                  <a:cubicBezTo>
                    <a:pt x="4120" y="1549"/>
                    <a:pt x="4239" y="1489"/>
                    <a:pt x="4311" y="1382"/>
                  </a:cubicBezTo>
                  <a:cubicBezTo>
                    <a:pt x="4418" y="1227"/>
                    <a:pt x="4370" y="1001"/>
                    <a:pt x="4203" y="906"/>
                  </a:cubicBezTo>
                  <a:cubicBezTo>
                    <a:pt x="2822" y="13"/>
                    <a:pt x="453" y="1"/>
                    <a:pt x="346"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2"/>
            <p:cNvSpPr/>
            <p:nvPr/>
          </p:nvSpPr>
          <p:spPr>
            <a:xfrm>
              <a:off x="1824613" y="3647300"/>
              <a:ext cx="35450" cy="49450"/>
            </a:xfrm>
            <a:custGeom>
              <a:rect b="b" l="l" r="r" t="t"/>
              <a:pathLst>
                <a:path extrusionOk="0" h="1978" w="1418">
                  <a:moveTo>
                    <a:pt x="703" y="1"/>
                  </a:moveTo>
                  <a:cubicBezTo>
                    <a:pt x="322" y="1"/>
                    <a:pt x="1" y="322"/>
                    <a:pt x="1" y="703"/>
                  </a:cubicBezTo>
                  <a:lnTo>
                    <a:pt x="1" y="1275"/>
                  </a:lnTo>
                  <a:cubicBezTo>
                    <a:pt x="1" y="1656"/>
                    <a:pt x="322" y="1977"/>
                    <a:pt x="703" y="1977"/>
                  </a:cubicBezTo>
                  <a:cubicBezTo>
                    <a:pt x="1096" y="1977"/>
                    <a:pt x="1418" y="1656"/>
                    <a:pt x="1418" y="1275"/>
                  </a:cubicBezTo>
                  <a:lnTo>
                    <a:pt x="1418" y="703"/>
                  </a:lnTo>
                  <a:cubicBezTo>
                    <a:pt x="1418" y="322"/>
                    <a:pt x="1096" y="1"/>
                    <a:pt x="703" y="1"/>
                  </a:cubicBezTo>
                  <a:close/>
                </a:path>
              </a:pathLst>
            </a:custGeom>
            <a:solidFill>
              <a:srgbClr val="7D50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2"/>
            <p:cNvSpPr/>
            <p:nvPr/>
          </p:nvSpPr>
          <p:spPr>
            <a:xfrm>
              <a:off x="1838913" y="3647300"/>
              <a:ext cx="21150" cy="35450"/>
            </a:xfrm>
            <a:custGeom>
              <a:rect b="b" l="l" r="r" t="t"/>
              <a:pathLst>
                <a:path extrusionOk="0" h="1418" w="846">
                  <a:moveTo>
                    <a:pt x="131" y="1"/>
                  </a:moveTo>
                  <a:cubicBezTo>
                    <a:pt x="84" y="1"/>
                    <a:pt x="36" y="13"/>
                    <a:pt x="0" y="13"/>
                  </a:cubicBezTo>
                  <a:lnTo>
                    <a:pt x="0" y="989"/>
                  </a:lnTo>
                  <a:cubicBezTo>
                    <a:pt x="0" y="1227"/>
                    <a:pt x="179" y="1418"/>
                    <a:pt x="417" y="1418"/>
                  </a:cubicBezTo>
                  <a:cubicBezTo>
                    <a:pt x="655" y="1418"/>
                    <a:pt x="846" y="1227"/>
                    <a:pt x="846" y="989"/>
                  </a:cubicBezTo>
                  <a:lnTo>
                    <a:pt x="846" y="703"/>
                  </a:lnTo>
                  <a:cubicBezTo>
                    <a:pt x="846" y="322"/>
                    <a:pt x="524" y="1"/>
                    <a:pt x="1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2"/>
            <p:cNvSpPr/>
            <p:nvPr/>
          </p:nvSpPr>
          <p:spPr>
            <a:xfrm>
              <a:off x="1972563" y="3647300"/>
              <a:ext cx="35150" cy="49450"/>
            </a:xfrm>
            <a:custGeom>
              <a:rect b="b" l="l" r="r" t="t"/>
              <a:pathLst>
                <a:path extrusionOk="0" h="1978" w="1406">
                  <a:moveTo>
                    <a:pt x="703" y="1"/>
                  </a:moveTo>
                  <a:cubicBezTo>
                    <a:pt x="322" y="1"/>
                    <a:pt x="0" y="322"/>
                    <a:pt x="0" y="703"/>
                  </a:cubicBezTo>
                  <a:lnTo>
                    <a:pt x="0" y="1275"/>
                  </a:lnTo>
                  <a:cubicBezTo>
                    <a:pt x="0" y="1656"/>
                    <a:pt x="322" y="1977"/>
                    <a:pt x="703" y="1977"/>
                  </a:cubicBezTo>
                  <a:cubicBezTo>
                    <a:pt x="1096" y="1977"/>
                    <a:pt x="1405" y="1656"/>
                    <a:pt x="1405" y="1275"/>
                  </a:cubicBezTo>
                  <a:lnTo>
                    <a:pt x="1405" y="703"/>
                  </a:lnTo>
                  <a:cubicBezTo>
                    <a:pt x="1405" y="322"/>
                    <a:pt x="1096" y="1"/>
                    <a:pt x="703" y="1"/>
                  </a:cubicBezTo>
                  <a:close/>
                </a:path>
              </a:pathLst>
            </a:custGeom>
            <a:solidFill>
              <a:srgbClr val="7D50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2"/>
            <p:cNvSpPr/>
            <p:nvPr/>
          </p:nvSpPr>
          <p:spPr>
            <a:xfrm>
              <a:off x="1986538" y="3647300"/>
              <a:ext cx="21175" cy="35450"/>
            </a:xfrm>
            <a:custGeom>
              <a:rect b="b" l="l" r="r" t="t"/>
              <a:pathLst>
                <a:path extrusionOk="0" h="1418" w="847">
                  <a:moveTo>
                    <a:pt x="144" y="1"/>
                  </a:moveTo>
                  <a:cubicBezTo>
                    <a:pt x="96" y="1"/>
                    <a:pt x="48" y="13"/>
                    <a:pt x="1" y="13"/>
                  </a:cubicBezTo>
                  <a:lnTo>
                    <a:pt x="1" y="989"/>
                  </a:lnTo>
                  <a:cubicBezTo>
                    <a:pt x="1" y="1227"/>
                    <a:pt x="191" y="1418"/>
                    <a:pt x="429" y="1418"/>
                  </a:cubicBezTo>
                  <a:cubicBezTo>
                    <a:pt x="668" y="1418"/>
                    <a:pt x="846" y="1227"/>
                    <a:pt x="846" y="989"/>
                  </a:cubicBezTo>
                  <a:lnTo>
                    <a:pt x="846" y="703"/>
                  </a:lnTo>
                  <a:cubicBezTo>
                    <a:pt x="846" y="322"/>
                    <a:pt x="537" y="1"/>
                    <a:pt x="1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2"/>
            <p:cNvSpPr/>
            <p:nvPr/>
          </p:nvSpPr>
          <p:spPr>
            <a:xfrm>
              <a:off x="1697813" y="3619025"/>
              <a:ext cx="37825" cy="90800"/>
            </a:xfrm>
            <a:custGeom>
              <a:rect b="b" l="l" r="r" t="t"/>
              <a:pathLst>
                <a:path extrusionOk="0" h="3632" w="1513">
                  <a:moveTo>
                    <a:pt x="1334" y="1"/>
                  </a:moveTo>
                  <a:lnTo>
                    <a:pt x="156" y="667"/>
                  </a:lnTo>
                  <a:cubicBezTo>
                    <a:pt x="60" y="1179"/>
                    <a:pt x="1" y="1715"/>
                    <a:pt x="1" y="2263"/>
                  </a:cubicBezTo>
                  <a:cubicBezTo>
                    <a:pt x="1" y="2727"/>
                    <a:pt x="48" y="3191"/>
                    <a:pt x="120" y="3632"/>
                  </a:cubicBezTo>
                  <a:lnTo>
                    <a:pt x="1513" y="3001"/>
                  </a:lnTo>
                  <a:cubicBezTo>
                    <a:pt x="1358" y="2358"/>
                    <a:pt x="1275" y="1679"/>
                    <a:pt x="1275" y="989"/>
                  </a:cubicBezTo>
                  <a:cubicBezTo>
                    <a:pt x="1275" y="655"/>
                    <a:pt x="1299" y="322"/>
                    <a:pt x="1334" y="1"/>
                  </a:cubicBezTo>
                  <a:close/>
                </a:path>
              </a:pathLst>
            </a:custGeom>
            <a:solidFill>
              <a:srgbClr val="FFF1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2"/>
            <p:cNvSpPr/>
            <p:nvPr/>
          </p:nvSpPr>
          <p:spPr>
            <a:xfrm>
              <a:off x="1743363" y="3520500"/>
              <a:ext cx="340550" cy="91700"/>
            </a:xfrm>
            <a:custGeom>
              <a:rect b="b" l="l" r="r" t="t"/>
              <a:pathLst>
                <a:path extrusionOk="0" h="3668" w="13622">
                  <a:moveTo>
                    <a:pt x="6513" y="1"/>
                  </a:moveTo>
                  <a:lnTo>
                    <a:pt x="0" y="3668"/>
                  </a:lnTo>
                  <a:lnTo>
                    <a:pt x="6906" y="3668"/>
                  </a:lnTo>
                  <a:lnTo>
                    <a:pt x="13621" y="620"/>
                  </a:lnTo>
                  <a:cubicBezTo>
                    <a:pt x="13454" y="405"/>
                    <a:pt x="13252" y="203"/>
                    <a:pt x="13062" y="1"/>
                  </a:cubicBezTo>
                  <a:close/>
                </a:path>
              </a:pathLst>
            </a:custGeom>
            <a:solidFill>
              <a:srgbClr val="FFF1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2"/>
            <p:cNvSpPr/>
            <p:nvPr/>
          </p:nvSpPr>
          <p:spPr>
            <a:xfrm>
              <a:off x="1749613" y="3520500"/>
              <a:ext cx="334600" cy="28300"/>
            </a:xfrm>
            <a:custGeom>
              <a:rect b="b" l="l" r="r" t="t"/>
              <a:pathLst>
                <a:path extrusionOk="0" h="1132" w="13384">
                  <a:moveTo>
                    <a:pt x="524" y="1"/>
                  </a:moveTo>
                  <a:cubicBezTo>
                    <a:pt x="346" y="179"/>
                    <a:pt x="167" y="370"/>
                    <a:pt x="0" y="572"/>
                  </a:cubicBezTo>
                  <a:lnTo>
                    <a:pt x="5263" y="572"/>
                  </a:lnTo>
                  <a:lnTo>
                    <a:pt x="4251" y="1132"/>
                  </a:lnTo>
                  <a:lnTo>
                    <a:pt x="12240" y="1132"/>
                  </a:lnTo>
                  <a:lnTo>
                    <a:pt x="13383" y="620"/>
                  </a:lnTo>
                  <a:cubicBezTo>
                    <a:pt x="13204" y="405"/>
                    <a:pt x="13002" y="203"/>
                    <a:pt x="12812" y="1"/>
                  </a:cubicBezTo>
                  <a:close/>
                </a:path>
              </a:pathLst>
            </a:custGeom>
            <a:solidFill>
              <a:srgbClr val="FFF1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2"/>
            <p:cNvSpPr/>
            <p:nvPr/>
          </p:nvSpPr>
          <p:spPr>
            <a:xfrm>
              <a:off x="1712113" y="3534800"/>
              <a:ext cx="408400" cy="63425"/>
            </a:xfrm>
            <a:custGeom>
              <a:rect b="b" l="l" r="r" t="t"/>
              <a:pathLst>
                <a:path extrusionOk="0" h="2537" w="16336">
                  <a:moveTo>
                    <a:pt x="1500" y="0"/>
                  </a:moveTo>
                  <a:cubicBezTo>
                    <a:pt x="869" y="738"/>
                    <a:pt x="357" y="1596"/>
                    <a:pt x="0" y="2536"/>
                  </a:cubicBezTo>
                  <a:lnTo>
                    <a:pt x="16336" y="2536"/>
                  </a:lnTo>
                  <a:cubicBezTo>
                    <a:pt x="15978" y="1596"/>
                    <a:pt x="15466" y="738"/>
                    <a:pt x="148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2"/>
            <p:cNvSpPr/>
            <p:nvPr/>
          </p:nvSpPr>
          <p:spPr>
            <a:xfrm>
              <a:off x="1712113" y="3534800"/>
              <a:ext cx="46750" cy="63125"/>
            </a:xfrm>
            <a:custGeom>
              <a:rect b="b" l="l" r="r" t="t"/>
              <a:pathLst>
                <a:path extrusionOk="0" h="2525" w="1870">
                  <a:moveTo>
                    <a:pt x="1500" y="0"/>
                  </a:moveTo>
                  <a:cubicBezTo>
                    <a:pt x="869" y="738"/>
                    <a:pt x="357" y="1596"/>
                    <a:pt x="0" y="2524"/>
                  </a:cubicBezTo>
                  <a:lnTo>
                    <a:pt x="893" y="2524"/>
                  </a:lnTo>
                  <a:cubicBezTo>
                    <a:pt x="1084" y="1619"/>
                    <a:pt x="1417" y="774"/>
                    <a:pt x="1870" y="0"/>
                  </a:cubicBezTo>
                  <a:close/>
                </a:path>
              </a:pathLst>
            </a:custGeom>
            <a:solidFill>
              <a:srgbClr val="FFF1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42"/>
          <p:cNvGrpSpPr/>
          <p:nvPr/>
        </p:nvGrpSpPr>
        <p:grpSpPr>
          <a:xfrm>
            <a:off x="2626928" y="1212724"/>
            <a:ext cx="640988" cy="630507"/>
            <a:chOff x="5608713" y="3457100"/>
            <a:chExt cx="436700" cy="436700"/>
          </a:xfrm>
        </p:grpSpPr>
        <p:sp>
          <p:nvSpPr>
            <p:cNvPr id="409" name="Google Shape;409;p42"/>
            <p:cNvSpPr/>
            <p:nvPr/>
          </p:nvSpPr>
          <p:spPr>
            <a:xfrm>
              <a:off x="5608713" y="3457100"/>
              <a:ext cx="436700" cy="436700"/>
            </a:xfrm>
            <a:custGeom>
              <a:rect b="b" l="l" r="r" t="t"/>
              <a:pathLst>
                <a:path extrusionOk="0" h="17468" w="17468">
                  <a:moveTo>
                    <a:pt x="8728" y="1"/>
                  </a:moveTo>
                  <a:cubicBezTo>
                    <a:pt x="3906" y="1"/>
                    <a:pt x="1" y="3918"/>
                    <a:pt x="1" y="8740"/>
                  </a:cubicBezTo>
                  <a:cubicBezTo>
                    <a:pt x="1" y="13562"/>
                    <a:pt x="3906" y="17467"/>
                    <a:pt x="8728" y="17467"/>
                  </a:cubicBezTo>
                  <a:cubicBezTo>
                    <a:pt x="13550" y="17467"/>
                    <a:pt x="17467" y="13562"/>
                    <a:pt x="17467" y="8740"/>
                  </a:cubicBezTo>
                  <a:cubicBezTo>
                    <a:pt x="17467" y="3918"/>
                    <a:pt x="13550" y="1"/>
                    <a:pt x="87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2"/>
            <p:cNvSpPr/>
            <p:nvPr/>
          </p:nvSpPr>
          <p:spPr>
            <a:xfrm>
              <a:off x="5679263" y="3612175"/>
              <a:ext cx="126525" cy="112550"/>
            </a:xfrm>
            <a:custGeom>
              <a:rect b="b" l="l" r="r" t="t"/>
              <a:pathLst>
                <a:path extrusionOk="0" h="4502" w="5061">
                  <a:moveTo>
                    <a:pt x="2525" y="1"/>
                  </a:moveTo>
                  <a:cubicBezTo>
                    <a:pt x="1132" y="1"/>
                    <a:pt x="1" y="1001"/>
                    <a:pt x="1" y="2251"/>
                  </a:cubicBezTo>
                  <a:cubicBezTo>
                    <a:pt x="1" y="3501"/>
                    <a:pt x="1132" y="4501"/>
                    <a:pt x="2525" y="4501"/>
                  </a:cubicBezTo>
                  <a:cubicBezTo>
                    <a:pt x="3930" y="4501"/>
                    <a:pt x="5061" y="3501"/>
                    <a:pt x="5061" y="2251"/>
                  </a:cubicBezTo>
                  <a:cubicBezTo>
                    <a:pt x="5061" y="1001"/>
                    <a:pt x="3930" y="1"/>
                    <a:pt x="2525" y="1"/>
                  </a:cubicBezTo>
                  <a:close/>
                </a:path>
              </a:pathLst>
            </a:custGeom>
            <a:solidFill>
              <a:srgbClr val="FFD1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2"/>
            <p:cNvSpPr/>
            <p:nvPr/>
          </p:nvSpPr>
          <p:spPr>
            <a:xfrm>
              <a:off x="5848038" y="3612175"/>
              <a:ext cx="126825" cy="112550"/>
            </a:xfrm>
            <a:custGeom>
              <a:rect b="b" l="l" r="r" t="t"/>
              <a:pathLst>
                <a:path extrusionOk="0" h="4502" w="5073">
                  <a:moveTo>
                    <a:pt x="2537" y="1"/>
                  </a:moveTo>
                  <a:cubicBezTo>
                    <a:pt x="1144" y="1"/>
                    <a:pt x="1" y="1001"/>
                    <a:pt x="1" y="2251"/>
                  </a:cubicBezTo>
                  <a:cubicBezTo>
                    <a:pt x="1" y="3501"/>
                    <a:pt x="1144" y="4501"/>
                    <a:pt x="2537" y="4501"/>
                  </a:cubicBezTo>
                  <a:cubicBezTo>
                    <a:pt x="3942" y="4501"/>
                    <a:pt x="5073" y="3501"/>
                    <a:pt x="5073" y="2251"/>
                  </a:cubicBezTo>
                  <a:cubicBezTo>
                    <a:pt x="5073" y="1001"/>
                    <a:pt x="3942" y="1"/>
                    <a:pt x="2537" y="1"/>
                  </a:cubicBezTo>
                  <a:close/>
                </a:path>
              </a:pathLst>
            </a:custGeom>
            <a:solidFill>
              <a:srgbClr val="FFD1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2"/>
            <p:cNvSpPr/>
            <p:nvPr/>
          </p:nvSpPr>
          <p:spPr>
            <a:xfrm>
              <a:off x="5608713" y="3506225"/>
              <a:ext cx="387575" cy="387575"/>
            </a:xfrm>
            <a:custGeom>
              <a:rect b="b" l="l" r="r" t="t"/>
              <a:pathLst>
                <a:path extrusionOk="0" h="15503" w="15503">
                  <a:moveTo>
                    <a:pt x="3228" y="0"/>
                  </a:moveTo>
                  <a:cubicBezTo>
                    <a:pt x="1263" y="1596"/>
                    <a:pt x="1" y="4036"/>
                    <a:pt x="1" y="6775"/>
                  </a:cubicBezTo>
                  <a:cubicBezTo>
                    <a:pt x="1" y="11597"/>
                    <a:pt x="3906" y="15502"/>
                    <a:pt x="8728" y="15502"/>
                  </a:cubicBezTo>
                  <a:cubicBezTo>
                    <a:pt x="11467" y="15502"/>
                    <a:pt x="13907" y="14240"/>
                    <a:pt x="15503" y="12275"/>
                  </a:cubicBezTo>
                  <a:lnTo>
                    <a:pt x="15503" y="12275"/>
                  </a:lnTo>
                  <a:cubicBezTo>
                    <a:pt x="14003" y="13502"/>
                    <a:pt x="12086" y="14240"/>
                    <a:pt x="10002" y="14240"/>
                  </a:cubicBezTo>
                  <a:cubicBezTo>
                    <a:pt x="5180" y="14240"/>
                    <a:pt x="1263" y="10323"/>
                    <a:pt x="1263" y="5501"/>
                  </a:cubicBezTo>
                  <a:cubicBezTo>
                    <a:pt x="1263" y="3417"/>
                    <a:pt x="2001" y="1500"/>
                    <a:pt x="3228" y="0"/>
                  </a:cubicBezTo>
                  <a:close/>
                </a:path>
              </a:pathLst>
            </a:custGeom>
            <a:solidFill>
              <a:srgbClr val="FFD1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2"/>
            <p:cNvSpPr/>
            <p:nvPr/>
          </p:nvSpPr>
          <p:spPr>
            <a:xfrm>
              <a:off x="5792688" y="3626175"/>
              <a:ext cx="68475" cy="25925"/>
            </a:xfrm>
            <a:custGeom>
              <a:rect b="b" l="l" r="r" t="t"/>
              <a:pathLst>
                <a:path extrusionOk="0" h="1037" w="2739">
                  <a:moveTo>
                    <a:pt x="1369" y="0"/>
                  </a:moveTo>
                  <a:cubicBezTo>
                    <a:pt x="833" y="0"/>
                    <a:pt x="322" y="262"/>
                    <a:pt x="0" y="715"/>
                  </a:cubicBezTo>
                  <a:lnTo>
                    <a:pt x="464" y="1036"/>
                  </a:lnTo>
                  <a:cubicBezTo>
                    <a:pt x="660" y="748"/>
                    <a:pt x="991" y="571"/>
                    <a:pt x="1336" y="571"/>
                  </a:cubicBezTo>
                  <a:cubicBezTo>
                    <a:pt x="1347" y="571"/>
                    <a:pt x="1358" y="571"/>
                    <a:pt x="1369" y="572"/>
                  </a:cubicBezTo>
                  <a:cubicBezTo>
                    <a:pt x="1726" y="572"/>
                    <a:pt x="2072" y="739"/>
                    <a:pt x="2286" y="1036"/>
                  </a:cubicBezTo>
                  <a:lnTo>
                    <a:pt x="2738" y="703"/>
                  </a:lnTo>
                  <a:cubicBezTo>
                    <a:pt x="2417" y="262"/>
                    <a:pt x="1917" y="0"/>
                    <a:pt x="1369" y="0"/>
                  </a:cubicBezTo>
                  <a:close/>
                </a:path>
              </a:pathLst>
            </a:custGeom>
            <a:solidFill>
              <a:srgbClr val="5A46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2"/>
            <p:cNvSpPr/>
            <p:nvPr/>
          </p:nvSpPr>
          <p:spPr>
            <a:xfrm>
              <a:off x="5664988" y="3598200"/>
              <a:ext cx="140800" cy="112525"/>
            </a:xfrm>
            <a:custGeom>
              <a:rect b="b" l="l" r="r" t="t"/>
              <a:pathLst>
                <a:path extrusionOk="0" h="4501" w="5632">
                  <a:moveTo>
                    <a:pt x="3096" y="0"/>
                  </a:moveTo>
                  <a:cubicBezTo>
                    <a:pt x="2786" y="0"/>
                    <a:pt x="2477" y="48"/>
                    <a:pt x="2203" y="143"/>
                  </a:cubicBezTo>
                  <a:cubicBezTo>
                    <a:pt x="1953" y="226"/>
                    <a:pt x="1703" y="274"/>
                    <a:pt x="1441" y="274"/>
                  </a:cubicBezTo>
                  <a:lnTo>
                    <a:pt x="286" y="274"/>
                  </a:lnTo>
                  <a:cubicBezTo>
                    <a:pt x="131" y="274"/>
                    <a:pt x="0" y="405"/>
                    <a:pt x="0" y="560"/>
                  </a:cubicBezTo>
                  <a:lnTo>
                    <a:pt x="0" y="1107"/>
                  </a:lnTo>
                  <a:cubicBezTo>
                    <a:pt x="0" y="1286"/>
                    <a:pt x="96" y="1465"/>
                    <a:pt x="250" y="1572"/>
                  </a:cubicBezTo>
                  <a:lnTo>
                    <a:pt x="322" y="1619"/>
                  </a:lnTo>
                  <a:cubicBezTo>
                    <a:pt x="488" y="1727"/>
                    <a:pt x="584" y="1905"/>
                    <a:pt x="572" y="2108"/>
                  </a:cubicBezTo>
                  <a:cubicBezTo>
                    <a:pt x="572" y="2155"/>
                    <a:pt x="560" y="2203"/>
                    <a:pt x="560" y="2250"/>
                  </a:cubicBezTo>
                  <a:cubicBezTo>
                    <a:pt x="560" y="3489"/>
                    <a:pt x="1703" y="4501"/>
                    <a:pt x="3096" y="4501"/>
                  </a:cubicBezTo>
                  <a:cubicBezTo>
                    <a:pt x="4501" y="4501"/>
                    <a:pt x="5632" y="3489"/>
                    <a:pt x="5632" y="2250"/>
                  </a:cubicBezTo>
                  <a:cubicBezTo>
                    <a:pt x="5632" y="1000"/>
                    <a:pt x="4501" y="0"/>
                    <a:pt x="3096" y="0"/>
                  </a:cubicBezTo>
                  <a:close/>
                </a:path>
              </a:pathLst>
            </a:custGeom>
            <a:solidFill>
              <a:srgbClr val="6E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2"/>
            <p:cNvSpPr/>
            <p:nvPr/>
          </p:nvSpPr>
          <p:spPr>
            <a:xfrm>
              <a:off x="5732538" y="3737200"/>
              <a:ext cx="189050" cy="59850"/>
            </a:xfrm>
            <a:custGeom>
              <a:rect b="b" l="l" r="r" t="t"/>
              <a:pathLst>
                <a:path extrusionOk="0" h="2394" w="7562">
                  <a:moveTo>
                    <a:pt x="401" y="1"/>
                  </a:moveTo>
                  <a:cubicBezTo>
                    <a:pt x="328" y="1"/>
                    <a:pt x="254" y="24"/>
                    <a:pt x="191" y="72"/>
                  </a:cubicBezTo>
                  <a:cubicBezTo>
                    <a:pt x="37" y="179"/>
                    <a:pt x="1" y="405"/>
                    <a:pt x="120" y="560"/>
                  </a:cubicBezTo>
                  <a:cubicBezTo>
                    <a:pt x="965" y="1703"/>
                    <a:pt x="2335" y="2394"/>
                    <a:pt x="3775" y="2394"/>
                  </a:cubicBezTo>
                  <a:cubicBezTo>
                    <a:pt x="5228" y="2394"/>
                    <a:pt x="6597" y="1703"/>
                    <a:pt x="7442" y="560"/>
                  </a:cubicBezTo>
                  <a:cubicBezTo>
                    <a:pt x="7561" y="405"/>
                    <a:pt x="7526" y="179"/>
                    <a:pt x="7371" y="72"/>
                  </a:cubicBezTo>
                  <a:cubicBezTo>
                    <a:pt x="7309" y="24"/>
                    <a:pt x="7234" y="1"/>
                    <a:pt x="7160" y="1"/>
                  </a:cubicBezTo>
                  <a:cubicBezTo>
                    <a:pt x="7051" y="1"/>
                    <a:pt x="6942" y="51"/>
                    <a:pt x="6871" y="143"/>
                  </a:cubicBezTo>
                  <a:cubicBezTo>
                    <a:pt x="6168" y="1108"/>
                    <a:pt x="5002" y="1691"/>
                    <a:pt x="3775" y="1691"/>
                  </a:cubicBezTo>
                  <a:cubicBezTo>
                    <a:pt x="2549" y="1691"/>
                    <a:pt x="1394" y="1108"/>
                    <a:pt x="680" y="143"/>
                  </a:cubicBezTo>
                  <a:cubicBezTo>
                    <a:pt x="616" y="51"/>
                    <a:pt x="509" y="1"/>
                    <a:pt x="401"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2"/>
            <p:cNvSpPr/>
            <p:nvPr/>
          </p:nvSpPr>
          <p:spPr>
            <a:xfrm>
              <a:off x="5712613" y="3568125"/>
              <a:ext cx="59850" cy="17600"/>
            </a:xfrm>
            <a:custGeom>
              <a:rect b="b" l="l" r="r" t="t"/>
              <a:pathLst>
                <a:path extrusionOk="0" h="704" w="2394">
                  <a:moveTo>
                    <a:pt x="346" y="1"/>
                  </a:moveTo>
                  <a:cubicBezTo>
                    <a:pt x="155" y="1"/>
                    <a:pt x="0" y="155"/>
                    <a:pt x="0" y="358"/>
                  </a:cubicBezTo>
                  <a:cubicBezTo>
                    <a:pt x="0" y="548"/>
                    <a:pt x="155" y="703"/>
                    <a:pt x="346" y="703"/>
                  </a:cubicBezTo>
                  <a:lnTo>
                    <a:pt x="2036" y="703"/>
                  </a:lnTo>
                  <a:cubicBezTo>
                    <a:pt x="2239" y="703"/>
                    <a:pt x="2393" y="548"/>
                    <a:pt x="2393" y="358"/>
                  </a:cubicBezTo>
                  <a:cubicBezTo>
                    <a:pt x="2393" y="155"/>
                    <a:pt x="2239" y="1"/>
                    <a:pt x="2036"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2"/>
            <p:cNvSpPr/>
            <p:nvPr/>
          </p:nvSpPr>
          <p:spPr>
            <a:xfrm>
              <a:off x="5881688" y="3568125"/>
              <a:ext cx="59850" cy="17600"/>
            </a:xfrm>
            <a:custGeom>
              <a:rect b="b" l="l" r="r" t="t"/>
              <a:pathLst>
                <a:path extrusionOk="0" h="704" w="2394">
                  <a:moveTo>
                    <a:pt x="345" y="1"/>
                  </a:moveTo>
                  <a:cubicBezTo>
                    <a:pt x="155" y="1"/>
                    <a:pt x="0" y="155"/>
                    <a:pt x="0" y="358"/>
                  </a:cubicBezTo>
                  <a:cubicBezTo>
                    <a:pt x="0" y="548"/>
                    <a:pt x="155" y="703"/>
                    <a:pt x="345" y="703"/>
                  </a:cubicBezTo>
                  <a:lnTo>
                    <a:pt x="2036" y="703"/>
                  </a:lnTo>
                  <a:cubicBezTo>
                    <a:pt x="2226" y="703"/>
                    <a:pt x="2393" y="548"/>
                    <a:pt x="2393" y="358"/>
                  </a:cubicBezTo>
                  <a:cubicBezTo>
                    <a:pt x="2393" y="155"/>
                    <a:pt x="2238" y="1"/>
                    <a:pt x="2036"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2"/>
            <p:cNvSpPr/>
            <p:nvPr/>
          </p:nvSpPr>
          <p:spPr>
            <a:xfrm>
              <a:off x="5693263" y="3612175"/>
              <a:ext cx="98550" cy="84575"/>
            </a:xfrm>
            <a:custGeom>
              <a:rect b="b" l="l" r="r" t="t"/>
              <a:pathLst>
                <a:path extrusionOk="0" h="3383" w="3942">
                  <a:moveTo>
                    <a:pt x="1965" y="1"/>
                  </a:moveTo>
                  <a:cubicBezTo>
                    <a:pt x="881" y="1"/>
                    <a:pt x="0" y="751"/>
                    <a:pt x="0" y="1691"/>
                  </a:cubicBezTo>
                  <a:cubicBezTo>
                    <a:pt x="0" y="2620"/>
                    <a:pt x="881" y="3382"/>
                    <a:pt x="1965" y="3382"/>
                  </a:cubicBezTo>
                  <a:cubicBezTo>
                    <a:pt x="3060" y="3382"/>
                    <a:pt x="3941" y="2620"/>
                    <a:pt x="3941" y="1691"/>
                  </a:cubicBezTo>
                  <a:cubicBezTo>
                    <a:pt x="3941" y="751"/>
                    <a:pt x="3060" y="1"/>
                    <a:pt x="1965" y="1"/>
                  </a:cubicBezTo>
                  <a:close/>
                </a:path>
              </a:pathLst>
            </a:custGeom>
            <a:solidFill>
              <a:srgbClr val="5A46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2"/>
            <p:cNvSpPr/>
            <p:nvPr/>
          </p:nvSpPr>
          <p:spPr>
            <a:xfrm>
              <a:off x="5694438" y="3612175"/>
              <a:ext cx="95875" cy="32475"/>
            </a:xfrm>
            <a:custGeom>
              <a:rect b="b" l="l" r="r" t="t"/>
              <a:pathLst>
                <a:path extrusionOk="0" h="1299" w="3835">
                  <a:moveTo>
                    <a:pt x="1918" y="1"/>
                  </a:moveTo>
                  <a:cubicBezTo>
                    <a:pt x="989" y="1"/>
                    <a:pt x="215" y="560"/>
                    <a:pt x="1" y="1299"/>
                  </a:cubicBezTo>
                  <a:cubicBezTo>
                    <a:pt x="513" y="1013"/>
                    <a:pt x="1180" y="846"/>
                    <a:pt x="1918" y="846"/>
                  </a:cubicBezTo>
                  <a:cubicBezTo>
                    <a:pt x="2668" y="846"/>
                    <a:pt x="3335" y="1013"/>
                    <a:pt x="3835" y="1299"/>
                  </a:cubicBezTo>
                  <a:cubicBezTo>
                    <a:pt x="3632" y="560"/>
                    <a:pt x="2858" y="1"/>
                    <a:pt x="1918" y="1"/>
                  </a:cubicBezTo>
                  <a:close/>
                </a:path>
              </a:pathLst>
            </a:custGeom>
            <a:solidFill>
              <a:srgbClr val="847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2"/>
            <p:cNvSpPr/>
            <p:nvPr/>
          </p:nvSpPr>
          <p:spPr>
            <a:xfrm>
              <a:off x="5848038" y="3598200"/>
              <a:ext cx="140825" cy="112525"/>
            </a:xfrm>
            <a:custGeom>
              <a:rect b="b" l="l" r="r" t="t"/>
              <a:pathLst>
                <a:path extrusionOk="0" h="4501" w="5633">
                  <a:moveTo>
                    <a:pt x="2537" y="0"/>
                  </a:moveTo>
                  <a:cubicBezTo>
                    <a:pt x="1144" y="0"/>
                    <a:pt x="1" y="1000"/>
                    <a:pt x="1" y="2250"/>
                  </a:cubicBezTo>
                  <a:cubicBezTo>
                    <a:pt x="1" y="3489"/>
                    <a:pt x="1144" y="4501"/>
                    <a:pt x="2537" y="4501"/>
                  </a:cubicBezTo>
                  <a:cubicBezTo>
                    <a:pt x="3930" y="4501"/>
                    <a:pt x="5073" y="3489"/>
                    <a:pt x="5073" y="2250"/>
                  </a:cubicBezTo>
                  <a:cubicBezTo>
                    <a:pt x="5073" y="2203"/>
                    <a:pt x="5073" y="2155"/>
                    <a:pt x="5073" y="2108"/>
                  </a:cubicBezTo>
                  <a:cubicBezTo>
                    <a:pt x="5049" y="1905"/>
                    <a:pt x="5156" y="1727"/>
                    <a:pt x="5323" y="1619"/>
                  </a:cubicBezTo>
                  <a:lnTo>
                    <a:pt x="5382" y="1572"/>
                  </a:lnTo>
                  <a:cubicBezTo>
                    <a:pt x="5537" y="1465"/>
                    <a:pt x="5632" y="1286"/>
                    <a:pt x="5632" y="1107"/>
                  </a:cubicBezTo>
                  <a:lnTo>
                    <a:pt x="5632" y="560"/>
                  </a:lnTo>
                  <a:cubicBezTo>
                    <a:pt x="5632" y="405"/>
                    <a:pt x="5513" y="274"/>
                    <a:pt x="5358" y="274"/>
                  </a:cubicBezTo>
                  <a:lnTo>
                    <a:pt x="4204" y="274"/>
                  </a:lnTo>
                  <a:cubicBezTo>
                    <a:pt x="3942" y="274"/>
                    <a:pt x="3692" y="226"/>
                    <a:pt x="3442" y="143"/>
                  </a:cubicBezTo>
                  <a:cubicBezTo>
                    <a:pt x="3156" y="48"/>
                    <a:pt x="2858" y="0"/>
                    <a:pt x="2537" y="0"/>
                  </a:cubicBezTo>
                  <a:close/>
                </a:path>
              </a:pathLst>
            </a:custGeom>
            <a:solidFill>
              <a:srgbClr val="6E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2"/>
            <p:cNvSpPr/>
            <p:nvPr/>
          </p:nvSpPr>
          <p:spPr>
            <a:xfrm>
              <a:off x="5862338" y="3612175"/>
              <a:ext cx="98550" cy="84575"/>
            </a:xfrm>
            <a:custGeom>
              <a:rect b="b" l="l" r="r" t="t"/>
              <a:pathLst>
                <a:path extrusionOk="0" h="3383" w="3942">
                  <a:moveTo>
                    <a:pt x="1965" y="1"/>
                  </a:moveTo>
                  <a:cubicBezTo>
                    <a:pt x="881" y="1"/>
                    <a:pt x="0" y="763"/>
                    <a:pt x="0" y="1691"/>
                  </a:cubicBezTo>
                  <a:cubicBezTo>
                    <a:pt x="0" y="2620"/>
                    <a:pt x="881" y="3382"/>
                    <a:pt x="1965" y="3382"/>
                  </a:cubicBezTo>
                  <a:cubicBezTo>
                    <a:pt x="3060" y="3382"/>
                    <a:pt x="3941" y="2620"/>
                    <a:pt x="3941" y="1691"/>
                  </a:cubicBezTo>
                  <a:cubicBezTo>
                    <a:pt x="3941" y="751"/>
                    <a:pt x="3048" y="1"/>
                    <a:pt x="1965" y="1"/>
                  </a:cubicBezTo>
                  <a:close/>
                </a:path>
              </a:pathLst>
            </a:custGeom>
            <a:solidFill>
              <a:srgbClr val="5A46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2"/>
            <p:cNvSpPr/>
            <p:nvPr/>
          </p:nvSpPr>
          <p:spPr>
            <a:xfrm>
              <a:off x="5863513" y="3612175"/>
              <a:ext cx="95875" cy="32475"/>
            </a:xfrm>
            <a:custGeom>
              <a:rect b="b" l="l" r="r" t="t"/>
              <a:pathLst>
                <a:path extrusionOk="0" h="1299" w="3835">
                  <a:moveTo>
                    <a:pt x="1918" y="1"/>
                  </a:moveTo>
                  <a:cubicBezTo>
                    <a:pt x="989" y="1"/>
                    <a:pt x="215" y="560"/>
                    <a:pt x="1" y="1299"/>
                  </a:cubicBezTo>
                  <a:cubicBezTo>
                    <a:pt x="501" y="1013"/>
                    <a:pt x="1179" y="846"/>
                    <a:pt x="1918" y="846"/>
                  </a:cubicBezTo>
                  <a:cubicBezTo>
                    <a:pt x="2656" y="846"/>
                    <a:pt x="3334" y="1013"/>
                    <a:pt x="3835" y="1299"/>
                  </a:cubicBezTo>
                  <a:cubicBezTo>
                    <a:pt x="3632" y="560"/>
                    <a:pt x="2846" y="1"/>
                    <a:pt x="1918" y="1"/>
                  </a:cubicBezTo>
                  <a:close/>
                </a:path>
              </a:pathLst>
            </a:custGeom>
            <a:solidFill>
              <a:srgbClr val="847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42"/>
          <p:cNvGrpSpPr/>
          <p:nvPr/>
        </p:nvGrpSpPr>
        <p:grpSpPr>
          <a:xfrm>
            <a:off x="2627153" y="2045249"/>
            <a:ext cx="640548" cy="630471"/>
            <a:chOff x="6336788" y="1302675"/>
            <a:chExt cx="436400" cy="436675"/>
          </a:xfrm>
        </p:grpSpPr>
        <p:sp>
          <p:nvSpPr>
            <p:cNvPr id="424" name="Google Shape;424;p42"/>
            <p:cNvSpPr/>
            <p:nvPr/>
          </p:nvSpPr>
          <p:spPr>
            <a:xfrm>
              <a:off x="6336788" y="1302675"/>
              <a:ext cx="436400" cy="436675"/>
            </a:xfrm>
            <a:custGeom>
              <a:rect b="b" l="l" r="r" t="t"/>
              <a:pathLst>
                <a:path extrusionOk="0" h="17467" w="17456">
                  <a:moveTo>
                    <a:pt x="8728" y="0"/>
                  </a:moveTo>
                  <a:cubicBezTo>
                    <a:pt x="3906" y="0"/>
                    <a:pt x="1" y="3917"/>
                    <a:pt x="1" y="8740"/>
                  </a:cubicBezTo>
                  <a:cubicBezTo>
                    <a:pt x="1" y="13562"/>
                    <a:pt x="3906" y="17467"/>
                    <a:pt x="8728" y="17467"/>
                  </a:cubicBezTo>
                  <a:cubicBezTo>
                    <a:pt x="13550" y="17467"/>
                    <a:pt x="17455" y="13562"/>
                    <a:pt x="17455" y="8740"/>
                  </a:cubicBezTo>
                  <a:cubicBezTo>
                    <a:pt x="17455" y="3917"/>
                    <a:pt x="13550" y="0"/>
                    <a:pt x="872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2"/>
            <p:cNvSpPr/>
            <p:nvPr/>
          </p:nvSpPr>
          <p:spPr>
            <a:xfrm>
              <a:off x="6336788" y="1351775"/>
              <a:ext cx="387575" cy="387575"/>
            </a:xfrm>
            <a:custGeom>
              <a:rect b="b" l="l" r="r" t="t"/>
              <a:pathLst>
                <a:path extrusionOk="0" h="15503" w="15503">
                  <a:moveTo>
                    <a:pt x="3215" y="1"/>
                  </a:moveTo>
                  <a:cubicBezTo>
                    <a:pt x="1251" y="1596"/>
                    <a:pt x="1" y="4037"/>
                    <a:pt x="1" y="6776"/>
                  </a:cubicBezTo>
                  <a:cubicBezTo>
                    <a:pt x="1" y="11598"/>
                    <a:pt x="3906" y="15503"/>
                    <a:pt x="8728" y="15503"/>
                  </a:cubicBezTo>
                  <a:cubicBezTo>
                    <a:pt x="11466" y="15503"/>
                    <a:pt x="13895" y="14241"/>
                    <a:pt x="15503" y="12276"/>
                  </a:cubicBezTo>
                  <a:lnTo>
                    <a:pt x="15503" y="12276"/>
                  </a:lnTo>
                  <a:cubicBezTo>
                    <a:pt x="14002" y="13503"/>
                    <a:pt x="12086" y="14241"/>
                    <a:pt x="9990" y="14241"/>
                  </a:cubicBezTo>
                  <a:cubicBezTo>
                    <a:pt x="5168" y="14241"/>
                    <a:pt x="1263" y="10324"/>
                    <a:pt x="1263" y="5502"/>
                  </a:cubicBezTo>
                  <a:cubicBezTo>
                    <a:pt x="1263" y="3418"/>
                    <a:pt x="2001" y="1501"/>
                    <a:pt x="3215" y="1"/>
                  </a:cubicBezTo>
                  <a:close/>
                </a:path>
              </a:pathLst>
            </a:custGeom>
            <a:solidFill>
              <a:srgbClr val="FFD1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2"/>
            <p:cNvSpPr/>
            <p:nvPr/>
          </p:nvSpPr>
          <p:spPr>
            <a:xfrm>
              <a:off x="6489188" y="1587450"/>
              <a:ext cx="145575" cy="48025"/>
            </a:xfrm>
            <a:custGeom>
              <a:rect b="b" l="l" r="r" t="t"/>
              <a:pathLst>
                <a:path extrusionOk="0" h="1921" w="5823">
                  <a:moveTo>
                    <a:pt x="5453" y="1"/>
                  </a:moveTo>
                  <a:cubicBezTo>
                    <a:pt x="5282" y="1"/>
                    <a:pt x="5129" y="116"/>
                    <a:pt x="5097" y="301"/>
                  </a:cubicBezTo>
                  <a:cubicBezTo>
                    <a:pt x="4980" y="1019"/>
                    <a:pt x="3443" y="1222"/>
                    <a:pt x="2034" y="1222"/>
                  </a:cubicBezTo>
                  <a:cubicBezTo>
                    <a:pt x="1431" y="1222"/>
                    <a:pt x="852" y="1185"/>
                    <a:pt x="417" y="1135"/>
                  </a:cubicBezTo>
                  <a:cubicBezTo>
                    <a:pt x="402" y="1133"/>
                    <a:pt x="388" y="1132"/>
                    <a:pt x="373" y="1132"/>
                  </a:cubicBezTo>
                  <a:cubicBezTo>
                    <a:pt x="200" y="1132"/>
                    <a:pt x="46" y="1258"/>
                    <a:pt x="24" y="1444"/>
                  </a:cubicBezTo>
                  <a:cubicBezTo>
                    <a:pt x="1" y="1635"/>
                    <a:pt x="144" y="1801"/>
                    <a:pt x="334" y="1825"/>
                  </a:cubicBezTo>
                  <a:cubicBezTo>
                    <a:pt x="382" y="1837"/>
                    <a:pt x="1144" y="1920"/>
                    <a:pt x="2072" y="1920"/>
                  </a:cubicBezTo>
                  <a:cubicBezTo>
                    <a:pt x="2322" y="1920"/>
                    <a:pt x="2572" y="1920"/>
                    <a:pt x="2834" y="1897"/>
                  </a:cubicBezTo>
                  <a:cubicBezTo>
                    <a:pt x="4656" y="1801"/>
                    <a:pt x="5644" y="1301"/>
                    <a:pt x="5799" y="408"/>
                  </a:cubicBezTo>
                  <a:cubicBezTo>
                    <a:pt x="5823" y="218"/>
                    <a:pt x="5704" y="39"/>
                    <a:pt x="5501" y="4"/>
                  </a:cubicBezTo>
                  <a:cubicBezTo>
                    <a:pt x="5485" y="2"/>
                    <a:pt x="5469" y="1"/>
                    <a:pt x="5453"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2"/>
            <p:cNvSpPr/>
            <p:nvPr/>
          </p:nvSpPr>
          <p:spPr>
            <a:xfrm>
              <a:off x="6404363" y="1453600"/>
              <a:ext cx="104200" cy="48225"/>
            </a:xfrm>
            <a:custGeom>
              <a:rect b="b" l="l" r="r" t="t"/>
              <a:pathLst>
                <a:path extrusionOk="0" h="1929" w="4168">
                  <a:moveTo>
                    <a:pt x="2972" y="1"/>
                  </a:moveTo>
                  <a:cubicBezTo>
                    <a:pt x="2193" y="1"/>
                    <a:pt x="1049" y="228"/>
                    <a:pt x="119" y="1345"/>
                  </a:cubicBezTo>
                  <a:cubicBezTo>
                    <a:pt x="0" y="1488"/>
                    <a:pt x="12" y="1714"/>
                    <a:pt x="167" y="1845"/>
                  </a:cubicBezTo>
                  <a:cubicBezTo>
                    <a:pt x="227" y="1893"/>
                    <a:pt x="310" y="1929"/>
                    <a:pt x="393" y="1929"/>
                  </a:cubicBezTo>
                  <a:cubicBezTo>
                    <a:pt x="489" y="1929"/>
                    <a:pt x="596" y="1881"/>
                    <a:pt x="667" y="1798"/>
                  </a:cubicBezTo>
                  <a:cubicBezTo>
                    <a:pt x="1418" y="886"/>
                    <a:pt x="2352" y="703"/>
                    <a:pt x="2980" y="703"/>
                  </a:cubicBezTo>
                  <a:cubicBezTo>
                    <a:pt x="3377" y="703"/>
                    <a:pt x="3652" y="776"/>
                    <a:pt x="3679" y="786"/>
                  </a:cubicBezTo>
                  <a:cubicBezTo>
                    <a:pt x="3708" y="793"/>
                    <a:pt x="3737" y="797"/>
                    <a:pt x="3766" y="797"/>
                  </a:cubicBezTo>
                  <a:cubicBezTo>
                    <a:pt x="3919" y="797"/>
                    <a:pt x="4068" y="696"/>
                    <a:pt x="4108" y="536"/>
                  </a:cubicBezTo>
                  <a:cubicBezTo>
                    <a:pt x="4168" y="357"/>
                    <a:pt x="4060" y="155"/>
                    <a:pt x="3870" y="107"/>
                  </a:cubicBezTo>
                  <a:cubicBezTo>
                    <a:pt x="3832" y="98"/>
                    <a:pt x="3479" y="1"/>
                    <a:pt x="2972"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2"/>
            <p:cNvSpPr/>
            <p:nvPr/>
          </p:nvSpPr>
          <p:spPr>
            <a:xfrm>
              <a:off x="6601713" y="1453600"/>
              <a:ext cx="103900" cy="48225"/>
            </a:xfrm>
            <a:custGeom>
              <a:rect b="b" l="l" r="r" t="t"/>
              <a:pathLst>
                <a:path extrusionOk="0" h="1929" w="4156">
                  <a:moveTo>
                    <a:pt x="1184" y="1"/>
                  </a:moveTo>
                  <a:cubicBezTo>
                    <a:pt x="676" y="1"/>
                    <a:pt x="324" y="98"/>
                    <a:pt x="286" y="107"/>
                  </a:cubicBezTo>
                  <a:cubicBezTo>
                    <a:pt x="107" y="155"/>
                    <a:pt x="0" y="357"/>
                    <a:pt x="48" y="536"/>
                  </a:cubicBezTo>
                  <a:cubicBezTo>
                    <a:pt x="88" y="696"/>
                    <a:pt x="237" y="797"/>
                    <a:pt x="390" y="797"/>
                  </a:cubicBezTo>
                  <a:cubicBezTo>
                    <a:pt x="419" y="797"/>
                    <a:pt x="448" y="793"/>
                    <a:pt x="476" y="786"/>
                  </a:cubicBezTo>
                  <a:cubicBezTo>
                    <a:pt x="504" y="776"/>
                    <a:pt x="777" y="703"/>
                    <a:pt x="1173" y="703"/>
                  </a:cubicBezTo>
                  <a:cubicBezTo>
                    <a:pt x="1798" y="703"/>
                    <a:pt x="2731" y="886"/>
                    <a:pt x="3489" y="1798"/>
                  </a:cubicBezTo>
                  <a:cubicBezTo>
                    <a:pt x="3560" y="1881"/>
                    <a:pt x="3667" y="1929"/>
                    <a:pt x="3763" y="1929"/>
                  </a:cubicBezTo>
                  <a:cubicBezTo>
                    <a:pt x="3846" y="1929"/>
                    <a:pt x="3929" y="1893"/>
                    <a:pt x="3989" y="1845"/>
                  </a:cubicBezTo>
                  <a:cubicBezTo>
                    <a:pt x="4144" y="1714"/>
                    <a:pt x="4156" y="1488"/>
                    <a:pt x="4036" y="1345"/>
                  </a:cubicBezTo>
                  <a:cubicBezTo>
                    <a:pt x="3107" y="228"/>
                    <a:pt x="1963" y="1"/>
                    <a:pt x="1184"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2"/>
            <p:cNvSpPr/>
            <p:nvPr/>
          </p:nvSpPr>
          <p:spPr>
            <a:xfrm>
              <a:off x="6470438" y="1506875"/>
              <a:ext cx="35150" cy="35425"/>
            </a:xfrm>
            <a:custGeom>
              <a:rect b="b" l="l" r="r" t="t"/>
              <a:pathLst>
                <a:path extrusionOk="0" h="1417" w="1406">
                  <a:moveTo>
                    <a:pt x="1" y="0"/>
                  </a:moveTo>
                  <a:lnTo>
                    <a:pt x="1" y="702"/>
                  </a:lnTo>
                  <a:cubicBezTo>
                    <a:pt x="1" y="1095"/>
                    <a:pt x="322" y="1417"/>
                    <a:pt x="703" y="1417"/>
                  </a:cubicBezTo>
                  <a:cubicBezTo>
                    <a:pt x="1096" y="1417"/>
                    <a:pt x="1406" y="1095"/>
                    <a:pt x="1406" y="702"/>
                  </a:cubicBezTo>
                  <a:lnTo>
                    <a:pt x="1406" y="0"/>
                  </a:lnTo>
                  <a:close/>
                </a:path>
              </a:pathLst>
            </a:custGeom>
            <a:solidFill>
              <a:srgbClr val="7D50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2"/>
            <p:cNvSpPr/>
            <p:nvPr/>
          </p:nvSpPr>
          <p:spPr>
            <a:xfrm>
              <a:off x="6484438" y="1506875"/>
              <a:ext cx="21150" cy="21150"/>
            </a:xfrm>
            <a:custGeom>
              <a:rect b="b" l="l" r="r" t="t"/>
              <a:pathLst>
                <a:path extrusionOk="0" h="846" w="846">
                  <a:moveTo>
                    <a:pt x="0" y="0"/>
                  </a:moveTo>
                  <a:lnTo>
                    <a:pt x="0" y="429"/>
                  </a:lnTo>
                  <a:cubicBezTo>
                    <a:pt x="0" y="655"/>
                    <a:pt x="191" y="845"/>
                    <a:pt x="429" y="845"/>
                  </a:cubicBezTo>
                  <a:cubicBezTo>
                    <a:pt x="655" y="845"/>
                    <a:pt x="846" y="655"/>
                    <a:pt x="846" y="429"/>
                  </a:cubicBezTo>
                  <a:lnTo>
                    <a:pt x="8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2"/>
            <p:cNvSpPr/>
            <p:nvPr/>
          </p:nvSpPr>
          <p:spPr>
            <a:xfrm>
              <a:off x="6632363" y="1506875"/>
              <a:ext cx="35450" cy="35425"/>
            </a:xfrm>
            <a:custGeom>
              <a:rect b="b" l="l" r="r" t="t"/>
              <a:pathLst>
                <a:path extrusionOk="0" h="1417" w="1418">
                  <a:moveTo>
                    <a:pt x="1" y="0"/>
                  </a:moveTo>
                  <a:lnTo>
                    <a:pt x="1" y="702"/>
                  </a:lnTo>
                  <a:cubicBezTo>
                    <a:pt x="1" y="1095"/>
                    <a:pt x="322" y="1417"/>
                    <a:pt x="703" y="1417"/>
                  </a:cubicBezTo>
                  <a:cubicBezTo>
                    <a:pt x="1096" y="1417"/>
                    <a:pt x="1417" y="1095"/>
                    <a:pt x="1406" y="702"/>
                  </a:cubicBezTo>
                  <a:lnTo>
                    <a:pt x="1406" y="0"/>
                  </a:lnTo>
                  <a:close/>
                </a:path>
              </a:pathLst>
            </a:custGeom>
            <a:solidFill>
              <a:srgbClr val="7D50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2"/>
            <p:cNvSpPr/>
            <p:nvPr/>
          </p:nvSpPr>
          <p:spPr>
            <a:xfrm>
              <a:off x="6646663" y="1506875"/>
              <a:ext cx="21150" cy="21150"/>
            </a:xfrm>
            <a:custGeom>
              <a:rect b="b" l="l" r="r" t="t"/>
              <a:pathLst>
                <a:path extrusionOk="0" h="846" w="846">
                  <a:moveTo>
                    <a:pt x="0" y="0"/>
                  </a:moveTo>
                  <a:lnTo>
                    <a:pt x="0" y="429"/>
                  </a:lnTo>
                  <a:cubicBezTo>
                    <a:pt x="0" y="655"/>
                    <a:pt x="179" y="845"/>
                    <a:pt x="417" y="845"/>
                  </a:cubicBezTo>
                  <a:cubicBezTo>
                    <a:pt x="655" y="845"/>
                    <a:pt x="845" y="655"/>
                    <a:pt x="845" y="429"/>
                  </a:cubicBezTo>
                  <a:lnTo>
                    <a:pt x="8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2"/>
            <p:cNvSpPr/>
            <p:nvPr/>
          </p:nvSpPr>
          <p:spPr>
            <a:xfrm>
              <a:off x="6434413" y="1500025"/>
              <a:ext cx="78325" cy="21150"/>
            </a:xfrm>
            <a:custGeom>
              <a:rect b="b" l="l" r="r" t="t"/>
              <a:pathLst>
                <a:path extrusionOk="0" h="846" w="3133">
                  <a:moveTo>
                    <a:pt x="2847" y="0"/>
                  </a:moveTo>
                  <a:cubicBezTo>
                    <a:pt x="1430" y="0"/>
                    <a:pt x="299" y="274"/>
                    <a:pt x="251" y="286"/>
                  </a:cubicBezTo>
                  <a:cubicBezTo>
                    <a:pt x="96" y="322"/>
                    <a:pt x="1" y="476"/>
                    <a:pt x="49" y="631"/>
                  </a:cubicBezTo>
                  <a:cubicBezTo>
                    <a:pt x="72" y="762"/>
                    <a:pt x="191" y="846"/>
                    <a:pt x="310" y="846"/>
                  </a:cubicBezTo>
                  <a:cubicBezTo>
                    <a:pt x="334" y="846"/>
                    <a:pt x="358" y="834"/>
                    <a:pt x="382" y="834"/>
                  </a:cubicBezTo>
                  <a:cubicBezTo>
                    <a:pt x="394" y="834"/>
                    <a:pt x="1489" y="560"/>
                    <a:pt x="2847" y="560"/>
                  </a:cubicBezTo>
                  <a:cubicBezTo>
                    <a:pt x="3001" y="560"/>
                    <a:pt x="3132" y="441"/>
                    <a:pt x="3132" y="274"/>
                  </a:cubicBezTo>
                  <a:cubicBezTo>
                    <a:pt x="3132" y="119"/>
                    <a:pt x="3013" y="0"/>
                    <a:pt x="2847" y="0"/>
                  </a:cubicBezTo>
                  <a:close/>
                </a:path>
              </a:pathLst>
            </a:custGeom>
            <a:solidFill>
              <a:srgbClr val="7D50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2"/>
            <p:cNvSpPr/>
            <p:nvPr/>
          </p:nvSpPr>
          <p:spPr>
            <a:xfrm>
              <a:off x="6597238" y="1500025"/>
              <a:ext cx="78300" cy="21150"/>
            </a:xfrm>
            <a:custGeom>
              <a:rect b="b" l="l" r="r" t="t"/>
              <a:pathLst>
                <a:path extrusionOk="0" h="846" w="3132">
                  <a:moveTo>
                    <a:pt x="286" y="0"/>
                  </a:moveTo>
                  <a:cubicBezTo>
                    <a:pt x="120" y="0"/>
                    <a:pt x="1" y="119"/>
                    <a:pt x="1" y="274"/>
                  </a:cubicBezTo>
                  <a:cubicBezTo>
                    <a:pt x="1" y="429"/>
                    <a:pt x="120" y="560"/>
                    <a:pt x="286" y="560"/>
                  </a:cubicBezTo>
                  <a:cubicBezTo>
                    <a:pt x="1632" y="560"/>
                    <a:pt x="2739" y="834"/>
                    <a:pt x="2751" y="834"/>
                  </a:cubicBezTo>
                  <a:cubicBezTo>
                    <a:pt x="2775" y="834"/>
                    <a:pt x="2799" y="846"/>
                    <a:pt x="2811" y="846"/>
                  </a:cubicBezTo>
                  <a:cubicBezTo>
                    <a:pt x="2941" y="846"/>
                    <a:pt x="3061" y="750"/>
                    <a:pt x="3084" y="631"/>
                  </a:cubicBezTo>
                  <a:cubicBezTo>
                    <a:pt x="3132" y="476"/>
                    <a:pt x="3037" y="322"/>
                    <a:pt x="2882" y="286"/>
                  </a:cubicBezTo>
                  <a:cubicBezTo>
                    <a:pt x="2834" y="274"/>
                    <a:pt x="1703" y="0"/>
                    <a:pt x="286" y="0"/>
                  </a:cubicBezTo>
                  <a:close/>
                </a:path>
              </a:pathLst>
            </a:custGeom>
            <a:solidFill>
              <a:srgbClr val="7D50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42"/>
          <p:cNvGrpSpPr/>
          <p:nvPr/>
        </p:nvGrpSpPr>
        <p:grpSpPr>
          <a:xfrm>
            <a:off x="1804865" y="2045248"/>
            <a:ext cx="640988" cy="630507"/>
            <a:chOff x="3082213" y="2399825"/>
            <a:chExt cx="436700" cy="436700"/>
          </a:xfrm>
        </p:grpSpPr>
        <p:sp>
          <p:nvSpPr>
            <p:cNvPr id="436" name="Google Shape;436;p42"/>
            <p:cNvSpPr/>
            <p:nvPr/>
          </p:nvSpPr>
          <p:spPr>
            <a:xfrm>
              <a:off x="3082213" y="2399825"/>
              <a:ext cx="436700" cy="436400"/>
            </a:xfrm>
            <a:custGeom>
              <a:rect b="b" l="l" r="r" t="t"/>
              <a:pathLst>
                <a:path extrusionOk="0" h="17456" w="17468">
                  <a:moveTo>
                    <a:pt x="8728" y="1"/>
                  </a:moveTo>
                  <a:cubicBezTo>
                    <a:pt x="3906" y="1"/>
                    <a:pt x="1" y="3906"/>
                    <a:pt x="1" y="8728"/>
                  </a:cubicBezTo>
                  <a:cubicBezTo>
                    <a:pt x="1" y="13550"/>
                    <a:pt x="3906" y="17455"/>
                    <a:pt x="8728" y="17455"/>
                  </a:cubicBezTo>
                  <a:cubicBezTo>
                    <a:pt x="13550" y="17455"/>
                    <a:pt x="17467" y="13550"/>
                    <a:pt x="17467" y="8728"/>
                  </a:cubicBezTo>
                  <a:cubicBezTo>
                    <a:pt x="17467" y="3906"/>
                    <a:pt x="13550" y="1"/>
                    <a:pt x="87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2"/>
            <p:cNvSpPr/>
            <p:nvPr/>
          </p:nvSpPr>
          <p:spPr>
            <a:xfrm>
              <a:off x="3082213" y="2448650"/>
              <a:ext cx="387575" cy="387875"/>
            </a:xfrm>
            <a:custGeom>
              <a:rect b="b" l="l" r="r" t="t"/>
              <a:pathLst>
                <a:path extrusionOk="0" h="15515" w="15503">
                  <a:moveTo>
                    <a:pt x="3227" y="0"/>
                  </a:moveTo>
                  <a:lnTo>
                    <a:pt x="3227" y="0"/>
                  </a:lnTo>
                  <a:cubicBezTo>
                    <a:pt x="1263" y="1608"/>
                    <a:pt x="1" y="4048"/>
                    <a:pt x="1" y="6775"/>
                  </a:cubicBezTo>
                  <a:cubicBezTo>
                    <a:pt x="1" y="11597"/>
                    <a:pt x="3906" y="15514"/>
                    <a:pt x="8728" y="15514"/>
                  </a:cubicBezTo>
                  <a:cubicBezTo>
                    <a:pt x="11466" y="15514"/>
                    <a:pt x="13907" y="14252"/>
                    <a:pt x="15503" y="12288"/>
                  </a:cubicBezTo>
                  <a:lnTo>
                    <a:pt x="15503" y="12288"/>
                  </a:lnTo>
                  <a:cubicBezTo>
                    <a:pt x="14002" y="13502"/>
                    <a:pt x="12086" y="14240"/>
                    <a:pt x="10002" y="14240"/>
                  </a:cubicBezTo>
                  <a:cubicBezTo>
                    <a:pt x="5180" y="14240"/>
                    <a:pt x="1263" y="10335"/>
                    <a:pt x="1263" y="5513"/>
                  </a:cubicBezTo>
                  <a:cubicBezTo>
                    <a:pt x="1263" y="3417"/>
                    <a:pt x="2001" y="1500"/>
                    <a:pt x="3227" y="0"/>
                  </a:cubicBezTo>
                  <a:close/>
                </a:path>
              </a:pathLst>
            </a:custGeom>
            <a:solidFill>
              <a:srgbClr val="FFD1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2"/>
            <p:cNvSpPr/>
            <p:nvPr/>
          </p:nvSpPr>
          <p:spPr>
            <a:xfrm>
              <a:off x="3184913" y="2581125"/>
              <a:ext cx="75025" cy="73825"/>
            </a:xfrm>
            <a:custGeom>
              <a:rect b="b" l="l" r="r" t="t"/>
              <a:pathLst>
                <a:path extrusionOk="0" h="2953" w="3001">
                  <a:moveTo>
                    <a:pt x="398" y="0"/>
                  </a:moveTo>
                  <a:cubicBezTo>
                    <a:pt x="270" y="0"/>
                    <a:pt x="143" y="71"/>
                    <a:pt x="84" y="190"/>
                  </a:cubicBezTo>
                  <a:cubicBezTo>
                    <a:pt x="0" y="369"/>
                    <a:pt x="60" y="583"/>
                    <a:pt x="239" y="666"/>
                  </a:cubicBezTo>
                  <a:lnTo>
                    <a:pt x="1858" y="1476"/>
                  </a:lnTo>
                  <a:lnTo>
                    <a:pt x="239" y="2286"/>
                  </a:lnTo>
                  <a:cubicBezTo>
                    <a:pt x="60" y="2381"/>
                    <a:pt x="0" y="2583"/>
                    <a:pt x="84" y="2762"/>
                  </a:cubicBezTo>
                  <a:cubicBezTo>
                    <a:pt x="143" y="2881"/>
                    <a:pt x="262" y="2952"/>
                    <a:pt x="393" y="2952"/>
                  </a:cubicBezTo>
                  <a:cubicBezTo>
                    <a:pt x="453" y="2952"/>
                    <a:pt x="500" y="2940"/>
                    <a:pt x="548" y="2917"/>
                  </a:cubicBezTo>
                  <a:lnTo>
                    <a:pt x="2810" y="1797"/>
                  </a:lnTo>
                  <a:cubicBezTo>
                    <a:pt x="2929" y="1738"/>
                    <a:pt x="3001" y="1619"/>
                    <a:pt x="3001" y="1476"/>
                  </a:cubicBezTo>
                  <a:cubicBezTo>
                    <a:pt x="3001" y="1345"/>
                    <a:pt x="2929" y="1226"/>
                    <a:pt x="2810" y="1166"/>
                  </a:cubicBezTo>
                  <a:lnTo>
                    <a:pt x="548" y="35"/>
                  </a:lnTo>
                  <a:cubicBezTo>
                    <a:pt x="501" y="12"/>
                    <a:pt x="449" y="0"/>
                    <a:pt x="398" y="0"/>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2"/>
            <p:cNvSpPr/>
            <p:nvPr/>
          </p:nvSpPr>
          <p:spPr>
            <a:xfrm>
              <a:off x="3340888" y="2581125"/>
              <a:ext cx="75325" cy="73825"/>
            </a:xfrm>
            <a:custGeom>
              <a:rect b="b" l="l" r="r" t="t"/>
              <a:pathLst>
                <a:path extrusionOk="0" h="2953" w="3013">
                  <a:moveTo>
                    <a:pt x="2603" y="0"/>
                  </a:moveTo>
                  <a:cubicBezTo>
                    <a:pt x="2552" y="0"/>
                    <a:pt x="2500" y="12"/>
                    <a:pt x="2453" y="35"/>
                  </a:cubicBezTo>
                  <a:lnTo>
                    <a:pt x="191" y="1166"/>
                  </a:lnTo>
                  <a:cubicBezTo>
                    <a:pt x="72" y="1226"/>
                    <a:pt x="0" y="1345"/>
                    <a:pt x="0" y="1476"/>
                  </a:cubicBezTo>
                  <a:cubicBezTo>
                    <a:pt x="0" y="1607"/>
                    <a:pt x="72" y="1738"/>
                    <a:pt x="191" y="1797"/>
                  </a:cubicBezTo>
                  <a:lnTo>
                    <a:pt x="2453" y="2917"/>
                  </a:lnTo>
                  <a:cubicBezTo>
                    <a:pt x="2501" y="2940"/>
                    <a:pt x="2560" y="2952"/>
                    <a:pt x="2608" y="2952"/>
                  </a:cubicBezTo>
                  <a:cubicBezTo>
                    <a:pt x="2739" y="2952"/>
                    <a:pt x="2858" y="2881"/>
                    <a:pt x="2917" y="2762"/>
                  </a:cubicBezTo>
                  <a:cubicBezTo>
                    <a:pt x="3013" y="2583"/>
                    <a:pt x="2941" y="2369"/>
                    <a:pt x="2763" y="2286"/>
                  </a:cubicBezTo>
                  <a:lnTo>
                    <a:pt x="1143" y="1476"/>
                  </a:lnTo>
                  <a:lnTo>
                    <a:pt x="2763" y="666"/>
                  </a:lnTo>
                  <a:cubicBezTo>
                    <a:pt x="2941" y="583"/>
                    <a:pt x="3013" y="369"/>
                    <a:pt x="2917" y="190"/>
                  </a:cubicBezTo>
                  <a:cubicBezTo>
                    <a:pt x="2858" y="71"/>
                    <a:pt x="2731" y="0"/>
                    <a:pt x="2603" y="0"/>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2"/>
            <p:cNvSpPr/>
            <p:nvPr/>
          </p:nvSpPr>
          <p:spPr>
            <a:xfrm>
              <a:off x="3170913" y="2524625"/>
              <a:ext cx="83375" cy="46075"/>
            </a:xfrm>
            <a:custGeom>
              <a:rect b="b" l="l" r="r" t="t"/>
              <a:pathLst>
                <a:path extrusionOk="0" h="1843" w="3335">
                  <a:moveTo>
                    <a:pt x="2931" y="1"/>
                  </a:moveTo>
                  <a:cubicBezTo>
                    <a:pt x="2883" y="1"/>
                    <a:pt x="2834" y="11"/>
                    <a:pt x="2787" y="33"/>
                  </a:cubicBezTo>
                  <a:lnTo>
                    <a:pt x="251" y="1164"/>
                  </a:lnTo>
                  <a:cubicBezTo>
                    <a:pt x="72" y="1248"/>
                    <a:pt x="1" y="1450"/>
                    <a:pt x="72" y="1629"/>
                  </a:cubicBezTo>
                  <a:cubicBezTo>
                    <a:pt x="132" y="1760"/>
                    <a:pt x="263" y="1843"/>
                    <a:pt x="394" y="1843"/>
                  </a:cubicBezTo>
                  <a:cubicBezTo>
                    <a:pt x="441" y="1843"/>
                    <a:pt x="489" y="1831"/>
                    <a:pt x="537" y="1807"/>
                  </a:cubicBezTo>
                  <a:lnTo>
                    <a:pt x="3073" y="676"/>
                  </a:lnTo>
                  <a:cubicBezTo>
                    <a:pt x="3251" y="605"/>
                    <a:pt x="3335" y="390"/>
                    <a:pt x="3251" y="212"/>
                  </a:cubicBezTo>
                  <a:cubicBezTo>
                    <a:pt x="3190" y="80"/>
                    <a:pt x="3064" y="1"/>
                    <a:pt x="2931"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2"/>
            <p:cNvSpPr/>
            <p:nvPr/>
          </p:nvSpPr>
          <p:spPr>
            <a:xfrm>
              <a:off x="3346838" y="2524750"/>
              <a:ext cx="83375" cy="45950"/>
            </a:xfrm>
            <a:custGeom>
              <a:rect b="b" l="l" r="r" t="t"/>
              <a:pathLst>
                <a:path extrusionOk="0" h="1838" w="3335">
                  <a:moveTo>
                    <a:pt x="395" y="1"/>
                  </a:moveTo>
                  <a:cubicBezTo>
                    <a:pt x="261" y="1"/>
                    <a:pt x="134" y="74"/>
                    <a:pt x="72" y="207"/>
                  </a:cubicBezTo>
                  <a:cubicBezTo>
                    <a:pt x="0" y="385"/>
                    <a:pt x="84" y="600"/>
                    <a:pt x="262" y="671"/>
                  </a:cubicBezTo>
                  <a:lnTo>
                    <a:pt x="2786" y="1802"/>
                  </a:lnTo>
                  <a:cubicBezTo>
                    <a:pt x="2834" y="1826"/>
                    <a:pt x="2882" y="1838"/>
                    <a:pt x="2929" y="1838"/>
                  </a:cubicBezTo>
                  <a:cubicBezTo>
                    <a:pt x="3072" y="1838"/>
                    <a:pt x="3203" y="1755"/>
                    <a:pt x="3251" y="1624"/>
                  </a:cubicBezTo>
                  <a:cubicBezTo>
                    <a:pt x="3334" y="1445"/>
                    <a:pt x="3251" y="1243"/>
                    <a:pt x="3072" y="1159"/>
                  </a:cubicBezTo>
                  <a:lnTo>
                    <a:pt x="536" y="28"/>
                  </a:lnTo>
                  <a:cubicBezTo>
                    <a:pt x="490" y="10"/>
                    <a:pt x="442" y="1"/>
                    <a:pt x="395"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2"/>
            <p:cNvSpPr/>
            <p:nvPr/>
          </p:nvSpPr>
          <p:spPr>
            <a:xfrm>
              <a:off x="3199188" y="2676350"/>
              <a:ext cx="202750" cy="52425"/>
            </a:xfrm>
            <a:custGeom>
              <a:rect b="b" l="l" r="r" t="t"/>
              <a:pathLst>
                <a:path extrusionOk="0" h="2097" w="8110">
                  <a:moveTo>
                    <a:pt x="2585" y="1"/>
                  </a:moveTo>
                  <a:cubicBezTo>
                    <a:pt x="2406" y="1"/>
                    <a:pt x="2227" y="84"/>
                    <a:pt x="2108" y="215"/>
                  </a:cubicBezTo>
                  <a:lnTo>
                    <a:pt x="1120" y="1358"/>
                  </a:lnTo>
                  <a:lnTo>
                    <a:pt x="656" y="822"/>
                  </a:lnTo>
                  <a:cubicBezTo>
                    <a:pt x="585" y="738"/>
                    <a:pt x="489" y="696"/>
                    <a:pt x="392" y="696"/>
                  </a:cubicBezTo>
                  <a:cubicBezTo>
                    <a:pt x="310" y="696"/>
                    <a:pt x="227" y="726"/>
                    <a:pt x="156" y="786"/>
                  </a:cubicBezTo>
                  <a:cubicBezTo>
                    <a:pt x="13" y="905"/>
                    <a:pt x="1" y="1132"/>
                    <a:pt x="120" y="1275"/>
                  </a:cubicBezTo>
                  <a:lnTo>
                    <a:pt x="644" y="1882"/>
                  </a:lnTo>
                  <a:cubicBezTo>
                    <a:pt x="763" y="2019"/>
                    <a:pt x="941" y="2087"/>
                    <a:pt x="1120" y="2087"/>
                  </a:cubicBezTo>
                  <a:cubicBezTo>
                    <a:pt x="1299" y="2087"/>
                    <a:pt x="1477" y="2019"/>
                    <a:pt x="1596" y="1882"/>
                  </a:cubicBezTo>
                  <a:lnTo>
                    <a:pt x="2585" y="739"/>
                  </a:lnTo>
                  <a:lnTo>
                    <a:pt x="3573" y="1882"/>
                  </a:lnTo>
                  <a:cubicBezTo>
                    <a:pt x="3692" y="2019"/>
                    <a:pt x="3870" y="2087"/>
                    <a:pt x="4049" y="2087"/>
                  </a:cubicBezTo>
                  <a:cubicBezTo>
                    <a:pt x="4228" y="2087"/>
                    <a:pt x="4406" y="2019"/>
                    <a:pt x="4525" y="1882"/>
                  </a:cubicBezTo>
                  <a:lnTo>
                    <a:pt x="5513" y="739"/>
                  </a:lnTo>
                  <a:lnTo>
                    <a:pt x="6502" y="1882"/>
                  </a:lnTo>
                  <a:cubicBezTo>
                    <a:pt x="6621" y="2013"/>
                    <a:pt x="6799" y="2096"/>
                    <a:pt x="6978" y="2096"/>
                  </a:cubicBezTo>
                  <a:cubicBezTo>
                    <a:pt x="7168" y="2096"/>
                    <a:pt x="7335" y="2013"/>
                    <a:pt x="7454" y="1882"/>
                  </a:cubicBezTo>
                  <a:lnTo>
                    <a:pt x="7978" y="1275"/>
                  </a:lnTo>
                  <a:cubicBezTo>
                    <a:pt x="8109" y="1132"/>
                    <a:pt x="8085" y="905"/>
                    <a:pt x="7942" y="786"/>
                  </a:cubicBezTo>
                  <a:cubicBezTo>
                    <a:pt x="7877" y="726"/>
                    <a:pt x="7794" y="696"/>
                    <a:pt x="7711" y="696"/>
                  </a:cubicBezTo>
                  <a:cubicBezTo>
                    <a:pt x="7612" y="696"/>
                    <a:pt x="7513" y="738"/>
                    <a:pt x="7442" y="822"/>
                  </a:cubicBezTo>
                  <a:lnTo>
                    <a:pt x="6978" y="1358"/>
                  </a:lnTo>
                  <a:lnTo>
                    <a:pt x="5990" y="215"/>
                  </a:lnTo>
                  <a:cubicBezTo>
                    <a:pt x="5871" y="84"/>
                    <a:pt x="5704" y="1"/>
                    <a:pt x="5513" y="1"/>
                  </a:cubicBezTo>
                  <a:cubicBezTo>
                    <a:pt x="5335" y="1"/>
                    <a:pt x="5156" y="84"/>
                    <a:pt x="5037" y="215"/>
                  </a:cubicBezTo>
                  <a:lnTo>
                    <a:pt x="4049" y="1358"/>
                  </a:lnTo>
                  <a:lnTo>
                    <a:pt x="3061" y="215"/>
                  </a:lnTo>
                  <a:cubicBezTo>
                    <a:pt x="2942" y="84"/>
                    <a:pt x="2775" y="1"/>
                    <a:pt x="2585" y="1"/>
                  </a:cubicBezTo>
                  <a:close/>
                </a:path>
              </a:pathLst>
            </a:custGeom>
            <a:solidFill>
              <a:srgbClr val="AA7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3" name="Google Shape;443;p42"/>
          <p:cNvPicPr preferRelativeResize="0"/>
          <p:nvPr/>
        </p:nvPicPr>
        <p:blipFill>
          <a:blip r:embed="rId3">
            <a:alphaModFix/>
          </a:blip>
          <a:stretch>
            <a:fillRect/>
          </a:stretch>
        </p:blipFill>
        <p:spPr>
          <a:xfrm>
            <a:off x="5320625" y="1317815"/>
            <a:ext cx="2574000" cy="12528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ph type="title"/>
          </p:nvPr>
        </p:nvSpPr>
        <p:spPr>
          <a:xfrm>
            <a:off x="1146900" y="2594111"/>
            <a:ext cx="6850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METHODOLOGY</a:t>
            </a:r>
            <a:endParaRPr/>
          </a:p>
        </p:txBody>
      </p:sp>
      <p:sp>
        <p:nvSpPr>
          <p:cNvPr id="449" name="Google Shape;449;p43"/>
          <p:cNvSpPr txBox="1"/>
          <p:nvPr>
            <p:ph idx="2" type="title"/>
          </p:nvPr>
        </p:nvSpPr>
        <p:spPr>
          <a:xfrm>
            <a:off x="2678700" y="1247661"/>
            <a:ext cx="3786600" cy="12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ANALYSIS FLOW</a:t>
            </a:r>
            <a:endParaRPr/>
          </a:p>
        </p:txBody>
      </p:sp>
      <p:grpSp>
        <p:nvGrpSpPr>
          <p:cNvPr id="455" name="Google Shape;455;p44"/>
          <p:cNvGrpSpPr/>
          <p:nvPr/>
        </p:nvGrpSpPr>
        <p:grpSpPr>
          <a:xfrm>
            <a:off x="2347391" y="2119047"/>
            <a:ext cx="4449896" cy="1515358"/>
            <a:chOff x="6894650" y="2574740"/>
            <a:chExt cx="1445100" cy="492111"/>
          </a:xfrm>
        </p:grpSpPr>
        <p:sp>
          <p:nvSpPr>
            <p:cNvPr id="456" name="Google Shape;456;p44"/>
            <p:cNvSpPr/>
            <p:nvPr/>
          </p:nvSpPr>
          <p:spPr>
            <a:xfrm>
              <a:off x="7151862" y="2854413"/>
              <a:ext cx="414806" cy="212438"/>
            </a:xfrm>
            <a:custGeom>
              <a:rect b="b" l="l" r="r" t="t"/>
              <a:pathLst>
                <a:path extrusionOk="0" h="6392" w="12481">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4"/>
            <p:cNvSpPr/>
            <p:nvPr/>
          </p:nvSpPr>
          <p:spPr>
            <a:xfrm>
              <a:off x="7664213" y="2854413"/>
              <a:ext cx="414806" cy="212438"/>
            </a:xfrm>
            <a:custGeom>
              <a:rect b="b" l="l" r="r" t="t"/>
              <a:pathLst>
                <a:path extrusionOk="0" h="6392" w="12481">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4"/>
            <p:cNvSpPr/>
            <p:nvPr/>
          </p:nvSpPr>
          <p:spPr>
            <a:xfrm>
              <a:off x="6895687" y="2575804"/>
              <a:ext cx="420489" cy="212471"/>
            </a:xfrm>
            <a:custGeom>
              <a:rect b="b" l="l" r="r" t="t"/>
              <a:pathLst>
                <a:path extrusionOk="0" h="6393" w="12652">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4"/>
            <p:cNvSpPr/>
            <p:nvPr/>
          </p:nvSpPr>
          <p:spPr>
            <a:xfrm>
              <a:off x="7399530" y="2574740"/>
              <a:ext cx="420489" cy="212438"/>
            </a:xfrm>
            <a:custGeom>
              <a:rect b="b" l="l" r="r" t="t"/>
              <a:pathLst>
                <a:path extrusionOk="0" h="6392" w="12652">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4"/>
            <p:cNvSpPr/>
            <p:nvPr/>
          </p:nvSpPr>
          <p:spPr>
            <a:xfrm>
              <a:off x="7911880" y="2574740"/>
              <a:ext cx="420489" cy="212438"/>
            </a:xfrm>
            <a:custGeom>
              <a:rect b="b" l="l" r="r" t="t"/>
              <a:pathLst>
                <a:path extrusionOk="0" h="6392" w="12652">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1" name="Google Shape;461;p44"/>
            <p:cNvCxnSpPr/>
            <p:nvPr/>
          </p:nvCxnSpPr>
          <p:spPr>
            <a:xfrm>
              <a:off x="6894650" y="2821921"/>
              <a:ext cx="1445100" cy="0"/>
            </a:xfrm>
            <a:prstGeom prst="straightConnector1">
              <a:avLst/>
            </a:prstGeom>
            <a:noFill/>
            <a:ln cap="flat" cmpd="sng" w="9525">
              <a:solidFill>
                <a:schemeClr val="lt1"/>
              </a:solidFill>
              <a:prstDash val="solid"/>
              <a:round/>
              <a:headEnd len="sm" w="sm" type="none"/>
              <a:tailEnd len="sm" w="sm" type="none"/>
            </a:ln>
          </p:spPr>
        </p:cxnSp>
      </p:grpSp>
      <p:sp>
        <p:nvSpPr>
          <p:cNvPr id="462" name="Google Shape;462;p44"/>
          <p:cNvSpPr txBox="1"/>
          <p:nvPr/>
        </p:nvSpPr>
        <p:spPr>
          <a:xfrm>
            <a:off x="2513550" y="2313225"/>
            <a:ext cx="995700" cy="33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6"/>
                </a:solidFill>
                <a:latin typeface="Rubik"/>
                <a:ea typeface="Rubik"/>
                <a:cs typeface="Rubik"/>
                <a:sym typeface="Rubik"/>
              </a:rPr>
              <a:t>STEP 1</a:t>
            </a:r>
            <a:endParaRPr b="1" i="0" sz="1800" u="none" cap="none" strike="noStrike">
              <a:solidFill>
                <a:schemeClr val="accent6"/>
              </a:solidFill>
              <a:latin typeface="Rubik"/>
              <a:ea typeface="Rubik"/>
              <a:cs typeface="Rubik"/>
              <a:sym typeface="Rubik"/>
            </a:endParaRPr>
          </a:p>
        </p:txBody>
      </p:sp>
      <p:sp>
        <p:nvSpPr>
          <p:cNvPr id="463" name="Google Shape;463;p44"/>
          <p:cNvSpPr txBox="1"/>
          <p:nvPr/>
        </p:nvSpPr>
        <p:spPr>
          <a:xfrm>
            <a:off x="4074150" y="2313225"/>
            <a:ext cx="995700" cy="33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Rubik"/>
                <a:ea typeface="Rubik"/>
                <a:cs typeface="Rubik"/>
                <a:sym typeface="Rubik"/>
              </a:rPr>
              <a:t>STEP 2</a:t>
            </a:r>
            <a:endParaRPr b="1" i="0" sz="1800" u="none" cap="none" strike="noStrike">
              <a:solidFill>
                <a:schemeClr val="lt1"/>
              </a:solidFill>
              <a:latin typeface="Rubik"/>
              <a:ea typeface="Rubik"/>
              <a:cs typeface="Rubik"/>
              <a:sym typeface="Rubik"/>
            </a:endParaRPr>
          </a:p>
        </p:txBody>
      </p:sp>
      <p:sp>
        <p:nvSpPr>
          <p:cNvPr id="464" name="Google Shape;464;p44"/>
          <p:cNvSpPr txBox="1"/>
          <p:nvPr/>
        </p:nvSpPr>
        <p:spPr>
          <a:xfrm>
            <a:off x="5634750" y="2313225"/>
            <a:ext cx="995700" cy="33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Rubik"/>
                <a:ea typeface="Rubik"/>
                <a:cs typeface="Rubik"/>
                <a:sym typeface="Rubik"/>
              </a:rPr>
              <a:t>STEP 3</a:t>
            </a:r>
            <a:endParaRPr b="1" i="0" sz="1800" u="none" cap="none" strike="noStrike">
              <a:solidFill>
                <a:schemeClr val="lt1"/>
              </a:solidFill>
              <a:latin typeface="Rubik"/>
              <a:ea typeface="Rubik"/>
              <a:cs typeface="Rubik"/>
              <a:sym typeface="Rubik"/>
            </a:endParaRPr>
          </a:p>
        </p:txBody>
      </p:sp>
      <p:sp>
        <p:nvSpPr>
          <p:cNvPr id="465" name="Google Shape;465;p44"/>
          <p:cNvSpPr txBox="1"/>
          <p:nvPr/>
        </p:nvSpPr>
        <p:spPr>
          <a:xfrm>
            <a:off x="4854863" y="3113075"/>
            <a:ext cx="995700" cy="33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6"/>
                </a:solidFill>
                <a:latin typeface="Rubik"/>
                <a:ea typeface="Rubik"/>
                <a:cs typeface="Rubik"/>
                <a:sym typeface="Rubik"/>
              </a:rPr>
              <a:t>STEP 5</a:t>
            </a:r>
            <a:endParaRPr b="1" i="0" sz="1800" u="none" cap="none" strike="noStrike">
              <a:solidFill>
                <a:schemeClr val="accent6"/>
              </a:solidFill>
              <a:latin typeface="Rubik"/>
              <a:ea typeface="Rubik"/>
              <a:cs typeface="Rubik"/>
              <a:sym typeface="Rubik"/>
            </a:endParaRPr>
          </a:p>
        </p:txBody>
      </p:sp>
      <p:sp>
        <p:nvSpPr>
          <p:cNvPr id="466" name="Google Shape;466;p44"/>
          <p:cNvSpPr txBox="1"/>
          <p:nvPr/>
        </p:nvSpPr>
        <p:spPr>
          <a:xfrm>
            <a:off x="3293413" y="3113075"/>
            <a:ext cx="995700" cy="33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Rubik"/>
                <a:ea typeface="Rubik"/>
                <a:cs typeface="Rubik"/>
                <a:sym typeface="Rubik"/>
              </a:rPr>
              <a:t>STEP 4</a:t>
            </a:r>
            <a:endParaRPr b="1" i="0" sz="1800" u="none" cap="none" strike="noStrike">
              <a:solidFill>
                <a:schemeClr val="lt1"/>
              </a:solidFill>
              <a:latin typeface="Rubik"/>
              <a:ea typeface="Rubik"/>
              <a:cs typeface="Rubik"/>
              <a:sym typeface="Rubik"/>
            </a:endParaRPr>
          </a:p>
        </p:txBody>
      </p:sp>
      <p:sp>
        <p:nvSpPr>
          <p:cNvPr id="467" name="Google Shape;467;p44"/>
          <p:cNvSpPr txBox="1"/>
          <p:nvPr/>
        </p:nvSpPr>
        <p:spPr>
          <a:xfrm>
            <a:off x="392625" y="1382125"/>
            <a:ext cx="27540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Preprocess:</a:t>
            </a:r>
            <a:endParaRPr>
              <a:solidFill>
                <a:schemeClr val="lt1"/>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 spaCy + custom stopwords</a:t>
            </a:r>
            <a:endParaRPr b="0" i="0" sz="1400" u="none" cap="none" strike="noStrike">
              <a:solidFill>
                <a:schemeClr val="lt1"/>
              </a:solidFill>
              <a:latin typeface="Poppins"/>
              <a:ea typeface="Poppins"/>
              <a:cs typeface="Poppins"/>
              <a:sym typeface="Poppins"/>
            </a:endParaRPr>
          </a:p>
        </p:txBody>
      </p:sp>
      <p:sp>
        <p:nvSpPr>
          <p:cNvPr id="468" name="Google Shape;468;p44"/>
          <p:cNvSpPr txBox="1"/>
          <p:nvPr/>
        </p:nvSpPr>
        <p:spPr>
          <a:xfrm>
            <a:off x="3086100" y="1357675"/>
            <a:ext cx="29649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Feature extraction: </a:t>
            </a:r>
            <a:r>
              <a:rPr lang="en" sz="1200">
                <a:solidFill>
                  <a:schemeClr val="lt1"/>
                </a:solidFill>
                <a:latin typeface="Poppins"/>
                <a:ea typeface="Poppins"/>
                <a:cs typeface="Poppins"/>
                <a:sym typeface="Poppins"/>
              </a:rPr>
              <a:t>CountVectorizer()/Tfidf Vectorizer() with unigrams and bigram</a:t>
            </a:r>
            <a:endParaRPr sz="1200">
              <a:solidFill>
                <a:schemeClr val="lt1"/>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469" name="Google Shape;469;p44"/>
          <p:cNvSpPr txBox="1"/>
          <p:nvPr/>
        </p:nvSpPr>
        <p:spPr>
          <a:xfrm>
            <a:off x="6050924" y="1382125"/>
            <a:ext cx="30930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EDA:</a:t>
            </a:r>
            <a:endParaRPr>
              <a:solidFill>
                <a:schemeClr val="lt1"/>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class frequency, length, word cloud, word importance</a:t>
            </a:r>
            <a:endParaRPr b="0" i="0" sz="1400" u="none" cap="none" strike="noStrike">
              <a:solidFill>
                <a:schemeClr val="lt1"/>
              </a:solidFill>
              <a:latin typeface="Poppins"/>
              <a:ea typeface="Poppins"/>
              <a:cs typeface="Poppins"/>
              <a:sym typeface="Poppins"/>
            </a:endParaRPr>
          </a:p>
        </p:txBody>
      </p:sp>
      <p:sp>
        <p:nvSpPr>
          <p:cNvPr id="470" name="Google Shape;470;p44"/>
          <p:cNvSpPr txBox="1"/>
          <p:nvPr/>
        </p:nvSpPr>
        <p:spPr>
          <a:xfrm>
            <a:off x="5919675" y="3627925"/>
            <a:ext cx="29649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Feed 147 Yelp Restaurant reviews with self-labeled  </a:t>
            </a:r>
            <a:r>
              <a:rPr lang="en">
                <a:solidFill>
                  <a:schemeClr val="lt1"/>
                </a:solidFill>
                <a:latin typeface="Poppins"/>
                <a:ea typeface="Poppins"/>
                <a:cs typeface="Poppins"/>
                <a:sym typeface="Poppins"/>
              </a:rPr>
              <a:t>data </a:t>
            </a:r>
            <a:endParaRPr b="0" i="0" sz="1400" u="none" cap="none" strike="noStrike">
              <a:solidFill>
                <a:schemeClr val="lt1"/>
              </a:solidFill>
              <a:latin typeface="Poppins"/>
              <a:ea typeface="Poppins"/>
              <a:cs typeface="Poppins"/>
              <a:sym typeface="Poppins"/>
            </a:endParaRPr>
          </a:p>
        </p:txBody>
      </p:sp>
      <p:sp>
        <p:nvSpPr>
          <p:cNvPr id="471" name="Google Shape;471;p44"/>
          <p:cNvSpPr txBox="1"/>
          <p:nvPr/>
        </p:nvSpPr>
        <p:spPr>
          <a:xfrm>
            <a:off x="711225" y="3627925"/>
            <a:ext cx="2859000" cy="103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Build </a:t>
            </a:r>
            <a:endParaRPr>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multi-classification models</a:t>
            </a:r>
            <a:endParaRPr sz="1100">
              <a:solidFill>
                <a:schemeClr val="lt1"/>
              </a:solidFill>
              <a:latin typeface="Poppins"/>
              <a:ea typeface="Poppins"/>
              <a:cs typeface="Poppins"/>
              <a:sym typeface="Poppins"/>
            </a:endParaRPr>
          </a:p>
          <a:p>
            <a:pPr indent="-298450" lvl="0" marL="457200" marR="0" rtl="0" algn="l">
              <a:lnSpc>
                <a:spcPct val="100000"/>
              </a:lnSpc>
              <a:spcBef>
                <a:spcPts val="0"/>
              </a:spcBef>
              <a:spcAft>
                <a:spcPts val="0"/>
              </a:spcAft>
              <a:buClr>
                <a:schemeClr val="lt1"/>
              </a:buClr>
              <a:buSzPts val="1100"/>
              <a:buFont typeface="Poppins"/>
              <a:buChar char="●"/>
            </a:pPr>
            <a:r>
              <a:rPr lang="en" sz="1100">
                <a:solidFill>
                  <a:schemeClr val="lt1"/>
                </a:solidFill>
                <a:latin typeface="Poppins"/>
                <a:ea typeface="Poppins"/>
                <a:cs typeface="Poppins"/>
                <a:sym typeface="Poppins"/>
              </a:rPr>
              <a:t>Random Forest</a:t>
            </a:r>
            <a:endParaRPr sz="1100">
              <a:solidFill>
                <a:schemeClr val="lt1"/>
              </a:solidFill>
              <a:latin typeface="Poppins"/>
              <a:ea typeface="Poppins"/>
              <a:cs typeface="Poppins"/>
              <a:sym typeface="Poppins"/>
            </a:endParaRPr>
          </a:p>
          <a:p>
            <a:pPr indent="-298450" lvl="0" marL="457200" marR="0" rtl="0" algn="l">
              <a:lnSpc>
                <a:spcPct val="100000"/>
              </a:lnSpc>
              <a:spcBef>
                <a:spcPts val="0"/>
              </a:spcBef>
              <a:spcAft>
                <a:spcPts val="0"/>
              </a:spcAft>
              <a:buClr>
                <a:schemeClr val="lt1"/>
              </a:buClr>
              <a:buSzPts val="1100"/>
              <a:buFont typeface="Poppins"/>
              <a:buChar char="●"/>
            </a:pPr>
            <a:r>
              <a:rPr lang="en" sz="1100">
                <a:solidFill>
                  <a:schemeClr val="lt1"/>
                </a:solidFill>
                <a:latin typeface="Poppins"/>
                <a:ea typeface="Poppins"/>
                <a:cs typeface="Poppins"/>
                <a:sym typeface="Poppins"/>
              </a:rPr>
              <a:t>Linear Support Vector Machine</a:t>
            </a:r>
            <a:endParaRPr sz="1100">
              <a:solidFill>
                <a:schemeClr val="lt1"/>
              </a:solidFill>
              <a:latin typeface="Poppins"/>
              <a:ea typeface="Poppins"/>
              <a:cs typeface="Poppins"/>
              <a:sym typeface="Poppins"/>
            </a:endParaRPr>
          </a:p>
          <a:p>
            <a:pPr indent="-298450" lvl="0" marL="457200" marR="0" rtl="0" algn="l">
              <a:lnSpc>
                <a:spcPct val="100000"/>
              </a:lnSpc>
              <a:spcBef>
                <a:spcPts val="0"/>
              </a:spcBef>
              <a:spcAft>
                <a:spcPts val="0"/>
              </a:spcAft>
              <a:buClr>
                <a:schemeClr val="lt1"/>
              </a:buClr>
              <a:buSzPts val="1100"/>
              <a:buFont typeface="Poppins"/>
              <a:buChar char="●"/>
            </a:pPr>
            <a:r>
              <a:rPr lang="en" sz="1100">
                <a:solidFill>
                  <a:schemeClr val="lt1"/>
                </a:solidFill>
                <a:latin typeface="Poppins"/>
                <a:ea typeface="Poppins"/>
                <a:cs typeface="Poppins"/>
                <a:sym typeface="Poppins"/>
              </a:rPr>
              <a:t>Multinomial Naive Bayes</a:t>
            </a:r>
            <a:endParaRPr sz="1100">
              <a:solidFill>
                <a:schemeClr val="lt1"/>
              </a:solidFill>
              <a:latin typeface="Poppins"/>
              <a:ea typeface="Poppins"/>
              <a:cs typeface="Poppins"/>
              <a:sym typeface="Poppins"/>
            </a:endParaRPr>
          </a:p>
          <a:p>
            <a:pPr indent="-298450" lvl="0" marL="457200" marR="0" rtl="0" algn="l">
              <a:lnSpc>
                <a:spcPct val="100000"/>
              </a:lnSpc>
              <a:spcBef>
                <a:spcPts val="0"/>
              </a:spcBef>
              <a:spcAft>
                <a:spcPts val="0"/>
              </a:spcAft>
              <a:buClr>
                <a:schemeClr val="lt1"/>
              </a:buClr>
              <a:buSzPts val="1100"/>
              <a:buFont typeface="Poppins"/>
              <a:buChar char="●"/>
            </a:pPr>
            <a:r>
              <a:rPr lang="en" sz="1100">
                <a:solidFill>
                  <a:schemeClr val="lt1"/>
                </a:solidFill>
                <a:latin typeface="Poppins"/>
                <a:ea typeface="Poppins"/>
                <a:cs typeface="Poppins"/>
                <a:sym typeface="Poppins"/>
              </a:rPr>
              <a:t>Logistic Regression</a:t>
            </a:r>
            <a:endParaRPr sz="1100">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lt1"/>
              </a:solidFill>
              <a:latin typeface="Poppins"/>
              <a:ea typeface="Poppins"/>
              <a:cs typeface="Poppins"/>
              <a:sym typeface="Poppins"/>
            </a:endParaRPr>
          </a:p>
        </p:txBody>
      </p:sp>
      <p:cxnSp>
        <p:nvCxnSpPr>
          <p:cNvPr id="472" name="Google Shape;472;p44"/>
          <p:cNvCxnSpPr>
            <a:stCxn id="467" idx="2"/>
          </p:cNvCxnSpPr>
          <p:nvPr/>
        </p:nvCxnSpPr>
        <p:spPr>
          <a:xfrm flipH="1" rot="-5400000">
            <a:off x="2094225" y="1673125"/>
            <a:ext cx="208500" cy="857700"/>
          </a:xfrm>
          <a:prstGeom prst="bentConnector2">
            <a:avLst/>
          </a:prstGeom>
          <a:noFill/>
          <a:ln cap="flat" cmpd="sng" w="9525">
            <a:solidFill>
              <a:schemeClr val="lt1"/>
            </a:solidFill>
            <a:prstDash val="solid"/>
            <a:round/>
            <a:headEnd len="med" w="med" type="oval"/>
            <a:tailEnd len="sm" w="sm" type="none"/>
          </a:ln>
        </p:spPr>
      </p:cxnSp>
      <p:cxnSp>
        <p:nvCxnSpPr>
          <p:cNvPr id="473" name="Google Shape;473;p44"/>
          <p:cNvCxnSpPr>
            <a:endCxn id="471" idx="0"/>
          </p:cNvCxnSpPr>
          <p:nvPr/>
        </p:nvCxnSpPr>
        <p:spPr>
          <a:xfrm flipH="1">
            <a:off x="2140725" y="3455125"/>
            <a:ext cx="1522800" cy="172800"/>
          </a:xfrm>
          <a:prstGeom prst="bentConnector2">
            <a:avLst/>
          </a:prstGeom>
          <a:noFill/>
          <a:ln cap="flat" cmpd="sng" w="9525">
            <a:solidFill>
              <a:schemeClr val="lt1"/>
            </a:solidFill>
            <a:prstDash val="solid"/>
            <a:round/>
            <a:headEnd len="sm" w="sm" type="none"/>
            <a:tailEnd len="med" w="med" type="oval"/>
          </a:ln>
        </p:spPr>
      </p:cxnSp>
      <p:cxnSp>
        <p:nvCxnSpPr>
          <p:cNvPr id="474" name="Google Shape;474;p44"/>
          <p:cNvCxnSpPr>
            <a:endCxn id="470" idx="0"/>
          </p:cNvCxnSpPr>
          <p:nvPr/>
        </p:nvCxnSpPr>
        <p:spPr>
          <a:xfrm>
            <a:off x="5970825" y="3450625"/>
            <a:ext cx="1431300" cy="177300"/>
          </a:xfrm>
          <a:prstGeom prst="bentConnector2">
            <a:avLst/>
          </a:prstGeom>
          <a:noFill/>
          <a:ln cap="flat" cmpd="sng" w="9525">
            <a:solidFill>
              <a:schemeClr val="lt1"/>
            </a:solidFill>
            <a:prstDash val="solid"/>
            <a:round/>
            <a:headEnd len="sm" w="sm" type="none"/>
            <a:tailEnd len="med" w="med" type="oval"/>
          </a:ln>
        </p:spPr>
      </p:cxnSp>
      <p:cxnSp>
        <p:nvCxnSpPr>
          <p:cNvPr id="475" name="Google Shape;475;p44"/>
          <p:cNvCxnSpPr>
            <a:endCxn id="469" idx="2"/>
          </p:cNvCxnSpPr>
          <p:nvPr/>
        </p:nvCxnSpPr>
        <p:spPr>
          <a:xfrm flipH="1" rot="10800000">
            <a:off x="6828524" y="1997725"/>
            <a:ext cx="768900" cy="215700"/>
          </a:xfrm>
          <a:prstGeom prst="bentConnector2">
            <a:avLst/>
          </a:prstGeom>
          <a:noFill/>
          <a:ln cap="flat" cmpd="sng" w="9525">
            <a:solidFill>
              <a:schemeClr val="lt1"/>
            </a:solidFill>
            <a:prstDash val="solid"/>
            <a:round/>
            <a:headEnd len="sm" w="sm" type="none"/>
            <a:tailEnd len="med" w="med" type="oval"/>
          </a:ln>
        </p:spPr>
      </p:cxnSp>
      <p:cxnSp>
        <p:nvCxnSpPr>
          <p:cNvPr id="476" name="Google Shape;476;p44"/>
          <p:cNvCxnSpPr/>
          <p:nvPr/>
        </p:nvCxnSpPr>
        <p:spPr>
          <a:xfrm>
            <a:off x="4572338" y="1921531"/>
            <a:ext cx="0" cy="127200"/>
          </a:xfrm>
          <a:prstGeom prst="straightConnector1">
            <a:avLst/>
          </a:prstGeom>
          <a:noFill/>
          <a:ln cap="flat" cmpd="sng" w="9525">
            <a:solidFill>
              <a:schemeClr val="lt1"/>
            </a:solidFill>
            <a:prstDash val="solid"/>
            <a:round/>
            <a:headEnd len="med" w="med" type="oval"/>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5"/>
          <p:cNvSpPr txBox="1"/>
          <p:nvPr>
            <p:ph type="title"/>
          </p:nvPr>
        </p:nvSpPr>
        <p:spPr>
          <a:xfrm>
            <a:off x="1146900" y="2594111"/>
            <a:ext cx="6850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DATA DESCRIPTION</a:t>
            </a:r>
            <a:endParaRPr/>
          </a:p>
        </p:txBody>
      </p:sp>
      <p:sp>
        <p:nvSpPr>
          <p:cNvPr id="482" name="Google Shape;482;p45"/>
          <p:cNvSpPr txBox="1"/>
          <p:nvPr>
            <p:ph idx="2" type="title"/>
          </p:nvPr>
        </p:nvSpPr>
        <p:spPr>
          <a:xfrm>
            <a:off x="2678700" y="1247661"/>
            <a:ext cx="3786600" cy="12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6"/>
          <p:cNvSpPr txBox="1"/>
          <p:nvPr>
            <p:ph idx="1" type="subTitle"/>
          </p:nvPr>
        </p:nvSpPr>
        <p:spPr>
          <a:xfrm>
            <a:off x="1143413" y="3660425"/>
            <a:ext cx="45012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Surprise, Love, Joy, Fear, Sadness, Anger</a:t>
            </a:r>
            <a:endParaRPr/>
          </a:p>
        </p:txBody>
      </p:sp>
      <p:sp>
        <p:nvSpPr>
          <p:cNvPr id="488" name="Google Shape;488;p4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a:t>EMOTIONS DATASET</a:t>
            </a:r>
            <a:endParaRPr>
              <a:latin typeface="Rubik"/>
              <a:ea typeface="Rubik"/>
              <a:cs typeface="Rubik"/>
              <a:sym typeface="Rubik"/>
            </a:endParaRPr>
          </a:p>
        </p:txBody>
      </p:sp>
      <p:sp>
        <p:nvSpPr>
          <p:cNvPr id="489" name="Google Shape;489;p46"/>
          <p:cNvSpPr txBox="1"/>
          <p:nvPr>
            <p:ph idx="1" type="subTitle"/>
          </p:nvPr>
        </p:nvSpPr>
        <p:spPr>
          <a:xfrm>
            <a:off x="1143436" y="1945188"/>
            <a:ext cx="2120100" cy="82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a:p>
            <a:pPr indent="0" lvl="0" marL="0" rtl="0" algn="ctr">
              <a:lnSpc>
                <a:spcPct val="100000"/>
              </a:lnSpc>
              <a:spcBef>
                <a:spcPts val="0"/>
              </a:spcBef>
              <a:spcAft>
                <a:spcPts val="0"/>
              </a:spcAft>
              <a:buSzPts val="1600"/>
              <a:buNone/>
            </a:pPr>
            <a:r>
              <a:t/>
            </a:r>
            <a:endParaRPr/>
          </a:p>
        </p:txBody>
      </p:sp>
      <p:pic>
        <p:nvPicPr>
          <p:cNvPr id="490" name="Google Shape;490;p46"/>
          <p:cNvPicPr preferRelativeResize="0"/>
          <p:nvPr/>
        </p:nvPicPr>
        <p:blipFill rotWithShape="1">
          <a:blip r:embed="rId3">
            <a:alphaModFix/>
          </a:blip>
          <a:srcRect b="0" l="0" r="0" t="0"/>
          <a:stretch/>
        </p:blipFill>
        <p:spPr>
          <a:xfrm flipH="1" rot="2969915">
            <a:off x="6815948" y="1325818"/>
            <a:ext cx="2717253" cy="2299210"/>
          </a:xfrm>
          <a:prstGeom prst="rect">
            <a:avLst/>
          </a:prstGeom>
          <a:noFill/>
          <a:ln>
            <a:noFill/>
          </a:ln>
        </p:spPr>
      </p:pic>
      <p:sp>
        <p:nvSpPr>
          <p:cNvPr id="491" name="Google Shape;491;p46"/>
          <p:cNvSpPr txBox="1"/>
          <p:nvPr>
            <p:ph idx="2" type="title"/>
          </p:nvPr>
        </p:nvSpPr>
        <p:spPr>
          <a:xfrm>
            <a:off x="1143427" y="1484775"/>
            <a:ext cx="33477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Kaggle Emotion Dataset</a:t>
            </a:r>
            <a:endParaRPr/>
          </a:p>
        </p:txBody>
      </p:sp>
      <p:sp>
        <p:nvSpPr>
          <p:cNvPr id="492" name="Google Shape;492;p46"/>
          <p:cNvSpPr txBox="1"/>
          <p:nvPr>
            <p:ph idx="1" type="subTitle"/>
          </p:nvPr>
        </p:nvSpPr>
        <p:spPr>
          <a:xfrm>
            <a:off x="1143406" y="1698425"/>
            <a:ext cx="57843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16,000 trains</a:t>
            </a:r>
            <a:endParaRPr/>
          </a:p>
          <a:p>
            <a:pPr indent="0" lvl="0" marL="0" rtl="0" algn="l">
              <a:spcBef>
                <a:spcPts val="0"/>
              </a:spcBef>
              <a:spcAft>
                <a:spcPts val="0"/>
              </a:spcAft>
              <a:buNone/>
            </a:pPr>
            <a:r>
              <a:rPr lang="en"/>
              <a:t>2,000 tests</a:t>
            </a:r>
            <a:endParaRPr/>
          </a:p>
          <a:p>
            <a:pPr indent="0" lvl="0" marL="0" rtl="0" algn="l">
              <a:spcBef>
                <a:spcPts val="0"/>
              </a:spcBef>
              <a:spcAft>
                <a:spcPts val="0"/>
              </a:spcAft>
              <a:buNone/>
            </a:pPr>
            <a:r>
              <a:rPr lang="en"/>
              <a:t>2,000 validation</a:t>
            </a:r>
            <a:endParaRPr/>
          </a:p>
        </p:txBody>
      </p:sp>
      <p:sp>
        <p:nvSpPr>
          <p:cNvPr id="493" name="Google Shape;493;p46"/>
          <p:cNvSpPr txBox="1"/>
          <p:nvPr>
            <p:ph idx="2" type="title"/>
          </p:nvPr>
        </p:nvSpPr>
        <p:spPr>
          <a:xfrm>
            <a:off x="1143414" y="2605899"/>
            <a:ext cx="34917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Sample Data</a:t>
            </a:r>
            <a:endParaRPr/>
          </a:p>
        </p:txBody>
      </p:sp>
      <p:sp>
        <p:nvSpPr>
          <p:cNvPr id="494" name="Google Shape;494;p46"/>
          <p:cNvSpPr txBox="1"/>
          <p:nvPr>
            <p:ph idx="1" type="subTitle"/>
          </p:nvPr>
        </p:nvSpPr>
        <p:spPr>
          <a:xfrm>
            <a:off x="1143400" y="2743349"/>
            <a:ext cx="5867400" cy="8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i was dribbling on mums coffee table looking out of the window and feeling very happy;joy”</a:t>
            </a:r>
            <a:endParaRPr/>
          </a:p>
        </p:txBody>
      </p:sp>
      <p:sp>
        <p:nvSpPr>
          <p:cNvPr id="495" name="Google Shape;495;p46"/>
          <p:cNvSpPr txBox="1"/>
          <p:nvPr>
            <p:ph idx="2" type="title"/>
          </p:nvPr>
        </p:nvSpPr>
        <p:spPr>
          <a:xfrm>
            <a:off x="1143412" y="3599175"/>
            <a:ext cx="37767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6 Emotion Classes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UNBALANCED CLASSES</a:t>
            </a:r>
            <a:endParaRPr/>
          </a:p>
        </p:txBody>
      </p:sp>
      <p:pic>
        <p:nvPicPr>
          <p:cNvPr id="501" name="Google Shape;501;p47"/>
          <p:cNvPicPr preferRelativeResize="0"/>
          <p:nvPr/>
        </p:nvPicPr>
        <p:blipFill>
          <a:blip r:embed="rId3">
            <a:alphaModFix/>
          </a:blip>
          <a:stretch>
            <a:fillRect/>
          </a:stretch>
        </p:blipFill>
        <p:spPr>
          <a:xfrm>
            <a:off x="133093" y="1679102"/>
            <a:ext cx="2823924" cy="1892151"/>
          </a:xfrm>
          <a:prstGeom prst="rect">
            <a:avLst/>
          </a:prstGeom>
          <a:noFill/>
          <a:ln>
            <a:noFill/>
          </a:ln>
        </p:spPr>
      </p:pic>
      <p:pic>
        <p:nvPicPr>
          <p:cNvPr id="502" name="Google Shape;502;p47"/>
          <p:cNvPicPr preferRelativeResize="0"/>
          <p:nvPr/>
        </p:nvPicPr>
        <p:blipFill>
          <a:blip r:embed="rId4">
            <a:alphaModFix/>
          </a:blip>
          <a:stretch>
            <a:fillRect/>
          </a:stretch>
        </p:blipFill>
        <p:spPr>
          <a:xfrm>
            <a:off x="3066404" y="1679102"/>
            <a:ext cx="2938601" cy="1906486"/>
          </a:xfrm>
          <a:prstGeom prst="rect">
            <a:avLst/>
          </a:prstGeom>
          <a:noFill/>
          <a:ln>
            <a:noFill/>
          </a:ln>
        </p:spPr>
      </p:pic>
      <p:pic>
        <p:nvPicPr>
          <p:cNvPr id="503" name="Google Shape;503;p47"/>
          <p:cNvPicPr preferRelativeResize="0"/>
          <p:nvPr/>
        </p:nvPicPr>
        <p:blipFill>
          <a:blip r:embed="rId5">
            <a:alphaModFix/>
          </a:blip>
          <a:stretch>
            <a:fillRect/>
          </a:stretch>
        </p:blipFill>
        <p:spPr>
          <a:xfrm>
            <a:off x="6114367" y="1650430"/>
            <a:ext cx="2938601" cy="1963823"/>
          </a:xfrm>
          <a:prstGeom prst="rect">
            <a:avLst/>
          </a:prstGeom>
          <a:noFill/>
          <a:ln>
            <a:noFill/>
          </a:ln>
        </p:spPr>
      </p:pic>
      <p:sp>
        <p:nvSpPr>
          <p:cNvPr id="504" name="Google Shape;504;p47"/>
          <p:cNvSpPr txBox="1"/>
          <p:nvPr>
            <p:ph idx="13" type="subTitle"/>
          </p:nvPr>
        </p:nvSpPr>
        <p:spPr>
          <a:xfrm>
            <a:off x="838052" y="3901875"/>
            <a:ext cx="8153400" cy="829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T</a:t>
            </a:r>
            <a:r>
              <a:rPr lang="en"/>
              <a:t>he most frequent classes are “joy” and “sadness”</a:t>
            </a:r>
            <a:endParaRPr/>
          </a:p>
          <a:p>
            <a:pPr indent="-330200" lvl="0" marL="457200" rtl="0" algn="l">
              <a:spcBef>
                <a:spcPts val="0"/>
              </a:spcBef>
              <a:spcAft>
                <a:spcPts val="0"/>
              </a:spcAft>
              <a:buSzPts val="1600"/>
              <a:buChar char="●"/>
            </a:pPr>
            <a:r>
              <a:rPr lang="en"/>
              <a:t>The rare ones are “love” and “surprise”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orld Emoji Day by Slidesgo">
  <a:themeElements>
    <a:clrScheme name="Simple Light">
      <a:dk1>
        <a:srgbClr val="E6646E"/>
      </a:dk1>
      <a:lt1>
        <a:srgbClr val="FFFFFF"/>
      </a:lt1>
      <a:dk2>
        <a:srgbClr val="DC4655"/>
      </a:dk2>
      <a:lt2>
        <a:srgbClr val="9C6846"/>
      </a:lt2>
      <a:accent1>
        <a:srgbClr val="F98241"/>
      </a:accent1>
      <a:accent2>
        <a:srgbClr val="FFE17D"/>
      </a:accent2>
      <a:accent3>
        <a:srgbClr val="D92B3B"/>
      </a:accent3>
      <a:accent4>
        <a:srgbClr val="FFFFFF"/>
      </a:accent4>
      <a:accent5>
        <a:srgbClr val="05A9D9"/>
      </a:accent5>
      <a:accent6>
        <a:srgbClr val="31489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