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tags/tag16.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heme/theme6.xml" ContentType="application/vnd.openxmlformats-officedocument.them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bin" ContentType="application/vnd.openxmlformats-officedocument.oleObject"/>
  <Override PartName="/ppt/tags/tag7.xml" ContentType="application/vnd.openxmlformats-officedocument.presentationml.tags+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slideLayouts/slideLayout10.xml" ContentType="application/vnd.openxmlformats-officedocument.presentationml.slideLayout+xml"/>
  <Override PartName="/ppt/tags/tag15.xml" ContentType="application/vnd.openxmlformats-officedocument.presentationml.tags+xml"/>
  <Default Extension="gif" ContentType="image/gif"/>
  <Override PartName="/ppt/tags/tag24.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tags/tag10.xml" ContentType="application/vnd.openxmlformats-officedocument.presentationml.tags+xml"/>
  <Override PartName="/ppt/slideLayouts/slideLayout9.xml" ContentType="application/vnd.openxmlformats-officedocument.presentationml.slideLayout+xml"/>
  <Override PartName="/ppt/tags/tag21.xml" ContentType="application/vnd.openxmlformats-officedocument.presentationml.tags+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83728" r:id="rId5"/>
    <p:sldMasterId id="2147483716" r:id="rId6"/>
    <p:sldMasterId id="2147483713" r:id="rId7"/>
  </p:sldMasterIdLst>
  <p:notesMasterIdLst>
    <p:notesMasterId r:id="rId38"/>
  </p:notesMasterIdLst>
  <p:handoutMasterIdLst>
    <p:handoutMasterId r:id="rId39"/>
  </p:handoutMasterIdLst>
  <p:sldIdLst>
    <p:sldId id="265" r:id="rId8"/>
    <p:sldId id="339" r:id="rId9"/>
    <p:sldId id="370" r:id="rId10"/>
    <p:sldId id="371" r:id="rId11"/>
    <p:sldId id="372" r:id="rId12"/>
    <p:sldId id="438" r:id="rId13"/>
    <p:sldId id="373" r:id="rId14"/>
    <p:sldId id="374" r:id="rId15"/>
    <p:sldId id="375" r:id="rId16"/>
    <p:sldId id="417" r:id="rId17"/>
    <p:sldId id="418" r:id="rId18"/>
    <p:sldId id="376" r:id="rId19"/>
    <p:sldId id="419" r:id="rId20"/>
    <p:sldId id="420" r:id="rId21"/>
    <p:sldId id="421" r:id="rId22"/>
    <p:sldId id="422" r:id="rId23"/>
    <p:sldId id="423" r:id="rId24"/>
    <p:sldId id="424" r:id="rId25"/>
    <p:sldId id="425" r:id="rId26"/>
    <p:sldId id="426" r:id="rId27"/>
    <p:sldId id="427" r:id="rId28"/>
    <p:sldId id="428" r:id="rId29"/>
    <p:sldId id="429" r:id="rId30"/>
    <p:sldId id="430" r:id="rId31"/>
    <p:sldId id="437" r:id="rId32"/>
    <p:sldId id="431" r:id="rId33"/>
    <p:sldId id="432" r:id="rId34"/>
    <p:sldId id="433" r:id="rId35"/>
    <p:sldId id="434" r:id="rId36"/>
    <p:sldId id="436" r:id="rId37"/>
  </p:sldIdLst>
  <p:sldSz cx="9144000" cy="5143500" type="screen16x9"/>
  <p:notesSz cx="6858000" cy="9144000"/>
  <p:defaultText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408"/>
    <a:srgbClr val="993300"/>
    <a:srgbClr val="BDBD00"/>
    <a:srgbClr val="FF9900"/>
    <a:srgbClr val="598E20"/>
    <a:srgbClr val="00234B"/>
    <a:srgbClr val="ED771A"/>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1541" autoAdjust="0"/>
  </p:normalViewPr>
  <p:slideViewPr>
    <p:cSldViewPr snapToGrid="0" showGuides="1">
      <p:cViewPr>
        <p:scale>
          <a:sx n="80" d="100"/>
          <a:sy n="80" d="100"/>
        </p:scale>
        <p:origin x="-960" y="-30"/>
      </p:cViewPr>
      <p:guideLst>
        <p:guide orient="horz" pos="162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9" d="100"/>
        <a:sy n="79" d="100"/>
      </p:scale>
      <p:origin x="0" y="0"/>
    </p:cViewPr>
  </p:sorterViewPr>
  <p:notesViewPr>
    <p:cSldViewPr snapToGrid="0">
      <p:cViewPr varScale="1">
        <p:scale>
          <a:sx n="67" d="100"/>
          <a:sy n="67" d="100"/>
        </p:scale>
        <p:origin x="-3168"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60475" y="685800"/>
            <a:ext cx="6096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dt="0"/>
  <p:notesStyle>
    <a:lvl1pPr marL="0"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1pPr>
    <a:lvl2pPr marL="389626"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2pPr>
    <a:lvl3pPr marL="779252"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3pPr>
    <a:lvl4pPr marL="1168878"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4pPr>
    <a:lvl5pPr marL="1558503"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xfrm>
            <a:off x="1192213" y="839788"/>
            <a:ext cx="6226175" cy="3503612"/>
          </a:xfrm>
          <a:ln/>
        </p:spPr>
      </p:sp>
      <p:sp>
        <p:nvSpPr>
          <p:cNvPr id="35844" name="Rectangle 4"/>
          <p:cNvSpPr>
            <a:spLocks noGrp="1" noChangeArrowheads="1"/>
          </p:cNvSpPr>
          <p:nvPr>
            <p:ph type="body" idx="1"/>
          </p:nvPr>
        </p:nvSpPr>
        <p:spPr>
          <a:xfrm>
            <a:off x="1981200" y="4572000"/>
            <a:ext cx="4648200" cy="3963988"/>
          </a:xfrm>
          <a:noFill/>
          <a:ln/>
        </p:spPr>
        <p:txBody>
          <a:bodyPr/>
          <a:lstStyle/>
          <a:p>
            <a:pPr eaLnBrk="1" hangingPunct="1"/>
            <a:endParaRPr lang="en-US" smtClean="0"/>
          </a:p>
        </p:txBody>
      </p:sp>
      <p:sp>
        <p:nvSpPr>
          <p:cNvPr id="35845" name="Text Box 5"/>
          <p:cNvSpPr txBox="1">
            <a:spLocks noChangeArrowheads="1"/>
          </p:cNvSpPr>
          <p:nvPr/>
        </p:nvSpPr>
        <p:spPr bwMode="auto">
          <a:xfrm>
            <a:off x="152400" y="1295400"/>
            <a:ext cx="1676400" cy="396875"/>
          </a:xfrm>
          <a:prstGeom prst="rect">
            <a:avLst/>
          </a:prstGeom>
          <a:noFill/>
          <a:ln w="9525">
            <a:noFill/>
            <a:miter lim="800000"/>
            <a:headEnd/>
            <a:tailEnd/>
          </a:ln>
        </p:spPr>
        <p:txBody>
          <a:bodyPr>
            <a:spAutoFit/>
          </a:bodyPr>
          <a:lstStyle/>
          <a:p>
            <a:r>
              <a:rPr lang="en-US" sz="1000" dirty="0">
                <a:latin typeface="Trebuchet MS" pitchFamily="34" charset="0"/>
              </a:rPr>
              <a:t>Explain the lesson coverage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8.xml"/><Relationship Id="rId7" Type="http://schemas.openxmlformats.org/officeDocument/2006/relationships/image" Target="../media/image3.jpeg"/><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4.png"/><Relationship Id="rId2" Type="http://schemas.openxmlformats.org/officeDocument/2006/relationships/tags" Target="../tags/tag21.xml"/><Relationship Id="rId1" Type="http://schemas.openxmlformats.org/officeDocument/2006/relationships/vmlDrawing" Target="../drawings/vmlDrawing6.vml"/><Relationship Id="rId6" Type="http://schemas.openxmlformats.org/officeDocument/2006/relationships/image" Target="../media/image13.png"/><Relationship Id="rId5" Type="http://schemas.openxmlformats.org/officeDocument/2006/relationships/oleObject" Target="../embeddings/oleObject6.bin"/><Relationship Id="rId4"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3.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46538" cy="119063"/>
        </p:xfrm>
        <a:graphic>
          <a:graphicData uri="http://schemas.openxmlformats.org/presentationml/2006/ole">
            <p:oleObj spid="_x0000_s14340" name="think-cell Slide" r:id="rId6" imgW="360" imgH="360" progId="">
              <p:embed/>
            </p:oleObj>
          </a:graphicData>
        </a:graphic>
      </p:graphicFrame>
      <p:pic>
        <p:nvPicPr>
          <p:cNvPr id="6" name="Image 11" descr="GraphicTablet_shutterstock_73936774.jpg"/>
          <p:cNvPicPr>
            <a:picLocks noChangeAspect="1"/>
          </p:cNvPicPr>
          <p:nvPr userDrawn="1"/>
        </p:nvPicPr>
        <p:blipFill>
          <a:blip r:embed="rId7" cstate="print"/>
          <a:srcRect b="14021"/>
          <a:stretch>
            <a:fillRect/>
          </a:stretch>
        </p:blipFill>
        <p:spPr>
          <a:xfrm>
            <a:off x="1588" y="883526"/>
            <a:ext cx="9904413" cy="4259975"/>
          </a:xfrm>
          <a:prstGeom prst="rect">
            <a:avLst/>
          </a:prstGeom>
        </p:spPr>
      </p:pic>
      <p:sp>
        <p:nvSpPr>
          <p:cNvPr id="7" name="Rectangle 7"/>
          <p:cNvSpPr/>
          <p:nvPr userDrawn="1">
            <p:custDataLst>
              <p:tags r:id="rId2"/>
            </p:custDataLst>
          </p:nvPr>
        </p:nvSpPr>
        <p:spPr bwMode="auto">
          <a:xfrm>
            <a:off x="2" y="0"/>
            <a:ext cx="9906318" cy="20122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fontAlgn="auto">
              <a:spcBef>
                <a:spcPts val="0"/>
              </a:spcBef>
              <a:spcAft>
                <a:spcPts val="0"/>
              </a:spcAft>
            </a:pPr>
            <a:endParaRPr lang="en-US" sz="900" dirty="0" smtClean="0">
              <a:solidFill>
                <a:schemeClr val="bg1"/>
              </a:solidFill>
              <a:latin typeface="Arial"/>
              <a:cs typeface="Arial"/>
            </a:endParaRPr>
          </a:p>
        </p:txBody>
      </p:sp>
      <p:sp>
        <p:nvSpPr>
          <p:cNvPr id="9" name="Title 1"/>
          <p:cNvSpPr>
            <a:spLocks noGrp="1"/>
          </p:cNvSpPr>
          <p:nvPr>
            <p:ph type="ctrTitle" hasCustomPrompt="1"/>
            <p:custDataLst>
              <p:tags r:id="rId3"/>
            </p:custDataLst>
          </p:nvPr>
        </p:nvSpPr>
        <p:spPr>
          <a:xfrm>
            <a:off x="4943238" y="2208806"/>
            <a:ext cx="4915261" cy="823618"/>
          </a:xfrm>
        </p:spPr>
        <p:txBody>
          <a:bodyPr vert="horz" lIns="0" tIns="28173" rIns="28173" bIns="28173" rtlCol="0" anchor="t">
            <a:noAutofit/>
          </a:bodyPr>
          <a:lstStyle>
            <a:lvl1pPr marL="0" indent="0" algn="l" defTabSz="779202" rtl="0" eaLnBrk="1" latinLnBrk="0" hangingPunct="1">
              <a:lnSpc>
                <a:spcPct val="85000"/>
              </a:lnSpc>
              <a:spcBef>
                <a:spcPct val="0"/>
              </a:spcBef>
              <a:buNone/>
              <a:defRPr lang="en-US" sz="3700" b="0" kern="1200" dirty="0">
                <a:solidFill>
                  <a:schemeClr val="tx1"/>
                </a:solidFill>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0" name="Subtitle 2"/>
          <p:cNvSpPr>
            <a:spLocks noGrp="1"/>
          </p:cNvSpPr>
          <p:nvPr>
            <p:ph type="subTitle" idx="1" hasCustomPrompt="1"/>
            <p:custDataLst>
              <p:tags r:id="rId4"/>
            </p:custDataLst>
          </p:nvPr>
        </p:nvSpPr>
        <p:spPr>
          <a:xfrm>
            <a:off x="4940137" y="3324784"/>
            <a:ext cx="4918363" cy="710813"/>
          </a:xfrm>
        </p:spPr>
        <p:txBody>
          <a:bodyPr lIns="0" tIns="28173" rIns="28173" bIns="28173"/>
          <a:lstStyle>
            <a:lvl1pPr marL="0" indent="0" algn="l">
              <a:buNone/>
              <a:defRPr sz="1900" b="0">
                <a:solidFill>
                  <a:schemeClr val="tx1"/>
                </a:solidFill>
              </a:defRPr>
            </a:lvl1pPr>
            <a:lvl2pPr marL="389601" indent="0" algn="ctr">
              <a:buNone/>
              <a:defRPr>
                <a:solidFill>
                  <a:schemeClr val="tx1">
                    <a:tint val="75000"/>
                  </a:schemeClr>
                </a:solidFill>
              </a:defRPr>
            </a:lvl2pPr>
            <a:lvl3pPr marL="779202" indent="0" algn="ctr">
              <a:buNone/>
              <a:defRPr>
                <a:solidFill>
                  <a:schemeClr val="tx1">
                    <a:tint val="75000"/>
                  </a:schemeClr>
                </a:solidFill>
              </a:defRPr>
            </a:lvl3pPr>
            <a:lvl4pPr marL="1168803" indent="0" algn="ctr">
              <a:buNone/>
              <a:defRPr>
                <a:solidFill>
                  <a:schemeClr val="tx1">
                    <a:tint val="75000"/>
                  </a:schemeClr>
                </a:solidFill>
              </a:defRPr>
            </a:lvl4pPr>
            <a:lvl5pPr marL="1558405" indent="0" algn="ctr">
              <a:buNone/>
              <a:defRPr>
                <a:solidFill>
                  <a:schemeClr val="tx1">
                    <a:tint val="75000"/>
                  </a:schemeClr>
                </a:solidFill>
              </a:defRPr>
            </a:lvl5pPr>
            <a:lvl6pPr marL="1948006" indent="0" algn="ctr">
              <a:buNone/>
              <a:defRPr>
                <a:solidFill>
                  <a:schemeClr val="tx1">
                    <a:tint val="75000"/>
                  </a:schemeClr>
                </a:solidFill>
              </a:defRPr>
            </a:lvl6pPr>
            <a:lvl7pPr marL="2337607" indent="0" algn="ctr">
              <a:buNone/>
              <a:defRPr>
                <a:solidFill>
                  <a:schemeClr val="tx1">
                    <a:tint val="75000"/>
                  </a:schemeClr>
                </a:solidFill>
              </a:defRPr>
            </a:lvl7pPr>
            <a:lvl8pPr marL="2727209" indent="0" algn="ctr">
              <a:buNone/>
              <a:defRPr>
                <a:solidFill>
                  <a:schemeClr val="tx1">
                    <a:tint val="75000"/>
                  </a:schemeClr>
                </a:solidFill>
              </a:defRPr>
            </a:lvl8pPr>
            <a:lvl9pPr marL="3116810"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8" name="Image 10" descr="Capgemini_logo.jpg"/>
          <p:cNvPicPr>
            <a:picLocks noChangeAspect="1"/>
          </p:cNvPicPr>
          <p:nvPr userDrawn="1"/>
        </p:nvPicPr>
        <p:blipFill>
          <a:blip r:embed="rId8" cstate="print"/>
          <a:stretch>
            <a:fillRect/>
          </a:stretch>
        </p:blipFill>
        <p:spPr>
          <a:xfrm>
            <a:off x="735690" y="494028"/>
            <a:ext cx="2880000" cy="514535"/>
          </a:xfrm>
          <a:prstGeom prst="rect">
            <a:avLst/>
          </a:prstGeom>
        </p:spPr>
      </p:pic>
    </p:spTree>
    <p:extLst>
      <p:ext uri="{BB962C8B-B14F-4D97-AF65-F5344CB8AC3E}">
        <p14:creationId xmlns:p14="http://schemas.microsoft.com/office/powerpoint/2010/main" xmlns="" val="36460939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4"/>
            <a:ext cx="2133600" cy="273844"/>
          </a:xfrm>
          <a:prstGeom prst="rect">
            <a:avLst/>
          </a:prstGeom>
        </p:spPr>
        <p:txBody>
          <a:bodyPr/>
          <a:lstStyle/>
          <a:p>
            <a:fld id="{E125D57F-D058-4785-AE69-4051EF09BCDE}" type="datetime1">
              <a:rPr lang="en-US" smtClean="0"/>
              <a:pPr/>
              <a:t>3/1/2017</a:t>
            </a:fld>
            <a:endParaRPr 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603234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4767264"/>
            <a:ext cx="2133600" cy="273844"/>
          </a:xfrm>
          <a:prstGeom prst="rect">
            <a:avLst/>
          </a:prstGeom>
        </p:spPr>
        <p:txBody>
          <a:bodyPr/>
          <a:lstStyle/>
          <a:p>
            <a:fld id="{0142EE93-3912-4F7A-A116-AD58C43B6D10}" type="datetime1">
              <a:rPr lang="en-US" smtClean="0"/>
              <a:pPr/>
              <a:t>3/1/2017</a:t>
            </a:fld>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469065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fld id="{CACDFF22-B6EA-4CED-A6CA-61C16E5EAB15}" type="datetime1">
              <a:rPr lang="en-US" smtClean="0"/>
              <a:pPr/>
              <a:t>3/1/2017</a:t>
            </a:fld>
            <a:endParaRPr 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616123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A0410464-921E-44DE-8661-BEFE8F21C728}" type="datetime1">
              <a:rPr lang="en-US" smtClean="0"/>
              <a:pPr/>
              <a:t>3/1/2017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4081002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24E67F5D-EE00-4A60-BE82-D0881C03BA66}" type="datetime1">
              <a:rPr lang="en-US" smtClean="0"/>
              <a:pPr/>
              <a:t>3/1/2017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502877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92453C69-B6DB-4482-9D7D-A9D66B2576A4}" type="datetime1">
              <a:rPr lang="en-US" smtClean="0"/>
              <a:pPr/>
              <a:t>3/1/2017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824968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CE1D0F29-5A92-4827-9A0E-CF6BC89C19B0}" type="datetime1">
              <a:rPr lang="en-US" smtClean="0"/>
              <a:pPr/>
              <a:t>3/1/2017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074997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defRPr b="1"/>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1B09E437-E805-4B6F-B83F-3A554894CB63}" type="datetime1">
              <a:rPr lang="en-US" smtClean="0"/>
              <a:pPr/>
              <a:t>3/1/2017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9805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2727887C-E3D9-4956-B241-0D7B3E50E8A2}" type="datetime1">
              <a:rPr lang="en-US" smtClean="0"/>
              <a:pPr/>
              <a:t>3/1/2017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753157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5850057-C325-4AB0-8C0E-59DC42E45BBA}" type="datetime1">
              <a:rPr lang="en-US" smtClean="0"/>
              <a:pPr/>
              <a:t>3/1/2017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215621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35749" cy="107989"/>
        </p:xfrm>
        <a:graphic>
          <a:graphicData uri="http://schemas.openxmlformats.org/presentationml/2006/ole">
            <p:oleObj spid="_x0000_s1536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121076"/>
            <a:ext cx="8845484" cy="3482813"/>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39054096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BD9E8221-FB7D-4883-86F6-263E75469167}" type="datetime1">
              <a:rPr lang="en-US" smtClean="0"/>
              <a:pPr/>
              <a:t>3/1/2017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8445858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4"/>
            <a:ext cx="2133600" cy="273844"/>
          </a:xfrm>
          <a:prstGeom prst="rect">
            <a:avLst/>
          </a:prstGeom>
        </p:spPr>
        <p:txBody>
          <a:bodyPr/>
          <a:lstStyle/>
          <a:p>
            <a:fld id="{E125D57F-D058-4785-AE69-4051EF09BCDE}" type="datetime1">
              <a:rPr lang="en-US" smtClean="0"/>
              <a:pPr/>
              <a:t>3/1/2017</a:t>
            </a:fld>
            <a:endParaRPr 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6032346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4767264"/>
            <a:ext cx="2133600" cy="273844"/>
          </a:xfrm>
          <a:prstGeom prst="rect">
            <a:avLst/>
          </a:prstGeom>
        </p:spPr>
        <p:txBody>
          <a:bodyPr/>
          <a:lstStyle/>
          <a:p>
            <a:fld id="{0142EE93-3912-4F7A-A116-AD58C43B6D10}" type="datetime1">
              <a:rPr lang="en-US" smtClean="0"/>
              <a:pPr/>
              <a:t>3/1/2017</a:t>
            </a:fld>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4690651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fld id="{CACDFF22-B6EA-4CED-A6CA-61C16E5EAB15}" type="datetime1">
              <a:rPr lang="en-US" smtClean="0"/>
              <a:pPr/>
              <a:t>3/1/2017</a:t>
            </a:fld>
            <a:endParaRPr 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616123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A0410464-921E-44DE-8661-BEFE8F21C728}" type="datetime1">
              <a:rPr lang="en-US" smtClean="0"/>
              <a:pPr/>
              <a:t>3/1/2017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408100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24E67F5D-EE00-4A60-BE82-D0881C03BA66}" type="datetime1">
              <a:rPr lang="en-US" smtClean="0"/>
              <a:pPr/>
              <a:t>3/1/2017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5028776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92453C69-B6DB-4482-9D7D-A9D66B2576A4}" type="datetime1">
              <a:rPr lang="en-US" smtClean="0"/>
              <a:pPr/>
              <a:t>3/1/2017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824968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CE1D0F29-5A92-4827-9A0E-CF6BC89C19B0}" type="datetime1">
              <a:rPr lang="en-US" smtClean="0"/>
              <a:pPr/>
              <a:t>3/1/2017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0749971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35749" cy="107989"/>
        </p:xfrm>
        <a:graphic>
          <a:graphicData uri="http://schemas.openxmlformats.org/presentationml/2006/ole">
            <p:oleObj spid="_x0000_s69634" name="think-cell Slide" r:id="rId5" imgW="360" imgH="360" progId="">
              <p:embed/>
            </p:oleObj>
          </a:graphicData>
        </a:graphic>
      </p:graphicFrame>
      <p:sp>
        <p:nvSpPr>
          <p:cNvPr id="7" name="Rectangle 6"/>
          <p:cNvSpPr/>
          <p:nvPr userDrawn="1">
            <p:custDataLst>
              <p:tags r:id="rId2"/>
            </p:custDataLst>
          </p:nvPr>
        </p:nvSpPr>
        <p:spPr>
          <a:xfrm>
            <a:off x="4527501" y="4785622"/>
            <a:ext cx="4045000" cy="210785"/>
          </a:xfrm>
          <a:prstGeom prst="rect">
            <a:avLst/>
          </a:prstGeom>
        </p:spPr>
        <p:txBody>
          <a:bodyPr wrap="square" lIns="28173" tIns="28173" rIns="0" bIns="28173" anchor="b" anchorCtr="0">
            <a:spAutoFit/>
          </a:bodyPr>
          <a:lstStyle/>
          <a:p>
            <a:pPr algn="r"/>
            <a:r>
              <a:rPr lang="en-US" sz="500" b="0" dirty="0">
                <a:solidFill>
                  <a:schemeClr val="bg1"/>
                </a:solidFill>
                <a:latin typeface="Arial" pitchFamily="34" charset="0"/>
                <a:cs typeface="Arial" pitchFamily="34" charset="0"/>
              </a:rPr>
              <a:t>The information contained in this presentation is </a:t>
            </a:r>
            <a:r>
              <a:rPr lang="en-US" sz="500" b="0" dirty="0" smtClean="0">
                <a:solidFill>
                  <a:schemeClr val="bg1"/>
                </a:solidFill>
                <a:latin typeface="Arial" pitchFamily="34" charset="0"/>
                <a:cs typeface="Arial" pitchFamily="34" charset="0"/>
              </a:rPr>
              <a:t>proprietary.</a:t>
            </a:r>
          </a:p>
          <a:p>
            <a:pPr marL="0" marR="0" indent="0" algn="r" defTabSz="816200" rtl="0" eaLnBrk="1" fontAlgn="auto" latinLnBrk="0" hangingPunct="1">
              <a:lnSpc>
                <a:spcPct val="100000"/>
              </a:lnSpc>
              <a:spcBef>
                <a:spcPts val="0"/>
              </a:spcBef>
              <a:spcAft>
                <a:spcPts val="0"/>
              </a:spcAft>
              <a:buClrTx/>
              <a:buSzTx/>
              <a:buFontTx/>
              <a:buNone/>
              <a:tabLst/>
              <a:defRPr/>
            </a:pPr>
            <a:r>
              <a:rPr lang="en-US" sz="500" b="0" dirty="0" smtClean="0">
                <a:solidFill>
                  <a:schemeClr val="bg1"/>
                </a:solidFill>
                <a:latin typeface="Arial" pitchFamily="34" charset="0"/>
                <a:cs typeface="Arial" pitchFamily="34" charset="0"/>
              </a:rPr>
              <a:t>© 2014 </a:t>
            </a:r>
            <a:r>
              <a:rPr lang="en-US" sz="500" b="0" dirty="0">
                <a:solidFill>
                  <a:schemeClr val="bg1"/>
                </a:solidFill>
                <a:latin typeface="Arial" pitchFamily="34" charset="0"/>
                <a:cs typeface="Arial" pitchFamily="34" charset="0"/>
              </a:rPr>
              <a:t>Capgemini. All rights </a:t>
            </a:r>
            <a:r>
              <a:rPr lang="en-US" sz="500" b="0" dirty="0" smtClean="0">
                <a:solidFill>
                  <a:schemeClr val="bg1"/>
                </a:solidFill>
                <a:latin typeface="Arial" pitchFamily="34" charset="0"/>
                <a:cs typeface="Arial" pitchFamily="34" charset="0"/>
              </a:rPr>
              <a:t>reserved. Rightshore</a:t>
            </a:r>
            <a:r>
              <a:rPr lang="en-US" sz="500" b="0" baseline="30000" dirty="0" smtClean="0">
                <a:solidFill>
                  <a:schemeClr val="bg1"/>
                </a:solidFill>
                <a:latin typeface="Arial" pitchFamily="34" charset="0"/>
                <a:cs typeface="Arial" pitchFamily="34" charset="0"/>
              </a:rPr>
              <a:t>®  </a:t>
            </a:r>
            <a:r>
              <a:rPr lang="en-US" sz="500" b="0" baseline="0" dirty="0" smtClean="0">
                <a:solidFill>
                  <a:schemeClr val="bg1"/>
                </a:solidFill>
                <a:latin typeface="Arial" pitchFamily="34" charset="0"/>
                <a:cs typeface="Arial" pitchFamily="34" charset="0"/>
              </a:rPr>
              <a:t>is a trademark belonging to Capgemini.</a:t>
            </a:r>
            <a:endParaRPr lang="en-US" sz="5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021004" y="2769919"/>
            <a:ext cx="3932160" cy="1511693"/>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06792" tIns="43420" rIns="184075" bIns="122717" rtlCol="0" anchor="b"/>
          <a:lstStyle/>
          <a:p>
            <a:pPr marL="0" marR="0" indent="0" algn="just" defTabSz="888816"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latin typeface="Arial"/>
                <a:cs typeface="Arial"/>
              </a:rPr>
              <a:t>About Capgemini</a:t>
            </a:r>
            <a:endParaRPr lang="en-US" sz="900" dirty="0" smtClean="0">
              <a:solidFill>
                <a:schemeClr val="bg1"/>
              </a:solidFill>
              <a:latin typeface="Arial" pitchFamily="34" charset="0"/>
              <a:cs typeface="Arial" pitchFamily="34" charset="0"/>
            </a:endParaRPr>
          </a:p>
          <a:p>
            <a:pPr marL="0" indent="0" algn="just"/>
            <a:endParaRPr lang="en-US" sz="900" dirty="0" smtClean="0">
              <a:solidFill>
                <a:schemeClr val="bg1"/>
              </a:solidFill>
              <a:latin typeface="Arial" pitchFamily="34" charset="0"/>
              <a:cs typeface="Arial" pitchFamily="34" charset="0"/>
            </a:endParaRPr>
          </a:p>
          <a:p>
            <a:pPr marL="0" indent="0" algn="just"/>
            <a:r>
              <a:rPr lang="en-US" sz="900" dirty="0" smtClean="0">
                <a:solidFill>
                  <a:schemeClr val="bg1"/>
                </a:solidFill>
                <a:latin typeface="Arial" pitchFamily="34" charset="0"/>
                <a:cs typeface="Arial" pitchFamily="34" charset="0"/>
              </a:rPr>
              <a:t>With almost 140,000 </a:t>
            </a:r>
            <a:r>
              <a:rPr lang="en-US" sz="900" dirty="0">
                <a:solidFill>
                  <a:schemeClr val="bg1"/>
                </a:solidFill>
                <a:latin typeface="Arial" pitchFamily="34" charset="0"/>
                <a:cs typeface="Arial" pitchFamily="34" charset="0"/>
              </a:rPr>
              <a:t>people in </a:t>
            </a:r>
            <a:r>
              <a:rPr lang="en-US" sz="900" dirty="0" smtClean="0">
                <a:solidFill>
                  <a:schemeClr val="bg1"/>
                </a:solidFill>
                <a:latin typeface="Arial" pitchFamily="34" charset="0"/>
                <a:cs typeface="Arial" pitchFamily="34" charset="0"/>
              </a:rPr>
              <a:t>over 40 </a:t>
            </a:r>
            <a:r>
              <a:rPr lang="en-US" sz="9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900" dirty="0" smtClean="0">
                <a:solidFill>
                  <a:schemeClr val="bg1"/>
                </a:solidFill>
                <a:latin typeface="Arial" pitchFamily="34" charset="0"/>
                <a:cs typeface="Arial" pitchFamily="34" charset="0"/>
              </a:rPr>
              <a:t>2013</a:t>
            </a:r>
            <a:r>
              <a:rPr lang="en-US" sz="900" baseline="0" dirty="0" smtClean="0">
                <a:solidFill>
                  <a:schemeClr val="bg1"/>
                </a:solidFill>
                <a:latin typeface="Arial" pitchFamily="34" charset="0"/>
                <a:cs typeface="Arial" pitchFamily="34" charset="0"/>
              </a:rPr>
              <a:t> </a:t>
            </a:r>
            <a:r>
              <a:rPr lang="en-US" sz="900" dirty="0" smtClean="0">
                <a:solidFill>
                  <a:schemeClr val="bg1"/>
                </a:solidFill>
                <a:latin typeface="Arial" pitchFamily="34" charset="0"/>
                <a:cs typeface="Arial" pitchFamily="34" charset="0"/>
              </a:rPr>
              <a:t>global </a:t>
            </a:r>
            <a:r>
              <a:rPr lang="en-US" sz="900" dirty="0">
                <a:solidFill>
                  <a:schemeClr val="bg1"/>
                </a:solidFill>
                <a:latin typeface="Arial" pitchFamily="34" charset="0"/>
                <a:cs typeface="Arial" pitchFamily="34" charset="0"/>
              </a:rPr>
              <a:t>revenues of </a:t>
            </a:r>
            <a:r>
              <a:rPr lang="en-US" sz="900" dirty="0" smtClean="0">
                <a:solidFill>
                  <a:schemeClr val="bg1"/>
                </a:solidFill>
                <a:latin typeface="Arial" pitchFamily="34" charset="0"/>
                <a:cs typeface="Arial" pitchFamily="34" charset="0"/>
              </a:rPr>
              <a:t> EUR 10.1 </a:t>
            </a:r>
            <a:r>
              <a:rPr lang="en-US" sz="900" dirty="0">
                <a:solidFill>
                  <a:schemeClr val="bg1"/>
                </a:solidFill>
                <a:latin typeface="Arial" pitchFamily="34" charset="0"/>
                <a:cs typeface="Arial" pitchFamily="34" charset="0"/>
              </a:rPr>
              <a:t>billion.</a:t>
            </a:r>
          </a:p>
          <a:p>
            <a:pPr marL="0" indent="0" algn="just"/>
            <a:r>
              <a:rPr lang="en-US" sz="9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900" baseline="30000" dirty="0">
                <a:solidFill>
                  <a:schemeClr val="bg1"/>
                </a:solidFill>
                <a:latin typeface="Arial" pitchFamily="34" charset="0"/>
                <a:cs typeface="Arial" pitchFamily="34" charset="0"/>
              </a:rPr>
              <a:t>TM</a:t>
            </a:r>
            <a:r>
              <a:rPr lang="en-US" sz="900" dirty="0">
                <a:solidFill>
                  <a:schemeClr val="bg1"/>
                </a:solidFill>
                <a:latin typeface="Arial" pitchFamily="34" charset="0"/>
                <a:cs typeface="Arial" pitchFamily="34" charset="0"/>
              </a:rPr>
              <a:t>, and draws on Rightshore</a:t>
            </a:r>
            <a:r>
              <a:rPr lang="en-US" sz="900" b="1" baseline="30000" dirty="0">
                <a:solidFill>
                  <a:schemeClr val="bg1"/>
                </a:solidFill>
                <a:latin typeface="Arial" pitchFamily="34" charset="0"/>
                <a:cs typeface="Arial" pitchFamily="34" charset="0"/>
              </a:rPr>
              <a:t> ®</a:t>
            </a:r>
            <a:r>
              <a:rPr lang="en-US" sz="900" dirty="0">
                <a:solidFill>
                  <a:schemeClr val="bg1"/>
                </a:solidFill>
                <a:latin typeface="Arial" pitchFamily="34" charset="0"/>
                <a:cs typeface="Arial" pitchFamily="34" charset="0"/>
              </a:rPr>
              <a:t>, its worldwide delivery model</a:t>
            </a:r>
            <a:r>
              <a:rPr lang="en-US" sz="900" dirty="0" smtClean="0">
                <a:solidFill>
                  <a:schemeClr val="bg1"/>
                </a:solidFill>
                <a:latin typeface="Arial" pitchFamily="34" charset="0"/>
                <a:cs typeface="Arial" pitchFamily="34" charset="0"/>
              </a:rPr>
              <a:t>.</a:t>
            </a:r>
            <a:endParaRPr lang="en-US" sz="9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6" cstate="email"/>
          <a:stretch>
            <a:fillRect/>
          </a:stretch>
        </p:blipFill>
        <p:spPr>
          <a:xfrm>
            <a:off x="751798" y="2594015"/>
            <a:ext cx="531692" cy="432000"/>
          </a:xfrm>
          <a:prstGeom prst="rect">
            <a:avLst/>
          </a:prstGeom>
        </p:spPr>
      </p:pic>
      <p:pic>
        <p:nvPicPr>
          <p:cNvPr id="8" name="Image 7" descr="Locations_Map_2014.png"/>
          <p:cNvPicPr>
            <a:picLocks noChangeAspect="1"/>
          </p:cNvPicPr>
          <p:nvPr userDrawn="1"/>
        </p:nvPicPr>
        <p:blipFill>
          <a:blip r:embed="rId7" cstate="print"/>
          <a:stretch>
            <a:fillRect/>
          </a:stretch>
        </p:blipFill>
        <p:spPr>
          <a:xfrm>
            <a:off x="5042446" y="2532039"/>
            <a:ext cx="3595355" cy="1404000"/>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19063"/>
        </p:xfrm>
        <a:graphic>
          <a:graphicData uri="http://schemas.openxmlformats.org/presentationml/2006/ole">
            <p:oleObj spid="_x0000_s70658" name="think-cell Slide" r:id="rId4" imgW="360" imgH="360" progId="">
              <p:embed/>
            </p:oleObj>
          </a:graphicData>
        </a:graphic>
      </p:graphicFrame>
      <p:sp>
        <p:nvSpPr>
          <p:cNvPr id="4" name="Rectangle 3"/>
          <p:cNvSpPr/>
          <p:nvPr userDrawn="1">
            <p:custDataLst>
              <p:tags r:id="rId2"/>
            </p:custDataLst>
          </p:nvPr>
        </p:nvSpPr>
        <p:spPr>
          <a:xfrm>
            <a:off x="4527501" y="4785622"/>
            <a:ext cx="4045000" cy="210785"/>
          </a:xfrm>
          <a:prstGeom prst="rect">
            <a:avLst/>
          </a:prstGeom>
        </p:spPr>
        <p:txBody>
          <a:bodyPr wrap="square" lIns="28173" tIns="28173" rIns="0" bIns="28173" anchor="b" anchorCtr="0">
            <a:spAutoFit/>
          </a:bodyPr>
          <a:lstStyle/>
          <a:p>
            <a:pPr algn="r"/>
            <a:r>
              <a:rPr lang="en-US" sz="500" b="0" dirty="0">
                <a:solidFill>
                  <a:schemeClr val="bg1"/>
                </a:solidFill>
                <a:latin typeface="Arial" pitchFamily="34" charset="0"/>
                <a:cs typeface="Arial" pitchFamily="34" charset="0"/>
              </a:rPr>
              <a:t>The information contained in this presentation is </a:t>
            </a:r>
            <a:r>
              <a:rPr lang="en-US" sz="500" b="0" dirty="0" smtClean="0">
                <a:solidFill>
                  <a:schemeClr val="bg1"/>
                </a:solidFill>
                <a:latin typeface="Arial" pitchFamily="34" charset="0"/>
                <a:cs typeface="Arial" pitchFamily="34" charset="0"/>
              </a:rPr>
              <a:t>proprietary.</a:t>
            </a:r>
          </a:p>
          <a:p>
            <a:pPr marL="0" marR="0" indent="0" algn="r" defTabSz="816200" rtl="0" eaLnBrk="1" fontAlgn="auto" latinLnBrk="0" hangingPunct="1">
              <a:lnSpc>
                <a:spcPct val="100000"/>
              </a:lnSpc>
              <a:spcBef>
                <a:spcPts val="0"/>
              </a:spcBef>
              <a:spcAft>
                <a:spcPts val="0"/>
              </a:spcAft>
              <a:buClrTx/>
              <a:buSzTx/>
              <a:buFontTx/>
              <a:buNone/>
              <a:tabLst/>
              <a:defRPr/>
            </a:pPr>
            <a:r>
              <a:rPr lang="en-US" sz="500" b="0" dirty="0" smtClean="0">
                <a:solidFill>
                  <a:schemeClr val="bg1"/>
                </a:solidFill>
                <a:latin typeface="Arial" pitchFamily="34" charset="0"/>
                <a:cs typeface="Arial" pitchFamily="34" charset="0"/>
              </a:rPr>
              <a:t>© 2014 </a:t>
            </a:r>
            <a:r>
              <a:rPr lang="en-US" sz="500" b="0" dirty="0">
                <a:solidFill>
                  <a:schemeClr val="bg1"/>
                </a:solidFill>
                <a:latin typeface="Arial" pitchFamily="34" charset="0"/>
                <a:cs typeface="Arial" pitchFamily="34" charset="0"/>
              </a:rPr>
              <a:t>Capgemini. All rights </a:t>
            </a:r>
            <a:r>
              <a:rPr lang="en-US" sz="500" b="0" dirty="0" smtClean="0">
                <a:solidFill>
                  <a:schemeClr val="bg1"/>
                </a:solidFill>
                <a:latin typeface="Arial" pitchFamily="34" charset="0"/>
                <a:cs typeface="Arial" pitchFamily="34" charset="0"/>
              </a:rPr>
              <a:t>reserved.</a:t>
            </a:r>
            <a:r>
              <a:rPr lang="en-US" sz="500" b="0" baseline="0" dirty="0" smtClean="0">
                <a:solidFill>
                  <a:schemeClr val="bg1"/>
                </a:solidFill>
                <a:latin typeface="Arial" pitchFamily="34" charset="0"/>
                <a:cs typeface="Arial" pitchFamily="34" charset="0"/>
              </a:rPr>
              <a:t>.</a:t>
            </a:r>
            <a:endParaRPr lang="en-US" sz="500" b="0" kern="0" noProof="1" smtClean="0">
              <a:solidFill>
                <a:schemeClr val="bg1"/>
              </a:solidFill>
              <a:latin typeface="Arial" pitchFamily="34" charset="0"/>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121076"/>
            <a:ext cx="6793764" cy="3482813"/>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110102" y="1371600"/>
            <a:ext cx="1985371" cy="1508760"/>
          </a:xfrm>
          <a:prstGeom prst="rect">
            <a:avLst/>
          </a:prstGeom>
        </p:spPr>
      </p:pic>
    </p:spTree>
    <p:extLst>
      <p:ext uri="{BB962C8B-B14F-4D97-AF65-F5344CB8AC3E}">
        <p14:creationId xmlns:p14="http://schemas.microsoft.com/office/powerpoint/2010/main" xmlns=""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35749" cy="107989"/>
        </p:xfrm>
        <a:graphic>
          <a:graphicData uri="http://schemas.openxmlformats.org/presentationml/2006/ole">
            <p:oleObj spid="_x0000_s20484" name="think-cell Slide" r:id="rId3" imgW="360" imgH="360" progId="">
              <p:embed/>
            </p:oleObj>
          </a:graphicData>
        </a:graphic>
      </p:graphicFrame>
    </p:spTree>
    <p:extLst>
      <p:ext uri="{BB962C8B-B14F-4D97-AF65-F5344CB8AC3E}">
        <p14:creationId xmlns:p14="http://schemas.microsoft.com/office/powerpoint/2010/main" xmlns="" val="25390493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727887C-E3D9-4956-B241-0D7B3E50E8A2}" type="datetime1">
              <a:rPr lang="en-US" smtClean="0"/>
              <a:pPr/>
              <a:t>3/1/2017</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753157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lvl1pPr>
              <a:defRPr b="1"/>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1B09E437-E805-4B6F-B83F-3A554894CB63}" type="datetime1">
              <a:rPr lang="en-US" smtClean="0"/>
              <a:pPr/>
              <a:t>3/1/2017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980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2727887C-E3D9-4956-B241-0D7B3E50E8A2}" type="datetime1">
              <a:rPr lang="en-US" smtClean="0"/>
              <a:pPr/>
              <a:t>3/1/2017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753157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5850057-C325-4AB0-8C0E-59DC42E45BBA}" type="datetime1">
              <a:rPr lang="en-US" smtClean="0"/>
              <a:pPr/>
              <a:t>3/1/2017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2156211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BD9E8221-FB7D-4883-86F6-263E75469167}" type="datetime1">
              <a:rPr lang="en-US" smtClean="0"/>
              <a:pPr/>
              <a:t>3/1/2017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84458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6.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6.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oleObject" Target="../embeddings/oleObject5.bin"/><Relationship Id="rId18" Type="http://schemas.openxmlformats.org/officeDocument/2006/relationships/image" Target="../media/image9.png"/><Relationship Id="rId3" Type="http://schemas.openxmlformats.org/officeDocument/2006/relationships/theme" Target="../theme/theme4.xml"/><Relationship Id="rId21" Type="http://schemas.openxmlformats.org/officeDocument/2006/relationships/hyperlink" Target="http://www.youtube.com/capgemini" TargetMode="Externa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hyperlink" Target="http://www.linkedin.com/company/capgemini" TargetMode="External"/><Relationship Id="rId25" Type="http://schemas.openxmlformats.org/officeDocument/2006/relationships/image" Target="../media/image4.jpeg"/><Relationship Id="rId2" Type="http://schemas.openxmlformats.org/officeDocument/2006/relationships/slideLayout" Target="../slideLayouts/slideLayout29.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8.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image" Target="../media/image12.gif"/><Relationship Id="rId5" Type="http://schemas.openxmlformats.org/officeDocument/2006/relationships/tags" Target="../tags/tag13.xml"/><Relationship Id="rId15" Type="http://schemas.openxmlformats.org/officeDocument/2006/relationships/hyperlink" Target="http://www.facebook.com/Capgemini" TargetMode="External"/><Relationship Id="rId23" Type="http://schemas.openxmlformats.org/officeDocument/2006/relationships/hyperlink" Target="http://www.slideshare.net/capgemini" TargetMode="External"/><Relationship Id="rId10" Type="http://schemas.openxmlformats.org/officeDocument/2006/relationships/tags" Target="../tags/tag18.xml"/><Relationship Id="rId19" Type="http://schemas.openxmlformats.org/officeDocument/2006/relationships/hyperlink" Target="http://www.twitter.com/capgemini" TargetMode="External"/><Relationship Id="rId4" Type="http://schemas.openxmlformats.org/officeDocument/2006/relationships/vmlDrawing" Target="../drawings/vmlDrawing5.vml"/><Relationship Id="rId9" Type="http://schemas.openxmlformats.org/officeDocument/2006/relationships/tags" Target="../tags/tag17.xml"/><Relationship Id="rId14" Type="http://schemas.openxmlformats.org/officeDocument/2006/relationships/image" Target="../media/image7.emf"/><Relationship Id="rId22"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19063"/>
        </p:xfrm>
        <a:graphic>
          <a:graphicData uri="http://schemas.openxmlformats.org/presentationml/2006/ole">
            <p:oleObj spid="_x0000_s13316" name="think-cell Slide" r:id="rId14" imgW="360" imgH="360" progId="">
              <p:embed/>
            </p:oleObj>
          </a:graphicData>
        </a:graphic>
      </p:graphicFrame>
      <p:sp>
        <p:nvSpPr>
          <p:cNvPr id="2" name="Title Placeholder 1"/>
          <p:cNvSpPr>
            <a:spLocks noGrp="1"/>
          </p:cNvSpPr>
          <p:nvPr>
            <p:ph type="title"/>
            <p:custDataLst>
              <p:tags r:id="rId8"/>
            </p:custDataLst>
          </p:nvPr>
        </p:nvSpPr>
        <p:spPr>
          <a:xfrm>
            <a:off x="2" y="0"/>
            <a:ext cx="9143999" cy="751601"/>
          </a:xfrm>
          <a:prstGeom prst="rect">
            <a:avLst/>
          </a:prstGeom>
        </p:spPr>
        <p:txBody>
          <a:bodyPr vert="horz" lIns="253554" tIns="28173" rIns="140864" bIns="28173"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9"/>
            </p:custDataLst>
          </p:nvPr>
        </p:nvSpPr>
        <p:spPr>
          <a:xfrm>
            <a:off x="298517" y="1126483"/>
            <a:ext cx="8712115" cy="3477405"/>
          </a:xfrm>
          <a:prstGeom prst="rect">
            <a:avLst/>
          </a:prstGeom>
        </p:spPr>
        <p:txBody>
          <a:bodyPr vert="horz" lIns="92038" tIns="61358" rIns="61358" bIns="61358"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8835291" y="4990498"/>
            <a:ext cx="94578" cy="92333"/>
          </a:xfrm>
          <a:prstGeom prst="rect">
            <a:avLst/>
          </a:prstGeom>
          <a:noFill/>
        </p:spPr>
        <p:txBody>
          <a:bodyPr wrap="none" lIns="0" tIns="0" rIns="0" bIns="0" rtlCol="0" anchor="ctr">
            <a:spAutoFit/>
          </a:bodyPr>
          <a:lstStyle/>
          <a:p>
            <a:pPr algn="ctr"/>
            <a:fld id="{6A895693-0027-4F28-9367-92E39A51F51C}" type="slidenum">
              <a:rPr lang="en-US" sz="600" smtClean="0">
                <a:solidFill>
                  <a:schemeClr val="tx2"/>
                </a:solidFill>
              </a:rPr>
              <a:pPr algn="ctr"/>
              <a:t>‹#›</a:t>
            </a:fld>
            <a:endParaRPr lang="en-US" sz="600" dirty="0">
              <a:solidFill>
                <a:schemeClr val="tx2"/>
              </a:solidFill>
            </a:endParaRPr>
          </a:p>
        </p:txBody>
      </p:sp>
      <p:sp>
        <p:nvSpPr>
          <p:cNvPr id="9" name="Freeform 4"/>
          <p:cNvSpPr>
            <a:spLocks/>
          </p:cNvSpPr>
          <p:nvPr>
            <p:custDataLst>
              <p:tags r:id="rId11"/>
            </p:custDataLst>
          </p:nvPr>
        </p:nvSpPr>
        <p:spPr bwMode="auto">
          <a:xfrm>
            <a:off x="3" y="507301"/>
            <a:ext cx="9143999" cy="54609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84848" tIns="42424" rIns="84848" bIns="42424" numCol="1" anchor="t" anchorCtr="0" compatLnSpc="1">
            <a:prstTxWarp prst="textNoShape">
              <a:avLst/>
            </a:prstTxWarp>
          </a:bodyPr>
          <a:lstStyle/>
          <a:p>
            <a:endParaRPr lang="fr-FR"/>
          </a:p>
        </p:txBody>
      </p:sp>
      <p:sp>
        <p:nvSpPr>
          <p:cNvPr id="12" name="Rectangle 11"/>
          <p:cNvSpPr>
            <a:spLocks noChangeArrowheads="1"/>
          </p:cNvSpPr>
          <p:nvPr>
            <p:custDataLst>
              <p:tags r:id="rId12"/>
            </p:custDataLst>
          </p:nvPr>
        </p:nvSpPr>
        <p:spPr bwMode="auto">
          <a:xfrm>
            <a:off x="6223229" y="4967554"/>
            <a:ext cx="2455979" cy="137627"/>
          </a:xfrm>
          <a:prstGeom prst="rect">
            <a:avLst/>
          </a:prstGeom>
          <a:noFill/>
          <a:ln w="19050">
            <a:noFill/>
            <a:miter lim="800000"/>
            <a:headEnd/>
            <a:tailEnd/>
          </a:ln>
          <a:effectLst/>
        </p:spPr>
        <p:txBody>
          <a:bodyPr wrap="square" lIns="30677" tIns="30677" rIns="30677" bIns="30677" anchor="b" anchorCtr="0">
            <a:noAutofit/>
          </a:bodyPr>
          <a:lstStyle/>
          <a:p>
            <a:pPr marL="0" marR="0" lvl="0" indent="0" algn="r" defTabSz="848318" rtl="0" eaLnBrk="0" fontAlgn="auto" latinLnBrk="0" hangingPunct="0">
              <a:lnSpc>
                <a:spcPct val="90000"/>
              </a:lnSpc>
              <a:spcBef>
                <a:spcPct val="10000"/>
              </a:spcBef>
              <a:spcAft>
                <a:spcPts val="0"/>
              </a:spcAft>
              <a:buClrTx/>
              <a:buSzTx/>
              <a:buFontTx/>
              <a:buNone/>
              <a:tabLst/>
              <a:defRPr/>
            </a:pPr>
            <a:r>
              <a:rPr lang="en-US" altLang="en-US" sz="500" b="0" i="0" noProof="0" dirty="0" smtClean="0">
                <a:solidFill>
                  <a:schemeClr val="tx2"/>
                </a:solidFill>
                <a:latin typeface="+mj-lt"/>
                <a:cs typeface="Helvetica Light"/>
              </a:rPr>
              <a:t>Copyright © </a:t>
            </a:r>
            <a:r>
              <a:rPr lang="en-US" altLang="en-US" sz="500" b="0" i="0" noProof="0" dirty="0" err="1" smtClean="0">
                <a:solidFill>
                  <a:schemeClr val="tx2"/>
                </a:solidFill>
                <a:latin typeface="+mj-lt"/>
                <a:cs typeface="Helvetica Light"/>
              </a:rPr>
              <a:t>Capgemini</a:t>
            </a:r>
            <a:r>
              <a:rPr lang="en-US" altLang="en-US" sz="500" b="0" i="0" noProof="0" dirty="0" smtClean="0">
                <a:solidFill>
                  <a:schemeClr val="tx2"/>
                </a:solidFill>
                <a:latin typeface="+mj-lt"/>
                <a:cs typeface="Helvetica Light"/>
              </a:rPr>
              <a:t> 2016. All Rights Reserved</a:t>
            </a:r>
          </a:p>
        </p:txBody>
      </p:sp>
      <p:cxnSp>
        <p:nvCxnSpPr>
          <p:cNvPr id="15" name="Straight Connector 5"/>
          <p:cNvCxnSpPr/>
          <p:nvPr>
            <p:custDataLst>
              <p:tags r:id="rId13"/>
            </p:custDataLst>
          </p:nvPr>
        </p:nvCxnSpPr>
        <p:spPr>
          <a:xfrm flipH="1">
            <a:off x="3" y="4772025"/>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15" cstate="print"/>
          <a:stretch>
            <a:fillRect/>
          </a:stretch>
        </p:blipFill>
        <p:spPr>
          <a:xfrm>
            <a:off x="270463" y="4829271"/>
            <a:ext cx="1438102" cy="258734"/>
          </a:xfrm>
          <a:prstGeom prst="rect">
            <a:avLst/>
          </a:prstGeom>
          <a:noFill/>
          <a:ln>
            <a:noFill/>
          </a:ln>
        </p:spPr>
      </p:pic>
    </p:spTree>
    <p:extLst>
      <p:ext uri="{BB962C8B-B14F-4D97-AF65-F5344CB8AC3E}">
        <p14:creationId xmlns:p14="http://schemas.microsoft.com/office/powerpoint/2010/main" xmlns=""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710" r:id="rId4"/>
    <p:sldLayoutId id="2147483741" r:id="rId5"/>
  </p:sldLayoutIdLst>
  <p:timing>
    <p:tnLst>
      <p:par>
        <p:cTn id="1" dur="indefinite" restart="never" nodeType="tmRoot"/>
      </p:par>
    </p:tnLst>
  </p:timing>
  <p:txStyles>
    <p:titleStyle>
      <a:lvl1pPr marL="0" indent="0" algn="l" defTabSz="779202" rtl="0" eaLnBrk="1" latinLnBrk="0" hangingPunct="1">
        <a:lnSpc>
          <a:spcPct val="85000"/>
        </a:lnSpc>
        <a:spcBef>
          <a:spcPct val="0"/>
        </a:spcBef>
        <a:buNone/>
        <a:defRPr sz="2700" b="0" kern="1200">
          <a:solidFill>
            <a:schemeClr val="tx1"/>
          </a:solidFill>
          <a:latin typeface="+mj-lt"/>
          <a:ea typeface="+mj-ea"/>
          <a:cs typeface="+mj-cs"/>
        </a:defRPr>
      </a:lvl1pPr>
    </p:titleStyle>
    <p:bodyStyle>
      <a:lvl1pPr marL="141626" indent="-141626" algn="l" defTabSz="779202" rtl="0" eaLnBrk="1" latinLnBrk="0" hangingPunct="1">
        <a:lnSpc>
          <a:spcPct val="90000"/>
        </a:lnSpc>
        <a:spcBef>
          <a:spcPts val="0"/>
        </a:spcBef>
        <a:spcAft>
          <a:spcPts val="511"/>
        </a:spcAft>
        <a:buClr>
          <a:schemeClr val="accent5"/>
        </a:buClr>
        <a:buFont typeface="Wingdings" pitchFamily="2" charset="2"/>
        <a:buChar char="§"/>
        <a:defRPr sz="1900" b="0" kern="1200">
          <a:solidFill>
            <a:schemeClr val="bg2">
              <a:lumMod val="50000"/>
            </a:schemeClr>
          </a:solidFill>
          <a:latin typeface="+mn-lt"/>
          <a:ea typeface="+mn-ea"/>
          <a:cs typeface="+mn-cs"/>
        </a:defRPr>
      </a:lvl1pPr>
      <a:lvl2pPr marL="303042" indent="-154227" algn="l" defTabSz="779202" rtl="0" eaLnBrk="1" latinLnBrk="0" hangingPunct="1">
        <a:lnSpc>
          <a:spcPct val="90000"/>
        </a:lnSpc>
        <a:spcBef>
          <a:spcPts val="0"/>
        </a:spcBef>
        <a:spcAft>
          <a:spcPts val="511"/>
        </a:spcAft>
        <a:buClr>
          <a:schemeClr val="accent3"/>
        </a:buClr>
        <a:buFont typeface="Wingdings" pitchFamily="2" charset="2"/>
        <a:buChar char="§"/>
        <a:defRPr sz="1500" kern="1200">
          <a:solidFill>
            <a:schemeClr val="bg2">
              <a:lumMod val="50000"/>
            </a:schemeClr>
          </a:solidFill>
          <a:latin typeface="+mn-lt"/>
          <a:ea typeface="+mn-ea"/>
          <a:cs typeface="+mn-cs"/>
        </a:defRPr>
      </a:lvl2pPr>
      <a:lvl3pPr marL="457269" indent="-140698" algn="l" defTabSz="779202" rtl="0" eaLnBrk="1" latinLnBrk="0" hangingPunct="1">
        <a:lnSpc>
          <a:spcPct val="90000"/>
        </a:lnSpc>
        <a:spcBef>
          <a:spcPts val="0"/>
        </a:spcBef>
        <a:spcAft>
          <a:spcPts val="511"/>
        </a:spcAft>
        <a:buClr>
          <a:schemeClr val="accent2"/>
        </a:buClr>
        <a:buFont typeface="Arial" pitchFamily="34" charset="0"/>
        <a:buChar char="•"/>
        <a:tabLst/>
        <a:defRPr sz="1400" kern="1200">
          <a:solidFill>
            <a:schemeClr val="bg2">
              <a:lumMod val="50000"/>
            </a:schemeClr>
          </a:solidFill>
          <a:latin typeface="+mn-lt"/>
          <a:ea typeface="+mn-ea"/>
          <a:cs typeface="+mn-cs"/>
        </a:defRPr>
      </a:lvl3pPr>
      <a:lvl4pPr marL="606085" indent="-140698" algn="l" defTabSz="779202" rtl="0" eaLnBrk="1" latinLnBrk="0" hangingPunct="1">
        <a:lnSpc>
          <a:spcPct val="90000"/>
        </a:lnSpc>
        <a:spcBef>
          <a:spcPts val="0"/>
        </a:spcBef>
        <a:spcAft>
          <a:spcPts val="511"/>
        </a:spcAft>
        <a:buClr>
          <a:schemeClr val="bg2"/>
        </a:buClr>
        <a:buFont typeface="Arial" pitchFamily="34" charset="0"/>
        <a:buChar char="–"/>
        <a:tabLst/>
        <a:defRPr sz="1200" kern="1200">
          <a:solidFill>
            <a:schemeClr val="bg2">
              <a:lumMod val="50000"/>
            </a:schemeClr>
          </a:solidFill>
          <a:latin typeface="+mn-lt"/>
          <a:ea typeface="+mn-ea"/>
          <a:cs typeface="+mn-cs"/>
        </a:defRPr>
      </a:lvl4pPr>
      <a:lvl5pPr marL="1371722" indent="-165040" algn="l" defTabSz="779202" rtl="0" eaLnBrk="1" latinLnBrk="0" hangingPunct="1">
        <a:spcBef>
          <a:spcPts val="0"/>
        </a:spcBef>
        <a:buClr>
          <a:srgbClr val="B1B1B1"/>
        </a:buClr>
        <a:buFont typeface="Arial" pitchFamily="34" charset="0"/>
        <a:buChar char="–"/>
        <a:defRPr sz="1400" kern="1200">
          <a:solidFill>
            <a:srgbClr val="494949"/>
          </a:solidFill>
          <a:latin typeface="+mn-lt"/>
          <a:ea typeface="+mn-ea"/>
          <a:cs typeface="+mn-cs"/>
        </a:defRPr>
      </a:lvl5pPr>
      <a:lvl6pPr marL="2142807"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408"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009"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610"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9202" rtl="0" eaLnBrk="1" latinLnBrk="0" hangingPunct="1">
        <a:defRPr sz="1500" kern="1200">
          <a:solidFill>
            <a:schemeClr val="tx1"/>
          </a:solidFill>
          <a:latin typeface="+mn-lt"/>
          <a:ea typeface="+mn-ea"/>
          <a:cs typeface="+mn-cs"/>
        </a:defRPr>
      </a:lvl1pPr>
      <a:lvl2pPr marL="389601" algn="l" defTabSz="779202" rtl="0" eaLnBrk="1" latinLnBrk="0" hangingPunct="1">
        <a:defRPr sz="1500" kern="1200">
          <a:solidFill>
            <a:schemeClr val="tx1"/>
          </a:solidFill>
          <a:latin typeface="+mn-lt"/>
          <a:ea typeface="+mn-ea"/>
          <a:cs typeface="+mn-cs"/>
        </a:defRPr>
      </a:lvl2pPr>
      <a:lvl3pPr marL="779202" algn="l" defTabSz="779202" rtl="0" eaLnBrk="1" latinLnBrk="0" hangingPunct="1">
        <a:defRPr sz="1500" kern="1200">
          <a:solidFill>
            <a:schemeClr val="tx1"/>
          </a:solidFill>
          <a:latin typeface="+mn-lt"/>
          <a:ea typeface="+mn-ea"/>
          <a:cs typeface="+mn-cs"/>
        </a:defRPr>
      </a:lvl3pPr>
      <a:lvl4pPr marL="1168803" algn="l" defTabSz="779202" rtl="0" eaLnBrk="1" latinLnBrk="0" hangingPunct="1">
        <a:defRPr sz="1500" kern="1200">
          <a:solidFill>
            <a:schemeClr val="tx1"/>
          </a:solidFill>
          <a:latin typeface="+mn-lt"/>
          <a:ea typeface="+mn-ea"/>
          <a:cs typeface="+mn-cs"/>
        </a:defRPr>
      </a:lvl4pPr>
      <a:lvl5pPr marL="1558405" algn="l" defTabSz="779202" rtl="0" eaLnBrk="1" latinLnBrk="0" hangingPunct="1">
        <a:defRPr sz="1500" kern="1200">
          <a:solidFill>
            <a:schemeClr val="tx1"/>
          </a:solidFill>
          <a:latin typeface="+mn-lt"/>
          <a:ea typeface="+mn-ea"/>
          <a:cs typeface="+mn-cs"/>
        </a:defRPr>
      </a:lvl5pPr>
      <a:lvl6pPr marL="1948006" algn="l" defTabSz="779202" rtl="0" eaLnBrk="1" latinLnBrk="0" hangingPunct="1">
        <a:defRPr sz="1500" kern="1200">
          <a:solidFill>
            <a:schemeClr val="tx1"/>
          </a:solidFill>
          <a:latin typeface="+mn-lt"/>
          <a:ea typeface="+mn-ea"/>
          <a:cs typeface="+mn-cs"/>
        </a:defRPr>
      </a:lvl6pPr>
      <a:lvl7pPr marL="2337607" algn="l" defTabSz="779202" rtl="0" eaLnBrk="1" latinLnBrk="0" hangingPunct="1">
        <a:defRPr sz="1500" kern="1200">
          <a:solidFill>
            <a:schemeClr val="tx1"/>
          </a:solidFill>
          <a:latin typeface="+mn-lt"/>
          <a:ea typeface="+mn-ea"/>
          <a:cs typeface="+mn-cs"/>
        </a:defRPr>
      </a:lvl7pPr>
      <a:lvl8pPr marL="2727209" algn="l" defTabSz="779202" rtl="0" eaLnBrk="1" latinLnBrk="0" hangingPunct="1">
        <a:defRPr sz="1500" kern="1200">
          <a:solidFill>
            <a:schemeClr val="tx1"/>
          </a:solidFill>
          <a:latin typeface="+mn-lt"/>
          <a:ea typeface="+mn-ea"/>
          <a:cs typeface="+mn-cs"/>
        </a:defRPr>
      </a:lvl8pPr>
      <a:lvl9pPr marL="3116810" algn="l" defTabSz="77920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5949"/>
            <a:ext cx="8229600" cy="59412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4948186"/>
            <a:ext cx="1219200" cy="17145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March 1, 2017</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4948186"/>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4939152"/>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1" name="Straight Connector 10"/>
          <p:cNvCxnSpPr/>
          <p:nvPr/>
        </p:nvCxnSpPr>
        <p:spPr>
          <a:xfrm flipH="1">
            <a:off x="381000" y="4937149"/>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4937307"/>
            <a:ext cx="0" cy="17356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4937307"/>
            <a:ext cx="0" cy="17356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0" y="514350"/>
            <a:ext cx="5600700" cy="278606"/>
          </a:xfrm>
          <a:prstGeom prst="rect">
            <a:avLst/>
          </a:prstGeom>
        </p:spPr>
      </p:pic>
    </p:spTree>
    <p:extLst>
      <p:ext uri="{BB962C8B-B14F-4D97-AF65-F5344CB8AC3E}">
        <p14:creationId xmlns=""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5949"/>
            <a:ext cx="8229600" cy="59412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4948186"/>
            <a:ext cx="1219200" cy="17145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March 1, 2017</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4948186"/>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493915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1" name="Straight Connector 10"/>
          <p:cNvCxnSpPr/>
          <p:nvPr/>
        </p:nvCxnSpPr>
        <p:spPr>
          <a:xfrm flipH="1">
            <a:off x="381000" y="4937149"/>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4937307"/>
            <a:ext cx="0" cy="17356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4937307"/>
            <a:ext cx="0" cy="17356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0" y="514350"/>
            <a:ext cx="5600700" cy="278606"/>
          </a:xfrm>
          <a:prstGeom prst="rect">
            <a:avLst/>
          </a:prstGeom>
        </p:spPr>
      </p:pic>
    </p:spTree>
    <p:extLst>
      <p:ext uri="{BB962C8B-B14F-4D97-AF65-F5344CB8AC3E}">
        <p14:creationId xmlns=""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19063"/>
        </p:xfrm>
        <a:graphic>
          <a:graphicData uri="http://schemas.openxmlformats.org/presentationml/2006/ole">
            <p:oleObj spid="_x0000_s68610" name="think-cell Slide" r:id="rId13" imgW="360" imgH="360" progId="">
              <p:embed/>
            </p:oleObj>
          </a:graphicData>
        </a:graphic>
      </p:graphicFrame>
      <p:sp>
        <p:nvSpPr>
          <p:cNvPr id="357" name="Rectangle 7"/>
          <p:cNvSpPr/>
          <p:nvPr>
            <p:custDataLst>
              <p:tags r:id="rId5"/>
            </p:custDataLst>
          </p:nvPr>
        </p:nvSpPr>
        <p:spPr bwMode="auto">
          <a:xfrm flipV="1">
            <a:off x="-1529" y="1258495"/>
            <a:ext cx="9145530" cy="38850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fontAlgn="auto">
              <a:spcBef>
                <a:spcPts val="0"/>
              </a:spcBef>
              <a:spcAft>
                <a:spcPts val="0"/>
              </a:spcAft>
            </a:pPr>
            <a:endParaRPr lang="en-US" sz="9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6"/>
            </p:custDataLst>
          </p:nvPr>
        </p:nvPicPr>
        <p:blipFill>
          <a:blip r:embed="rId14" cstate="email"/>
          <a:srcRect/>
          <a:stretch>
            <a:fillRect/>
          </a:stretch>
        </p:blipFill>
        <p:spPr bwMode="auto">
          <a:xfrm>
            <a:off x="5914038" y="906941"/>
            <a:ext cx="2658462" cy="172015"/>
          </a:xfrm>
          <a:prstGeom prst="rect">
            <a:avLst/>
          </a:prstGeom>
          <a:noFill/>
        </p:spPr>
      </p:pic>
      <p:sp>
        <p:nvSpPr>
          <p:cNvPr id="15" name="Rectangle 14"/>
          <p:cNvSpPr/>
          <p:nvPr>
            <p:custDataLst>
              <p:tags r:id="rId7"/>
            </p:custDataLst>
          </p:nvPr>
        </p:nvSpPr>
        <p:spPr>
          <a:xfrm>
            <a:off x="6419731" y="4055244"/>
            <a:ext cx="2152769" cy="323567"/>
          </a:xfrm>
          <a:prstGeom prst="rect">
            <a:avLst/>
          </a:prstGeom>
        </p:spPr>
        <p:txBody>
          <a:bodyPr wrap="none" lIns="0" tIns="30679" rIns="0" bIns="30679" anchor="b" anchorCtr="0">
            <a:spAutoFit/>
          </a:bodyPr>
          <a:lstStyle/>
          <a:p>
            <a:pPr algn="r"/>
            <a:r>
              <a:rPr lang="en-US" sz="17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5"/>
          </p:cNvPr>
          <p:cNvPicPr>
            <a:picLocks noChangeAspect="1" noChangeArrowheads="1"/>
          </p:cNvPicPr>
          <p:nvPr>
            <p:custDataLst>
              <p:tags r:id="rId8"/>
            </p:custDataLst>
          </p:nvPr>
        </p:nvPicPr>
        <p:blipFill>
          <a:blip r:embed="rId16" cstate="email"/>
          <a:srcRect/>
          <a:stretch>
            <a:fillRect/>
          </a:stretch>
        </p:blipFill>
        <p:spPr bwMode="auto">
          <a:xfrm>
            <a:off x="7098349" y="4449410"/>
            <a:ext cx="256821" cy="197828"/>
          </a:xfrm>
          <a:prstGeom prst="rect">
            <a:avLst/>
          </a:prstGeom>
          <a:noFill/>
        </p:spPr>
      </p:pic>
      <p:pic>
        <p:nvPicPr>
          <p:cNvPr id="17" name="Picture 4" descr="C:\Users\UserSim\Desktop\DS_icons\128x128 shadows\linkedin.png">
            <a:hlinkClick r:id="rId17"/>
          </p:cNvPr>
          <p:cNvPicPr>
            <a:picLocks noChangeAspect="1" noChangeArrowheads="1"/>
          </p:cNvPicPr>
          <p:nvPr>
            <p:custDataLst>
              <p:tags r:id="rId9"/>
            </p:custDataLst>
          </p:nvPr>
        </p:nvPicPr>
        <p:blipFill>
          <a:blip r:embed="rId18" cstate="email"/>
          <a:srcRect/>
          <a:stretch>
            <a:fillRect/>
          </a:stretch>
        </p:blipFill>
        <p:spPr bwMode="auto">
          <a:xfrm>
            <a:off x="7407960" y="4449410"/>
            <a:ext cx="259674" cy="200025"/>
          </a:xfrm>
          <a:prstGeom prst="rect">
            <a:avLst/>
          </a:prstGeom>
          <a:noFill/>
        </p:spPr>
      </p:pic>
      <p:pic>
        <p:nvPicPr>
          <p:cNvPr id="18" name="Picture 5" descr="C:\Users\UserSim\Desktop\DS_icons\128x128 shadows\twitter.png">
            <a:hlinkClick r:id="rId19"/>
          </p:cNvPr>
          <p:cNvPicPr>
            <a:picLocks noChangeAspect="1" noChangeArrowheads="1"/>
          </p:cNvPicPr>
          <p:nvPr>
            <p:custDataLst>
              <p:tags r:id="rId10"/>
            </p:custDataLst>
          </p:nvPr>
        </p:nvPicPr>
        <p:blipFill>
          <a:blip r:embed="rId20" cstate="email"/>
          <a:srcRect/>
          <a:stretch>
            <a:fillRect/>
          </a:stretch>
        </p:blipFill>
        <p:spPr bwMode="auto">
          <a:xfrm>
            <a:off x="7988626" y="4449410"/>
            <a:ext cx="259674" cy="200025"/>
          </a:xfrm>
          <a:prstGeom prst="rect">
            <a:avLst/>
          </a:prstGeom>
          <a:noFill/>
        </p:spPr>
      </p:pic>
      <p:pic>
        <p:nvPicPr>
          <p:cNvPr id="19" name="Picture 6" descr="C:\Users\UserSim\Desktop\DS_icons\128x128 shadows\youtube.png">
            <a:hlinkClick r:id="rId21"/>
          </p:cNvPr>
          <p:cNvPicPr>
            <a:picLocks noChangeAspect="1" noChangeArrowheads="1"/>
          </p:cNvPicPr>
          <p:nvPr>
            <p:custDataLst>
              <p:tags r:id="rId11"/>
            </p:custDataLst>
          </p:nvPr>
        </p:nvPicPr>
        <p:blipFill>
          <a:blip r:embed="rId22" cstate="email"/>
          <a:srcRect/>
          <a:stretch>
            <a:fillRect/>
          </a:stretch>
        </p:blipFill>
        <p:spPr bwMode="auto">
          <a:xfrm>
            <a:off x="8301091" y="4449410"/>
            <a:ext cx="259674" cy="200025"/>
          </a:xfrm>
          <a:prstGeom prst="rect">
            <a:avLst/>
          </a:prstGeom>
          <a:noFill/>
        </p:spPr>
      </p:pic>
      <p:pic>
        <p:nvPicPr>
          <p:cNvPr id="20" name="Image 22" descr="Picto_Slideshare.gif">
            <a:hlinkClick r:id="rId23"/>
          </p:cNvPr>
          <p:cNvPicPr preferRelativeResize="0">
            <a:picLocks/>
          </p:cNvPicPr>
          <p:nvPr>
            <p:custDataLst>
              <p:tags r:id="rId12"/>
            </p:custDataLst>
          </p:nvPr>
        </p:nvPicPr>
        <p:blipFill>
          <a:blip r:embed="rId24" cstate="email"/>
          <a:srcRect l="4793" t="6316" r="5718" b="7969"/>
          <a:stretch>
            <a:fillRect/>
          </a:stretch>
        </p:blipFill>
        <p:spPr>
          <a:xfrm>
            <a:off x="7720424" y="4449411"/>
            <a:ext cx="215411" cy="178594"/>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5" cstate="print"/>
          <a:stretch>
            <a:fillRect/>
          </a:stretch>
        </p:blipFill>
        <p:spPr>
          <a:xfrm>
            <a:off x="690062" y="761224"/>
            <a:ext cx="2658462" cy="514535"/>
          </a:xfrm>
          <a:prstGeom prst="rect">
            <a:avLst/>
          </a:prstGeom>
        </p:spPr>
      </p:pic>
    </p:spTree>
  </p:cSld>
  <p:clrMap bg1="lt1" tx1="dk1" bg2="lt2" tx2="dk2" accent1="accent1" accent2="accent2" accent3="accent3" accent4="accent4" accent5="accent5" accent6="accent6" hlink="hlink" folHlink="folHlink"/>
  <p:sldLayoutIdLst>
    <p:sldLayoutId id="2147483714" r:id="rId1"/>
    <p:sldLayoutId id="2147483715" r:id="rId2"/>
  </p:sldLayoutIdLst>
  <p:hf hdr="0" ftr="0" dt="0"/>
  <p:txStyles>
    <p:titleStyle>
      <a:lvl1pPr algn="ctr" defTabSz="715587" rtl="0" eaLnBrk="1" latinLnBrk="0" hangingPunct="1">
        <a:spcBef>
          <a:spcPct val="0"/>
        </a:spcBef>
        <a:buNone/>
        <a:defRPr sz="3400" kern="1200">
          <a:solidFill>
            <a:schemeClr val="tx1"/>
          </a:solidFill>
          <a:latin typeface="+mj-lt"/>
          <a:ea typeface="+mj-ea"/>
          <a:cs typeface="+mj-cs"/>
        </a:defRPr>
      </a:lvl1pPr>
    </p:titleStyle>
    <p:bodyStyle>
      <a:lvl1pPr marL="268345" indent="-268345" algn="l" defTabSz="715587" rtl="0" eaLnBrk="1" latinLnBrk="0" hangingPunct="1">
        <a:spcBef>
          <a:spcPct val="20000"/>
        </a:spcBef>
        <a:buFont typeface="Arial" pitchFamily="34" charset="0"/>
        <a:buChar char="•"/>
        <a:defRPr sz="2500" kern="1200">
          <a:solidFill>
            <a:schemeClr val="tx1"/>
          </a:solidFill>
          <a:latin typeface="+mn-lt"/>
          <a:ea typeface="+mn-ea"/>
          <a:cs typeface="+mn-cs"/>
        </a:defRPr>
      </a:lvl1pPr>
      <a:lvl2pPr marL="581414" indent="-223621" algn="l" defTabSz="715587"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894484" indent="-178896" algn="l" defTabSz="715587"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1252277"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610070"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967864"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325657"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83451"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3041244"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715587" rtl="0" eaLnBrk="1" latinLnBrk="0" hangingPunct="1">
        <a:defRPr sz="1400" kern="1200">
          <a:solidFill>
            <a:schemeClr val="tx1"/>
          </a:solidFill>
          <a:latin typeface="+mn-lt"/>
          <a:ea typeface="+mn-ea"/>
          <a:cs typeface="+mn-cs"/>
        </a:defRPr>
      </a:lvl1pPr>
      <a:lvl2pPr marL="357794" algn="l" defTabSz="715587" rtl="0" eaLnBrk="1" latinLnBrk="0" hangingPunct="1">
        <a:defRPr sz="1400" kern="1200">
          <a:solidFill>
            <a:schemeClr val="tx1"/>
          </a:solidFill>
          <a:latin typeface="+mn-lt"/>
          <a:ea typeface="+mn-ea"/>
          <a:cs typeface="+mn-cs"/>
        </a:defRPr>
      </a:lvl2pPr>
      <a:lvl3pPr marL="715587" algn="l" defTabSz="715587" rtl="0" eaLnBrk="1" latinLnBrk="0" hangingPunct="1">
        <a:defRPr sz="1400" kern="1200">
          <a:solidFill>
            <a:schemeClr val="tx1"/>
          </a:solidFill>
          <a:latin typeface="+mn-lt"/>
          <a:ea typeface="+mn-ea"/>
          <a:cs typeface="+mn-cs"/>
        </a:defRPr>
      </a:lvl3pPr>
      <a:lvl4pPr marL="1073380" algn="l" defTabSz="715587" rtl="0" eaLnBrk="1" latinLnBrk="0" hangingPunct="1">
        <a:defRPr sz="1400" kern="1200">
          <a:solidFill>
            <a:schemeClr val="tx1"/>
          </a:solidFill>
          <a:latin typeface="+mn-lt"/>
          <a:ea typeface="+mn-ea"/>
          <a:cs typeface="+mn-cs"/>
        </a:defRPr>
      </a:lvl4pPr>
      <a:lvl5pPr marL="1431174" algn="l" defTabSz="715587" rtl="0" eaLnBrk="1" latinLnBrk="0" hangingPunct="1">
        <a:defRPr sz="1400" kern="1200">
          <a:solidFill>
            <a:schemeClr val="tx1"/>
          </a:solidFill>
          <a:latin typeface="+mn-lt"/>
          <a:ea typeface="+mn-ea"/>
          <a:cs typeface="+mn-cs"/>
        </a:defRPr>
      </a:lvl5pPr>
      <a:lvl6pPr marL="1788967" algn="l" defTabSz="715587" rtl="0" eaLnBrk="1" latinLnBrk="0" hangingPunct="1">
        <a:defRPr sz="1400" kern="1200">
          <a:solidFill>
            <a:schemeClr val="tx1"/>
          </a:solidFill>
          <a:latin typeface="+mn-lt"/>
          <a:ea typeface="+mn-ea"/>
          <a:cs typeface="+mn-cs"/>
        </a:defRPr>
      </a:lvl6pPr>
      <a:lvl7pPr marL="2146761" algn="l" defTabSz="715587" rtl="0" eaLnBrk="1" latinLnBrk="0" hangingPunct="1">
        <a:defRPr sz="1400" kern="1200">
          <a:solidFill>
            <a:schemeClr val="tx1"/>
          </a:solidFill>
          <a:latin typeface="+mn-lt"/>
          <a:ea typeface="+mn-ea"/>
          <a:cs typeface="+mn-cs"/>
        </a:defRPr>
      </a:lvl7pPr>
      <a:lvl8pPr marL="2504554" algn="l" defTabSz="715587" rtl="0" eaLnBrk="1" latinLnBrk="0" hangingPunct="1">
        <a:defRPr sz="1400" kern="1200">
          <a:solidFill>
            <a:schemeClr val="tx1"/>
          </a:solidFill>
          <a:latin typeface="+mn-lt"/>
          <a:ea typeface="+mn-ea"/>
          <a:cs typeface="+mn-cs"/>
        </a:defRPr>
      </a:lvl8pPr>
      <a:lvl9pPr marL="2862347" algn="l" defTabSz="71558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custDataLst>
              <p:tags r:id="rId1"/>
            </p:custDataLst>
          </p:nvPr>
        </p:nvSpPr>
        <p:spPr>
          <a:xfrm>
            <a:off x="4943238" y="2208806"/>
            <a:ext cx="4915261" cy="823618"/>
          </a:xfrm>
        </p:spPr>
        <p:txBody>
          <a:bodyPr vert="horz" lIns="0" tIns="28173" rIns="28173" bIns="28173" rtlCol="0" anchor="t">
            <a:noAutofit/>
          </a:bodyPr>
          <a:lstStyle>
            <a:lvl1pPr marL="0" indent="0" algn="l" defTabSz="914342" rtl="0" eaLnBrk="1" latinLnBrk="0" hangingPunct="1">
              <a:lnSpc>
                <a:spcPct val="85000"/>
              </a:lnSpc>
              <a:spcBef>
                <a:spcPct val="0"/>
              </a:spcBef>
              <a:buNone/>
              <a:defRPr lang="en-US" sz="4400" b="0" kern="1200" dirty="0">
                <a:solidFill>
                  <a:schemeClr val="tx1"/>
                </a:solidFill>
                <a:latin typeface="+mj-lt"/>
                <a:ea typeface="+mj-ea"/>
                <a:cs typeface="+mj-cs"/>
              </a:defRPr>
            </a:lvl1pPr>
          </a:lstStyle>
          <a:p>
            <a:r>
              <a:rPr lang="en-US" dirty="0" smtClean="0"/>
              <a:t>Advanced PLSQL</a:t>
            </a:r>
            <a:endParaRPr lang="en-US" dirty="0"/>
          </a:p>
        </p:txBody>
      </p:sp>
      <p:sp>
        <p:nvSpPr>
          <p:cNvPr id="5" name="Subtitle 2"/>
          <p:cNvSpPr>
            <a:spLocks noGrp="1"/>
          </p:cNvSpPr>
          <p:nvPr>
            <p:ph type="subTitle" idx="1"/>
            <p:custDataLst>
              <p:tags r:id="rId2"/>
            </p:custDataLst>
          </p:nvPr>
        </p:nvSpPr>
        <p:spPr>
          <a:xfrm>
            <a:off x="4940137" y="3324784"/>
            <a:ext cx="4918363" cy="710813"/>
          </a:xfrm>
        </p:spPr>
        <p:txBody>
          <a:bodyPr lIns="0" tIns="28173" rIns="28173" bIns="28173"/>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z="2000" dirty="0" err="1" smtClean="0"/>
              <a:t>Lesson</a:t>
            </a:r>
            <a:r>
              <a:rPr lang="fr-FR" sz="2000" dirty="0" smtClean="0"/>
              <a:t>  –  </a:t>
            </a:r>
            <a:r>
              <a:rPr lang="fr-FR" sz="2000" dirty="0" smtClean="0"/>
              <a:t>Object-Types and Collections</a:t>
            </a:r>
            <a:endParaRPr lang="fr-FR"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878305"/>
            <a:ext cx="8823325" cy="4054641"/>
          </a:xfrm>
        </p:spPr>
        <p:txBody>
          <a:bodyPr>
            <a:normAutofit/>
          </a:bodyPr>
          <a:lstStyle/>
          <a:p>
            <a:pPr algn="just"/>
            <a:r>
              <a:rPr lang="en-US" sz="2000" dirty="0" smtClean="0"/>
              <a:t>You can use the bounds to bulk-bind arbitrary slices of a collection as follows :</a:t>
            </a:r>
          </a:p>
          <a:p>
            <a:pPr>
              <a:buNone/>
            </a:pPr>
            <a:r>
              <a:rPr lang="en-US" sz="800" dirty="0" smtClean="0"/>
              <a:t> </a:t>
            </a:r>
          </a:p>
          <a:p>
            <a:pPr>
              <a:lnSpc>
                <a:spcPct val="70000"/>
              </a:lnSpc>
              <a:buNone/>
            </a:pPr>
            <a:r>
              <a:rPr lang="en-US" sz="2000" dirty="0" smtClean="0">
                <a:ln>
                  <a:solidFill>
                    <a:srgbClr val="00B0F0"/>
                  </a:solidFill>
                </a:ln>
                <a:solidFill>
                  <a:srgbClr val="00B0F0"/>
                </a:solidFill>
              </a:rPr>
              <a:t>DECLARE</a:t>
            </a:r>
          </a:p>
          <a:p>
            <a:pPr>
              <a:lnSpc>
                <a:spcPct val="70000"/>
              </a:lnSpc>
              <a:buNone/>
            </a:pPr>
            <a:r>
              <a:rPr lang="en-US" sz="2000" dirty="0" smtClean="0">
                <a:ln>
                  <a:solidFill>
                    <a:srgbClr val="00B0F0"/>
                  </a:solidFill>
                </a:ln>
                <a:solidFill>
                  <a:srgbClr val="00B0F0"/>
                </a:solidFill>
              </a:rPr>
              <a:t>		TYPE </a:t>
            </a:r>
            <a:r>
              <a:rPr lang="en-US" sz="2000" dirty="0" err="1" smtClean="0">
                <a:ln>
                  <a:solidFill>
                    <a:srgbClr val="00B0F0"/>
                  </a:solidFill>
                </a:ln>
                <a:solidFill>
                  <a:srgbClr val="00B0F0"/>
                </a:solidFill>
              </a:rPr>
              <a:t>NumList</a:t>
            </a:r>
            <a:r>
              <a:rPr lang="en-US" sz="2000" dirty="0" smtClean="0">
                <a:ln>
                  <a:solidFill>
                    <a:srgbClr val="00B0F0"/>
                  </a:solidFill>
                </a:ln>
                <a:solidFill>
                  <a:srgbClr val="00B0F0"/>
                </a:solidFill>
              </a:rPr>
              <a:t> IS VARRAY(15) OF NUMBER;</a:t>
            </a:r>
          </a:p>
          <a:p>
            <a:pPr>
              <a:lnSpc>
                <a:spcPct val="70000"/>
              </a:lnSpc>
              <a:buNone/>
            </a:pP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depts</a:t>
            </a: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NumList</a:t>
            </a:r>
            <a:r>
              <a:rPr lang="en-US" sz="2000" dirty="0" smtClean="0">
                <a:ln>
                  <a:solidFill>
                    <a:srgbClr val="00B0F0"/>
                  </a:solidFill>
                </a:ln>
                <a:solidFill>
                  <a:srgbClr val="00B0F0"/>
                </a:solidFill>
              </a:rPr>
              <a:t> := </a:t>
            </a:r>
            <a:r>
              <a:rPr lang="en-US" sz="2000" dirty="0" err="1" smtClean="0">
                <a:ln>
                  <a:solidFill>
                    <a:srgbClr val="00B0F0"/>
                  </a:solidFill>
                </a:ln>
                <a:solidFill>
                  <a:srgbClr val="00B0F0"/>
                </a:solidFill>
              </a:rPr>
              <a:t>NumList</a:t>
            </a:r>
            <a:r>
              <a:rPr lang="en-US" sz="2000" dirty="0" smtClean="0">
                <a:ln>
                  <a:solidFill>
                    <a:srgbClr val="00B0F0"/>
                  </a:solidFill>
                </a:ln>
                <a:solidFill>
                  <a:srgbClr val="00B0F0"/>
                </a:solidFill>
              </a:rPr>
              <a:t>();</a:t>
            </a:r>
          </a:p>
          <a:p>
            <a:pPr>
              <a:lnSpc>
                <a:spcPct val="70000"/>
              </a:lnSpc>
              <a:buNone/>
            </a:pPr>
            <a:r>
              <a:rPr lang="en-US" sz="2000" dirty="0" smtClean="0">
                <a:ln>
                  <a:solidFill>
                    <a:srgbClr val="00B0F0"/>
                  </a:solidFill>
                </a:ln>
                <a:solidFill>
                  <a:srgbClr val="00B0F0"/>
                </a:solidFill>
              </a:rPr>
              <a:t>BEGIN</a:t>
            </a:r>
          </a:p>
          <a:p>
            <a:pPr>
              <a:lnSpc>
                <a:spcPct val="70000"/>
              </a:lnSpc>
              <a:buNone/>
            </a:pP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Depts</a:t>
            </a:r>
            <a:r>
              <a:rPr lang="en-US" sz="2000" dirty="0" smtClean="0">
                <a:ln>
                  <a:solidFill>
                    <a:srgbClr val="00B0F0"/>
                  </a:solidFill>
                </a:ln>
                <a:solidFill>
                  <a:srgbClr val="00B0F0"/>
                </a:solidFill>
              </a:rPr>
              <a:t>:=</a:t>
            </a:r>
            <a:r>
              <a:rPr lang="en-US" sz="2000" dirty="0" err="1" smtClean="0">
                <a:ln>
                  <a:solidFill>
                    <a:srgbClr val="00B0F0"/>
                  </a:solidFill>
                </a:ln>
                <a:solidFill>
                  <a:srgbClr val="00B0F0"/>
                </a:solidFill>
              </a:rPr>
              <a:t>numlist</a:t>
            </a:r>
            <a:r>
              <a:rPr lang="en-US" sz="2000" dirty="0" smtClean="0">
                <a:ln>
                  <a:solidFill>
                    <a:srgbClr val="00B0F0"/>
                  </a:solidFill>
                </a:ln>
                <a:solidFill>
                  <a:srgbClr val="00B0F0"/>
                </a:solidFill>
              </a:rPr>
              <a:t>(10,20,30,40,50,60);</a:t>
            </a:r>
          </a:p>
          <a:p>
            <a:pPr>
              <a:lnSpc>
                <a:spcPct val="70000"/>
              </a:lnSpc>
              <a:buNone/>
            </a:pPr>
            <a:r>
              <a:rPr lang="en-US" sz="2000" dirty="0" smtClean="0">
                <a:ln>
                  <a:solidFill>
                    <a:srgbClr val="00B0F0"/>
                  </a:solidFill>
                </a:ln>
                <a:solidFill>
                  <a:srgbClr val="00B0F0"/>
                </a:solidFill>
              </a:rPr>
              <a:t>		FORALL j IN 3..5 -- bulk-bind middle third of </a:t>
            </a:r>
            <a:r>
              <a:rPr lang="en-US" sz="2000" dirty="0" err="1" smtClean="0">
                <a:ln>
                  <a:solidFill>
                    <a:srgbClr val="00B0F0"/>
                  </a:solidFill>
                </a:ln>
                <a:solidFill>
                  <a:srgbClr val="00B0F0"/>
                </a:solidFill>
              </a:rPr>
              <a:t>varray</a:t>
            </a:r>
            <a:endParaRPr lang="en-US" sz="2000" dirty="0" smtClean="0">
              <a:ln>
                <a:solidFill>
                  <a:srgbClr val="00B0F0"/>
                </a:solidFill>
              </a:ln>
              <a:solidFill>
                <a:srgbClr val="00B0F0"/>
              </a:solidFill>
            </a:endParaRPr>
          </a:p>
          <a:p>
            <a:pPr>
              <a:lnSpc>
                <a:spcPct val="70000"/>
              </a:lnSpc>
              <a:buNone/>
            </a:pPr>
            <a:r>
              <a:rPr lang="en-US" sz="2000" dirty="0" smtClean="0">
                <a:ln>
                  <a:solidFill>
                    <a:srgbClr val="00B0F0"/>
                  </a:solidFill>
                </a:ln>
                <a:solidFill>
                  <a:srgbClr val="00B0F0"/>
                </a:solidFill>
              </a:rPr>
              <a:t>		UPDATE </a:t>
            </a:r>
            <a:r>
              <a:rPr lang="en-US" sz="2000" dirty="0" err="1" smtClean="0">
                <a:ln>
                  <a:solidFill>
                    <a:srgbClr val="00B0F0"/>
                  </a:solidFill>
                </a:ln>
                <a:solidFill>
                  <a:srgbClr val="00B0F0"/>
                </a:solidFill>
              </a:rPr>
              <a:t>emp</a:t>
            </a:r>
            <a:r>
              <a:rPr lang="en-US" sz="2000" dirty="0" smtClean="0">
                <a:ln>
                  <a:solidFill>
                    <a:srgbClr val="00B0F0"/>
                  </a:solidFill>
                </a:ln>
                <a:solidFill>
                  <a:srgbClr val="00B0F0"/>
                </a:solidFill>
              </a:rPr>
              <a:t> SET </a:t>
            </a:r>
            <a:r>
              <a:rPr lang="en-US" sz="2000" dirty="0" err="1" smtClean="0">
                <a:ln>
                  <a:solidFill>
                    <a:srgbClr val="00B0F0"/>
                  </a:solidFill>
                </a:ln>
                <a:solidFill>
                  <a:srgbClr val="00B0F0"/>
                </a:solidFill>
              </a:rPr>
              <a:t>sal</a:t>
            </a:r>
            <a:r>
              <a:rPr lang="en-US" sz="2000" dirty="0" smtClean="0">
                <a:ln>
                  <a:solidFill>
                    <a:srgbClr val="00B0F0"/>
                  </a:solidFill>
                </a:ln>
                <a:solidFill>
                  <a:srgbClr val="00B0F0"/>
                </a:solidFill>
              </a:rPr>
              <a:t> = </a:t>
            </a:r>
            <a:r>
              <a:rPr lang="en-US" sz="2000" dirty="0" err="1" smtClean="0">
                <a:ln>
                  <a:solidFill>
                    <a:srgbClr val="00B0F0"/>
                  </a:solidFill>
                </a:ln>
                <a:solidFill>
                  <a:srgbClr val="00B0F0"/>
                </a:solidFill>
              </a:rPr>
              <a:t>sal</a:t>
            </a:r>
            <a:r>
              <a:rPr lang="en-US" sz="2000" dirty="0" smtClean="0">
                <a:ln>
                  <a:solidFill>
                    <a:srgbClr val="00B0F0"/>
                  </a:solidFill>
                </a:ln>
                <a:solidFill>
                  <a:srgbClr val="00B0F0"/>
                </a:solidFill>
              </a:rPr>
              <a:t> * 1.10 WHERE </a:t>
            </a:r>
            <a:r>
              <a:rPr lang="en-US" sz="2000" dirty="0" err="1" smtClean="0">
                <a:ln>
                  <a:solidFill>
                    <a:srgbClr val="00B0F0"/>
                  </a:solidFill>
                </a:ln>
                <a:solidFill>
                  <a:srgbClr val="00B0F0"/>
                </a:solidFill>
              </a:rPr>
              <a:t>deptno</a:t>
            </a:r>
            <a:r>
              <a:rPr lang="en-US" sz="2000" dirty="0" smtClean="0">
                <a:ln>
                  <a:solidFill>
                    <a:srgbClr val="00B0F0"/>
                  </a:solidFill>
                </a:ln>
                <a:solidFill>
                  <a:srgbClr val="00B0F0"/>
                </a:solidFill>
              </a:rPr>
              <a:t> = </a:t>
            </a:r>
            <a:r>
              <a:rPr lang="en-US" sz="2000" dirty="0" err="1" smtClean="0">
                <a:ln>
                  <a:solidFill>
                    <a:srgbClr val="00B0F0"/>
                  </a:solidFill>
                </a:ln>
                <a:solidFill>
                  <a:srgbClr val="00B0F0"/>
                </a:solidFill>
              </a:rPr>
              <a:t>depts</a:t>
            </a:r>
            <a:r>
              <a:rPr lang="en-US" sz="2000" dirty="0" smtClean="0">
                <a:ln>
                  <a:solidFill>
                    <a:srgbClr val="00B0F0"/>
                  </a:solidFill>
                </a:ln>
                <a:solidFill>
                  <a:srgbClr val="00B0F0"/>
                </a:solidFill>
              </a:rPr>
              <a:t>(j);</a:t>
            </a:r>
          </a:p>
          <a:p>
            <a:pPr>
              <a:lnSpc>
                <a:spcPct val="70000"/>
              </a:lnSpc>
              <a:buNone/>
            </a:pPr>
            <a:r>
              <a:rPr lang="en-US" sz="2000" dirty="0" smtClean="0">
                <a:ln>
                  <a:solidFill>
                    <a:srgbClr val="00B0F0"/>
                  </a:solidFill>
                </a:ln>
                <a:solidFill>
                  <a:srgbClr val="00B0F0"/>
                </a:solidFill>
              </a:rPr>
              <a:t>END;</a:t>
            </a:r>
          </a:p>
          <a:p>
            <a:pPr>
              <a:lnSpc>
                <a:spcPct val="70000"/>
              </a:lnSpc>
              <a:buNone/>
            </a:pPr>
            <a:r>
              <a:rPr lang="en-US" sz="2000" dirty="0" smtClean="0">
                <a:ln>
                  <a:solidFill>
                    <a:srgbClr val="00B0F0"/>
                  </a:solidFill>
                </a:ln>
                <a:solidFill>
                  <a:srgbClr val="00B0F0"/>
                </a:solidFill>
              </a:rPr>
              <a:t>/</a:t>
            </a:r>
          </a:p>
        </p:txBody>
      </p:sp>
      <p:sp>
        <p:nvSpPr>
          <p:cNvPr id="6147" name="Rectangle 3"/>
          <p:cNvSpPr>
            <a:spLocks noGrp="1"/>
          </p:cNvSpPr>
          <p:nvPr>
            <p:ph type="title"/>
          </p:nvPr>
        </p:nvSpPr>
        <p:spPr>
          <a:xfrm>
            <a:off x="465138" y="98992"/>
            <a:ext cx="8153400" cy="536972"/>
          </a:xfrm>
          <a:noFill/>
        </p:spPr>
        <p:txBody>
          <a:bodyPr>
            <a:normAutofit/>
          </a:bodyPr>
          <a:lstStyle/>
          <a:p>
            <a:r>
              <a:rPr lang="en-US" sz="1300" dirty="0" smtClean="0">
                <a:latin typeface="Candara"/>
              </a:rPr>
              <a:t>1.5: Binding range of values					</a:t>
            </a:r>
            <a:r>
              <a:rPr lang="en-US" sz="300" dirty="0" smtClean="0">
                <a:latin typeface="Candara"/>
              </a:rPr>
              <a:t/>
            </a:r>
            <a:br>
              <a:rPr lang="en-US" sz="300" dirty="0" smtClean="0">
                <a:latin typeface="Candara"/>
              </a:rPr>
            </a:br>
            <a:r>
              <a:rPr lang="en-US" sz="2400" dirty="0" err="1" smtClean="0">
                <a:latin typeface="Candara"/>
              </a:rPr>
              <a:t>Arbitary</a:t>
            </a:r>
            <a:r>
              <a:rPr lang="en-US" sz="2400" dirty="0" smtClean="0">
                <a:latin typeface="Candara"/>
              </a:rPr>
              <a:t> collection-slices can be bound using FORALL</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18547"/>
          </a:xfrm>
        </p:spPr>
        <p:txBody>
          <a:bodyPr>
            <a:normAutofit/>
          </a:bodyPr>
          <a:lstStyle/>
          <a:p>
            <a:pPr algn="just"/>
            <a:r>
              <a:rPr lang="en-US" sz="1600" dirty="0" smtClean="0"/>
              <a:t>In a FORALL statement, if any execution of the SQL statement raises an unhandled exception, all database changes made during previous executions are </a:t>
            </a:r>
            <a:r>
              <a:rPr lang="en-US" sz="1600" dirty="0" err="1" smtClean="0"/>
              <a:t>rolleded</a:t>
            </a:r>
            <a:r>
              <a:rPr lang="en-US" sz="1600" dirty="0" smtClean="0"/>
              <a:t> back, if the exception goes unhandled. However, if a raised exception is caught and handled, changes are automatically rolled back to an implicit </a:t>
            </a:r>
            <a:r>
              <a:rPr lang="en-US" sz="1600" dirty="0" err="1" smtClean="0"/>
              <a:t>savepoint</a:t>
            </a:r>
            <a:r>
              <a:rPr lang="en-US" sz="1600" dirty="0" smtClean="0"/>
              <a:t> marked before each execution of the SQL statement. Thus, Changes made during previous executions are </a:t>
            </a:r>
            <a:r>
              <a:rPr lang="en-US" sz="1600" i="1" dirty="0" smtClean="0"/>
              <a:t>not </a:t>
            </a:r>
            <a:r>
              <a:rPr lang="en-US" sz="1600" dirty="0" smtClean="0"/>
              <a:t>rolled back.</a:t>
            </a:r>
          </a:p>
          <a:p>
            <a:pPr>
              <a:buNone/>
            </a:pPr>
            <a:endParaRPr lang="en-US" sz="1600" dirty="0" smtClean="0"/>
          </a:p>
          <a:p>
            <a:pPr>
              <a:buNone/>
            </a:pPr>
            <a:r>
              <a:rPr lang="en-US" sz="1400" dirty="0" smtClean="0">
                <a:ln>
                  <a:solidFill>
                    <a:srgbClr val="00B0F0"/>
                  </a:solidFill>
                </a:ln>
                <a:solidFill>
                  <a:srgbClr val="00B0F0"/>
                </a:solidFill>
              </a:rPr>
              <a:t>CREATE TABLE </a:t>
            </a:r>
            <a:r>
              <a:rPr lang="en-US" sz="1400" dirty="0" err="1" smtClean="0">
                <a:ln>
                  <a:solidFill>
                    <a:srgbClr val="00B0F0"/>
                  </a:solidFill>
                </a:ln>
                <a:solidFill>
                  <a:srgbClr val="00B0F0"/>
                </a:solidFill>
              </a:rPr>
              <a:t>zzz</a:t>
            </a:r>
            <a:r>
              <a:rPr lang="en-US" sz="1400" dirty="0" smtClean="0">
                <a:ln>
                  <a:solidFill>
                    <a:srgbClr val="00B0F0"/>
                  </a:solidFill>
                </a:ln>
                <a:solidFill>
                  <a:srgbClr val="00B0F0"/>
                </a:solidFill>
              </a:rPr>
              <a:t>(c1 number, c2 varchar2(15));</a:t>
            </a:r>
          </a:p>
          <a:p>
            <a:pPr>
              <a:buNone/>
            </a:pPr>
            <a:r>
              <a:rPr lang="en-US" sz="1400" dirty="0" smtClean="0">
                <a:ln>
                  <a:solidFill>
                    <a:srgbClr val="00B0F0"/>
                  </a:solidFill>
                </a:ln>
                <a:solidFill>
                  <a:srgbClr val="00B0F0"/>
                </a:solidFill>
              </a:rPr>
              <a:t> </a:t>
            </a:r>
          </a:p>
          <a:p>
            <a:pPr>
              <a:buNone/>
            </a:pPr>
            <a:r>
              <a:rPr lang="en-US" sz="1400" dirty="0" smtClean="0">
                <a:ln>
                  <a:solidFill>
                    <a:srgbClr val="00B0F0"/>
                  </a:solidFill>
                </a:ln>
                <a:solidFill>
                  <a:srgbClr val="00B0F0"/>
                </a:solidFill>
              </a:rPr>
              <a:t>INSERT INTO </a:t>
            </a:r>
            <a:r>
              <a:rPr lang="en-US" sz="1400" dirty="0" err="1" smtClean="0">
                <a:ln>
                  <a:solidFill>
                    <a:srgbClr val="00B0F0"/>
                  </a:solidFill>
                </a:ln>
                <a:solidFill>
                  <a:srgbClr val="00B0F0"/>
                </a:solidFill>
              </a:rPr>
              <a:t>zzz</a:t>
            </a: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vaLUES</a:t>
            </a:r>
            <a:r>
              <a:rPr lang="en-US" sz="1400" dirty="0" smtClean="0">
                <a:ln>
                  <a:solidFill>
                    <a:srgbClr val="00B0F0"/>
                  </a:solidFill>
                </a:ln>
                <a:solidFill>
                  <a:srgbClr val="00B0F0"/>
                </a:solidFill>
              </a:rPr>
              <a:t>(10, 'Clerk');</a:t>
            </a:r>
          </a:p>
          <a:p>
            <a:pPr>
              <a:buNone/>
            </a:pPr>
            <a:r>
              <a:rPr lang="en-US" sz="1400" dirty="0" smtClean="0">
                <a:ln>
                  <a:solidFill>
                    <a:srgbClr val="00B0F0"/>
                  </a:solidFill>
                </a:ln>
                <a:solidFill>
                  <a:srgbClr val="00B0F0"/>
                </a:solidFill>
              </a:rPr>
              <a:t>INSERT INTO </a:t>
            </a:r>
            <a:r>
              <a:rPr lang="en-US" sz="1400" dirty="0" err="1" smtClean="0">
                <a:ln>
                  <a:solidFill>
                    <a:srgbClr val="00B0F0"/>
                  </a:solidFill>
                </a:ln>
                <a:solidFill>
                  <a:srgbClr val="00B0F0"/>
                </a:solidFill>
              </a:rPr>
              <a:t>zzz</a:t>
            </a: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vaLUES</a:t>
            </a:r>
            <a:r>
              <a:rPr lang="en-US" sz="1400" dirty="0" smtClean="0">
                <a:ln>
                  <a:solidFill>
                    <a:srgbClr val="00B0F0"/>
                  </a:solidFill>
                </a:ln>
                <a:solidFill>
                  <a:srgbClr val="00B0F0"/>
                </a:solidFill>
              </a:rPr>
              <a:t>(10, 'Clerk');</a:t>
            </a:r>
          </a:p>
          <a:p>
            <a:pPr>
              <a:buNone/>
            </a:pPr>
            <a:r>
              <a:rPr lang="en-US" sz="1400" dirty="0" smtClean="0">
                <a:ln>
                  <a:solidFill>
                    <a:srgbClr val="00B0F0"/>
                  </a:solidFill>
                </a:ln>
                <a:solidFill>
                  <a:srgbClr val="00B0F0"/>
                </a:solidFill>
              </a:rPr>
              <a:t>INSERT INTO </a:t>
            </a:r>
            <a:r>
              <a:rPr lang="en-US" sz="1400" dirty="0" err="1" smtClean="0">
                <a:ln>
                  <a:solidFill>
                    <a:srgbClr val="00B0F0"/>
                  </a:solidFill>
                </a:ln>
                <a:solidFill>
                  <a:srgbClr val="00B0F0"/>
                </a:solidFill>
              </a:rPr>
              <a:t>zzz</a:t>
            </a: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vaLUES</a:t>
            </a:r>
            <a:r>
              <a:rPr lang="en-US" sz="1400" dirty="0" smtClean="0">
                <a:ln>
                  <a:solidFill>
                    <a:srgbClr val="00B0F0"/>
                  </a:solidFill>
                </a:ln>
                <a:solidFill>
                  <a:srgbClr val="00B0F0"/>
                </a:solidFill>
              </a:rPr>
              <a:t>(20, 'Bookkeeper');</a:t>
            </a:r>
          </a:p>
          <a:p>
            <a:pPr>
              <a:buNone/>
            </a:pPr>
            <a:r>
              <a:rPr lang="en-US" sz="1400" dirty="0" smtClean="0">
                <a:ln>
                  <a:solidFill>
                    <a:srgbClr val="00B0F0"/>
                  </a:solidFill>
                </a:ln>
                <a:solidFill>
                  <a:srgbClr val="00B0F0"/>
                </a:solidFill>
              </a:rPr>
              <a:t>INSERT INTO </a:t>
            </a:r>
            <a:r>
              <a:rPr lang="en-US" sz="1400" dirty="0" err="1" smtClean="0">
                <a:ln>
                  <a:solidFill>
                    <a:srgbClr val="00B0F0"/>
                  </a:solidFill>
                </a:ln>
                <a:solidFill>
                  <a:srgbClr val="00B0F0"/>
                </a:solidFill>
              </a:rPr>
              <a:t>zzz</a:t>
            </a:r>
            <a:r>
              <a:rPr lang="en-US" sz="1400" dirty="0" smtClean="0">
                <a:ln>
                  <a:solidFill>
                    <a:srgbClr val="00B0F0"/>
                  </a:solidFill>
                </a:ln>
                <a:solidFill>
                  <a:srgbClr val="00B0F0"/>
                </a:solidFill>
              </a:rPr>
              <a:t> VALUES(30, 'Analyst');</a:t>
            </a:r>
          </a:p>
          <a:p>
            <a:pPr>
              <a:buNone/>
            </a:pPr>
            <a:r>
              <a:rPr lang="en-US" sz="1400" dirty="0" smtClean="0">
                <a:ln>
                  <a:solidFill>
                    <a:srgbClr val="00B0F0"/>
                  </a:solidFill>
                </a:ln>
                <a:solidFill>
                  <a:srgbClr val="00B0F0"/>
                </a:solidFill>
              </a:rPr>
              <a:t>INSERT INTO </a:t>
            </a:r>
            <a:r>
              <a:rPr lang="en-US" sz="1400" dirty="0" err="1" smtClean="0">
                <a:ln>
                  <a:solidFill>
                    <a:srgbClr val="00B0F0"/>
                  </a:solidFill>
                </a:ln>
                <a:solidFill>
                  <a:srgbClr val="00B0F0"/>
                </a:solidFill>
              </a:rPr>
              <a:t>zzz</a:t>
            </a:r>
            <a:r>
              <a:rPr lang="en-US" sz="1400" dirty="0" smtClean="0">
                <a:ln>
                  <a:solidFill>
                    <a:srgbClr val="00B0F0"/>
                  </a:solidFill>
                </a:ln>
                <a:solidFill>
                  <a:srgbClr val="00B0F0"/>
                </a:solidFill>
              </a:rPr>
              <a:t> VALUES(30, 'Analyst');</a:t>
            </a:r>
          </a:p>
          <a:p>
            <a:pPr>
              <a:buNone/>
            </a:pPr>
            <a:r>
              <a:rPr lang="en-US" sz="1400" dirty="0" smtClean="0">
                <a:ln>
                  <a:solidFill>
                    <a:srgbClr val="00B0F0"/>
                  </a:solidFill>
                </a:ln>
                <a:solidFill>
                  <a:srgbClr val="00B0F0"/>
                </a:solidFill>
              </a:rPr>
              <a:t>Commit;</a:t>
            </a:r>
          </a:p>
          <a:p>
            <a:pPr algn="just"/>
            <a:endParaRPr lang="en-US" sz="1600" dirty="0" smtClean="0">
              <a:ln>
                <a:solidFill>
                  <a:srgbClr val="00B0F0"/>
                </a:solidFill>
              </a:ln>
              <a:solidFill>
                <a:srgbClr val="00B0F0"/>
              </a:solidFill>
            </a:endParaRPr>
          </a:p>
        </p:txBody>
      </p:sp>
      <p:sp>
        <p:nvSpPr>
          <p:cNvPr id="6147" name="Rectangle 3"/>
          <p:cNvSpPr>
            <a:spLocks noGrp="1"/>
          </p:cNvSpPr>
          <p:nvPr>
            <p:ph type="title"/>
          </p:nvPr>
        </p:nvSpPr>
        <p:spPr>
          <a:xfrm>
            <a:off x="465138" y="98992"/>
            <a:ext cx="8153400" cy="536972"/>
          </a:xfrm>
          <a:noFill/>
        </p:spPr>
        <p:txBody>
          <a:bodyPr>
            <a:normAutofit/>
          </a:bodyPr>
          <a:lstStyle/>
          <a:p>
            <a:r>
              <a:rPr lang="en-US" sz="1300" dirty="0" smtClean="0">
                <a:latin typeface="Candara"/>
              </a:rPr>
              <a:t>1.6:  FORALL affect on transactions</a:t>
            </a:r>
            <a:r>
              <a:rPr lang="en-US" sz="300" dirty="0" smtClean="0">
                <a:latin typeface="Candara"/>
              </a:rPr>
              <a:t/>
            </a:r>
            <a:br>
              <a:rPr lang="en-US" sz="300" dirty="0" smtClean="0">
                <a:latin typeface="Candara"/>
              </a:rPr>
            </a:br>
            <a:r>
              <a:rPr lang="en-US" sz="2400" dirty="0" smtClean="0">
                <a:latin typeface="Candara"/>
              </a:rPr>
              <a:t> How FORALL affects  Rollbacks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1034716"/>
            <a:ext cx="8570662" cy="3633537"/>
          </a:xfrm>
        </p:spPr>
        <p:txBody>
          <a:bodyPr>
            <a:normAutofit lnSpcReduction="10000"/>
          </a:bodyPr>
          <a:lstStyle/>
          <a:p>
            <a:r>
              <a:rPr lang="en-US" sz="1400" dirty="0" smtClean="0"/>
              <a:t>Try to append the 7-character string ‘ (temp)’ to certain job titles using the following UPDATE statement:</a:t>
            </a:r>
          </a:p>
          <a:p>
            <a:pPr>
              <a:buNone/>
            </a:pPr>
            <a:r>
              <a:rPr lang="en-US" sz="1400" dirty="0" smtClean="0"/>
              <a:t> </a:t>
            </a:r>
          </a:p>
          <a:p>
            <a:pPr>
              <a:lnSpc>
                <a:spcPct val="100000"/>
              </a:lnSpc>
              <a:buNone/>
            </a:pPr>
            <a:r>
              <a:rPr lang="en-US" sz="1400" dirty="0" smtClean="0">
                <a:ln>
                  <a:solidFill>
                    <a:srgbClr val="00B0F0"/>
                  </a:solidFill>
                </a:ln>
                <a:solidFill>
                  <a:srgbClr val="00B0F0"/>
                </a:solidFill>
              </a:rPr>
              <a:t>DECLARE</a:t>
            </a:r>
          </a:p>
          <a:p>
            <a:pPr>
              <a:lnSpc>
                <a:spcPct val="100000"/>
              </a:lnSpc>
              <a:buNone/>
            </a:pPr>
            <a:r>
              <a:rPr lang="en-US" sz="1400" dirty="0" smtClean="0">
                <a:ln>
                  <a:solidFill>
                    <a:srgbClr val="00B0F0"/>
                  </a:solidFill>
                </a:ln>
                <a:solidFill>
                  <a:srgbClr val="00B0F0"/>
                </a:solidFill>
              </a:rPr>
              <a:t> 		TYPE </a:t>
            </a:r>
            <a:r>
              <a:rPr lang="en-US" sz="1400" dirty="0" err="1" smtClean="0">
                <a:ln>
                  <a:solidFill>
                    <a:srgbClr val="00B0F0"/>
                  </a:solidFill>
                </a:ln>
                <a:solidFill>
                  <a:srgbClr val="00B0F0"/>
                </a:solidFill>
              </a:rPr>
              <a:t>NumList</a:t>
            </a:r>
            <a:r>
              <a:rPr lang="en-US" sz="1400" dirty="0" smtClean="0">
                <a:ln>
                  <a:solidFill>
                    <a:srgbClr val="00B0F0"/>
                  </a:solidFill>
                </a:ln>
                <a:solidFill>
                  <a:srgbClr val="00B0F0"/>
                </a:solidFill>
              </a:rPr>
              <a:t> IS TABLE OF NUMBER;</a:t>
            </a:r>
          </a:p>
          <a:p>
            <a:pPr>
              <a:lnSpc>
                <a:spcPct val="100000"/>
              </a:lnSpc>
              <a:buNone/>
            </a:pP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depts</a:t>
            </a: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NumList</a:t>
            </a:r>
            <a:r>
              <a:rPr lang="en-US" sz="1400" dirty="0" smtClean="0">
                <a:ln>
                  <a:solidFill>
                    <a:srgbClr val="00B0F0"/>
                  </a:solidFill>
                </a:ln>
                <a:solidFill>
                  <a:srgbClr val="00B0F0"/>
                </a:solidFill>
              </a:rPr>
              <a:t> := </a:t>
            </a:r>
            <a:r>
              <a:rPr lang="en-US" sz="1400" dirty="0" err="1" smtClean="0">
                <a:ln>
                  <a:solidFill>
                    <a:srgbClr val="00B0F0"/>
                  </a:solidFill>
                </a:ln>
                <a:solidFill>
                  <a:srgbClr val="00B0F0"/>
                </a:solidFill>
              </a:rPr>
              <a:t>NumList</a:t>
            </a:r>
            <a:r>
              <a:rPr lang="en-US" sz="1400" dirty="0" smtClean="0">
                <a:ln>
                  <a:solidFill>
                    <a:srgbClr val="00B0F0"/>
                  </a:solidFill>
                </a:ln>
                <a:solidFill>
                  <a:srgbClr val="00B0F0"/>
                </a:solidFill>
              </a:rPr>
              <a:t>(10, 20, 30);</a:t>
            </a:r>
          </a:p>
          <a:p>
            <a:pPr>
              <a:lnSpc>
                <a:spcPct val="100000"/>
              </a:lnSpc>
              <a:buNone/>
            </a:pPr>
            <a:r>
              <a:rPr lang="en-US" sz="1400" dirty="0" smtClean="0">
                <a:ln>
                  <a:solidFill>
                    <a:srgbClr val="00B0F0"/>
                  </a:solidFill>
                </a:ln>
                <a:solidFill>
                  <a:srgbClr val="00B0F0"/>
                </a:solidFill>
              </a:rPr>
              <a:t>BEGIN</a:t>
            </a:r>
          </a:p>
          <a:p>
            <a:pPr>
              <a:lnSpc>
                <a:spcPct val="100000"/>
              </a:lnSpc>
              <a:buNone/>
            </a:pPr>
            <a:r>
              <a:rPr lang="en-US" sz="1400" dirty="0" smtClean="0">
                <a:ln>
                  <a:solidFill>
                    <a:srgbClr val="00B0F0"/>
                  </a:solidFill>
                </a:ln>
                <a:solidFill>
                  <a:srgbClr val="00B0F0"/>
                </a:solidFill>
              </a:rPr>
              <a:t> 		FORALL j IN </a:t>
            </a:r>
            <a:r>
              <a:rPr lang="en-US" sz="1400" dirty="0" err="1" smtClean="0">
                <a:ln>
                  <a:solidFill>
                    <a:srgbClr val="00B0F0"/>
                  </a:solidFill>
                </a:ln>
                <a:solidFill>
                  <a:srgbClr val="00B0F0"/>
                </a:solidFill>
              </a:rPr>
              <a:t>depts.FIRST</a:t>
            </a:r>
            <a:r>
              <a:rPr lang="en-US" sz="1400" dirty="0" smtClean="0">
                <a:ln>
                  <a:solidFill>
                    <a:srgbClr val="00B0F0"/>
                  </a:solidFill>
                </a:ln>
                <a:solidFill>
                  <a:srgbClr val="00B0F0"/>
                </a:solidFill>
              </a:rPr>
              <a:t>..</a:t>
            </a:r>
            <a:r>
              <a:rPr lang="en-US" sz="1400" dirty="0" err="1" smtClean="0">
                <a:ln>
                  <a:solidFill>
                    <a:srgbClr val="00B0F0"/>
                  </a:solidFill>
                </a:ln>
                <a:solidFill>
                  <a:srgbClr val="00B0F0"/>
                </a:solidFill>
              </a:rPr>
              <a:t>depts.LAST</a:t>
            </a:r>
            <a:r>
              <a:rPr lang="en-US" sz="1400" dirty="0" smtClean="0">
                <a:ln>
                  <a:solidFill>
                    <a:srgbClr val="00B0F0"/>
                  </a:solidFill>
                </a:ln>
                <a:solidFill>
                  <a:srgbClr val="00B0F0"/>
                </a:solidFill>
              </a:rPr>
              <a:t> 	UPDATE </a:t>
            </a:r>
            <a:r>
              <a:rPr lang="en-US" sz="1400" dirty="0" err="1" smtClean="0">
                <a:ln>
                  <a:solidFill>
                    <a:srgbClr val="00B0F0"/>
                  </a:solidFill>
                </a:ln>
                <a:solidFill>
                  <a:srgbClr val="00B0F0"/>
                </a:solidFill>
              </a:rPr>
              <a:t>zzz</a:t>
            </a:r>
            <a:r>
              <a:rPr lang="en-US" sz="1400" dirty="0" smtClean="0">
                <a:ln>
                  <a:solidFill>
                    <a:srgbClr val="00B0F0"/>
                  </a:solidFill>
                </a:ln>
                <a:solidFill>
                  <a:srgbClr val="00B0F0"/>
                </a:solidFill>
              </a:rPr>
              <a:t> SET c2 = c2 || ' (temp)'  WHERE c1 = 	</a:t>
            </a:r>
            <a:r>
              <a:rPr lang="en-US" sz="1400" dirty="0" err="1" smtClean="0">
                <a:ln>
                  <a:solidFill>
                    <a:srgbClr val="00B0F0"/>
                  </a:solidFill>
                </a:ln>
                <a:solidFill>
                  <a:srgbClr val="00B0F0"/>
                </a:solidFill>
              </a:rPr>
              <a:t>depts</a:t>
            </a:r>
            <a:r>
              <a:rPr lang="en-US" sz="1400" dirty="0" smtClean="0">
                <a:ln>
                  <a:solidFill>
                    <a:srgbClr val="00B0F0"/>
                  </a:solidFill>
                </a:ln>
                <a:solidFill>
                  <a:srgbClr val="00B0F0"/>
                </a:solidFill>
              </a:rPr>
              <a:t>(j);</a:t>
            </a:r>
          </a:p>
          <a:p>
            <a:pPr>
              <a:lnSpc>
                <a:spcPct val="100000"/>
              </a:lnSpc>
              <a:buNone/>
            </a:pPr>
            <a:r>
              <a:rPr lang="en-US" sz="1400" dirty="0" smtClean="0">
                <a:ln>
                  <a:solidFill>
                    <a:srgbClr val="00B0F0"/>
                  </a:solidFill>
                </a:ln>
                <a:solidFill>
                  <a:srgbClr val="00B0F0"/>
                </a:solidFill>
              </a:rPr>
              <a:t> 		-- raises a "value too large" exception</a:t>
            </a:r>
          </a:p>
          <a:p>
            <a:pPr>
              <a:lnSpc>
                <a:spcPct val="100000"/>
              </a:lnSpc>
              <a:buNone/>
            </a:pPr>
            <a:r>
              <a:rPr lang="en-US" sz="1400" dirty="0" smtClean="0">
                <a:ln>
                  <a:solidFill>
                    <a:srgbClr val="00B0F0"/>
                  </a:solidFill>
                </a:ln>
                <a:solidFill>
                  <a:srgbClr val="00B0F0"/>
                </a:solidFill>
              </a:rPr>
              <a:t> EXCEPTION</a:t>
            </a:r>
          </a:p>
          <a:p>
            <a:pPr>
              <a:lnSpc>
                <a:spcPct val="100000"/>
              </a:lnSpc>
              <a:buNone/>
            </a:pPr>
            <a:r>
              <a:rPr lang="en-US" sz="1400" dirty="0" smtClean="0">
                <a:ln>
                  <a:solidFill>
                    <a:srgbClr val="00B0F0"/>
                  </a:solidFill>
                </a:ln>
                <a:solidFill>
                  <a:srgbClr val="00B0F0"/>
                </a:solidFill>
              </a:rPr>
              <a:t> 		WHEN OTHERS THEN</a:t>
            </a:r>
          </a:p>
          <a:p>
            <a:pPr>
              <a:lnSpc>
                <a:spcPct val="100000"/>
              </a:lnSpc>
              <a:buNone/>
            </a:pPr>
            <a:r>
              <a:rPr lang="en-US" sz="1400" dirty="0" smtClean="0">
                <a:ln>
                  <a:solidFill>
                    <a:srgbClr val="00B0F0"/>
                  </a:solidFill>
                </a:ln>
                <a:solidFill>
                  <a:srgbClr val="00B0F0"/>
                </a:solidFill>
              </a:rPr>
              <a:t> 			COMMIT;</a:t>
            </a:r>
          </a:p>
          <a:p>
            <a:pPr>
              <a:lnSpc>
                <a:spcPct val="100000"/>
              </a:lnSpc>
              <a:buNone/>
            </a:pPr>
            <a:r>
              <a:rPr lang="en-US" sz="1400" dirty="0" smtClean="0">
                <a:ln>
                  <a:solidFill>
                    <a:srgbClr val="00B0F0"/>
                  </a:solidFill>
                </a:ln>
                <a:solidFill>
                  <a:srgbClr val="00B0F0"/>
                </a:solidFill>
              </a:rPr>
              <a:t> END;</a:t>
            </a:r>
          </a:p>
          <a:p>
            <a:pPr>
              <a:lnSpc>
                <a:spcPct val="100000"/>
              </a:lnSpc>
              <a:buNone/>
            </a:pPr>
            <a:r>
              <a:rPr lang="en-US" sz="1400" dirty="0" smtClean="0">
                <a:ln>
                  <a:solidFill>
                    <a:srgbClr val="00B0F0"/>
                  </a:solidFill>
                </a:ln>
                <a:solidFill>
                  <a:srgbClr val="00B0F0"/>
                </a:solidFill>
              </a:rPr>
              <a:t> /</a:t>
            </a:r>
          </a:p>
          <a:p>
            <a:pPr>
              <a:buNone/>
            </a:pPr>
            <a:endParaRPr lang="en-US" sz="1400" dirty="0">
              <a:ln>
                <a:solidFill>
                  <a:srgbClr val="00B0F0"/>
                </a:solidFill>
              </a:ln>
              <a:solidFill>
                <a:srgbClr val="00B0F0"/>
              </a:solidFill>
            </a:endParaRP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dirty="0" smtClean="0">
                <a:latin typeface="Candara"/>
              </a:rPr>
              <a:t>1.6:  FORALL affect on transactions</a:t>
            </a:r>
            <a:r>
              <a:rPr lang="en-US" sz="400" dirty="0" smtClean="0">
                <a:latin typeface="Candara"/>
              </a:rPr>
              <a:t/>
            </a:r>
            <a:br>
              <a:rPr lang="en-US" sz="400" dirty="0" smtClean="0">
                <a:latin typeface="Candara"/>
              </a:rPr>
            </a:br>
            <a:r>
              <a:rPr lang="en-US" sz="2800" dirty="0" smtClean="0">
                <a:latin typeface="Candara"/>
              </a:rPr>
              <a:t> How FORALL affects  Rollbacks			…..</a:t>
            </a:r>
            <a:r>
              <a:rPr lang="en-US" sz="2800" dirty="0" err="1" smtClean="0">
                <a:latin typeface="Candara"/>
              </a:rPr>
              <a:t>contd</a:t>
            </a:r>
            <a:r>
              <a:rPr lang="en-US" b="1"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66900"/>
            <a:ext cx="8570662" cy="3801354"/>
          </a:xfrm>
        </p:spPr>
        <p:txBody>
          <a:bodyPr>
            <a:normAutofit fontScale="70000" lnSpcReduction="20000"/>
          </a:bodyPr>
          <a:lstStyle/>
          <a:p>
            <a:pPr algn="just"/>
            <a:r>
              <a:rPr lang="en-US" dirty="0" smtClean="0"/>
              <a:t>Try to append the 7-character string ‘ (temp)’ to certain job titles using the following UPDATE statement:</a:t>
            </a:r>
          </a:p>
          <a:p>
            <a:pPr algn="just">
              <a:buNone/>
            </a:pPr>
            <a:r>
              <a:rPr lang="en-US" dirty="0" smtClean="0"/>
              <a:t> </a:t>
            </a:r>
            <a:r>
              <a:rPr lang="en-US" sz="1800" dirty="0" smtClean="0">
                <a:ln>
                  <a:solidFill>
                    <a:srgbClr val="00B0F0"/>
                  </a:solidFill>
                </a:ln>
                <a:solidFill>
                  <a:srgbClr val="00B0F0"/>
                </a:solidFill>
                <a:latin typeface="+mn-lt"/>
              </a:rPr>
              <a:t>DECLARE</a:t>
            </a:r>
            <a:endParaRPr lang="en-US" sz="1800" dirty="0">
              <a:ln>
                <a:solidFill>
                  <a:srgbClr val="00B0F0"/>
                </a:solidFill>
              </a:ln>
              <a:solidFill>
                <a:srgbClr val="00B0F0"/>
              </a:solidFill>
              <a:latin typeface="+mn-lt"/>
            </a:endParaRPr>
          </a:p>
          <a:p>
            <a:pPr marL="141626" lvl="3" indent="-141626">
              <a:lnSpc>
                <a:spcPct val="120000"/>
              </a:lnSpc>
              <a:buClr>
                <a:schemeClr val="accent5"/>
              </a:buClr>
              <a:buNone/>
            </a:pPr>
            <a:r>
              <a:rPr lang="en-US" sz="1800" dirty="0">
                <a:ln>
                  <a:solidFill>
                    <a:srgbClr val="00B0F0"/>
                  </a:solidFill>
                </a:ln>
                <a:solidFill>
                  <a:srgbClr val="00B0F0"/>
                </a:solidFill>
                <a:latin typeface="+mn-lt"/>
              </a:rPr>
              <a:t> 		TYPE </a:t>
            </a:r>
            <a:r>
              <a:rPr lang="en-US" sz="1800" dirty="0" err="1">
                <a:ln>
                  <a:solidFill>
                    <a:srgbClr val="00B0F0"/>
                  </a:solidFill>
                </a:ln>
                <a:solidFill>
                  <a:srgbClr val="00B0F0"/>
                </a:solidFill>
                <a:latin typeface="+mn-lt"/>
              </a:rPr>
              <a:t>NumList</a:t>
            </a:r>
            <a:r>
              <a:rPr lang="en-US" sz="1800" dirty="0">
                <a:ln>
                  <a:solidFill>
                    <a:srgbClr val="00B0F0"/>
                  </a:solidFill>
                </a:ln>
                <a:solidFill>
                  <a:srgbClr val="00B0F0"/>
                </a:solidFill>
                <a:latin typeface="+mn-lt"/>
              </a:rPr>
              <a:t> IS TABLE OF NUMBER;</a:t>
            </a:r>
          </a:p>
          <a:p>
            <a:pPr marL="141626" lvl="3" indent="-141626">
              <a:lnSpc>
                <a:spcPct val="120000"/>
              </a:lnSpc>
              <a:buClr>
                <a:schemeClr val="accent5"/>
              </a:buClr>
              <a:buNone/>
            </a:pPr>
            <a:r>
              <a:rPr lang="en-US" sz="1800" dirty="0">
                <a:ln>
                  <a:solidFill>
                    <a:srgbClr val="00B0F0"/>
                  </a:solidFill>
                </a:ln>
                <a:solidFill>
                  <a:srgbClr val="00B0F0"/>
                </a:solidFill>
                <a:latin typeface="+mn-lt"/>
              </a:rPr>
              <a:t> 		</a:t>
            </a:r>
            <a:r>
              <a:rPr lang="en-US" sz="1800" dirty="0" err="1">
                <a:ln>
                  <a:solidFill>
                    <a:srgbClr val="00B0F0"/>
                  </a:solidFill>
                </a:ln>
                <a:solidFill>
                  <a:srgbClr val="00B0F0"/>
                </a:solidFill>
                <a:latin typeface="+mn-lt"/>
              </a:rPr>
              <a:t>depts</a:t>
            </a:r>
            <a:r>
              <a:rPr lang="en-US" sz="1800" dirty="0">
                <a:ln>
                  <a:solidFill>
                    <a:srgbClr val="00B0F0"/>
                  </a:solidFill>
                </a:ln>
                <a:solidFill>
                  <a:srgbClr val="00B0F0"/>
                </a:solidFill>
                <a:latin typeface="+mn-lt"/>
              </a:rPr>
              <a:t> </a:t>
            </a:r>
            <a:r>
              <a:rPr lang="en-US" sz="1800" dirty="0" err="1">
                <a:ln>
                  <a:solidFill>
                    <a:srgbClr val="00B0F0"/>
                  </a:solidFill>
                </a:ln>
                <a:solidFill>
                  <a:srgbClr val="00B0F0"/>
                </a:solidFill>
                <a:latin typeface="+mn-lt"/>
              </a:rPr>
              <a:t>NumList</a:t>
            </a:r>
            <a:r>
              <a:rPr lang="en-US" sz="1800" dirty="0">
                <a:ln>
                  <a:solidFill>
                    <a:srgbClr val="00B0F0"/>
                  </a:solidFill>
                </a:ln>
                <a:solidFill>
                  <a:srgbClr val="00B0F0"/>
                </a:solidFill>
                <a:latin typeface="+mn-lt"/>
              </a:rPr>
              <a:t> := </a:t>
            </a:r>
            <a:r>
              <a:rPr lang="en-US" sz="1800" dirty="0" err="1">
                <a:ln>
                  <a:solidFill>
                    <a:srgbClr val="00B0F0"/>
                  </a:solidFill>
                </a:ln>
                <a:solidFill>
                  <a:srgbClr val="00B0F0"/>
                </a:solidFill>
                <a:latin typeface="+mn-lt"/>
              </a:rPr>
              <a:t>NumList</a:t>
            </a:r>
            <a:r>
              <a:rPr lang="en-US" sz="1800" dirty="0">
                <a:ln>
                  <a:solidFill>
                    <a:srgbClr val="00B0F0"/>
                  </a:solidFill>
                </a:ln>
                <a:solidFill>
                  <a:srgbClr val="00B0F0"/>
                </a:solidFill>
                <a:latin typeface="+mn-lt"/>
              </a:rPr>
              <a:t>(10, 20, 30);</a:t>
            </a:r>
          </a:p>
          <a:p>
            <a:pPr marL="141626" lvl="3" indent="-141626">
              <a:lnSpc>
                <a:spcPct val="120000"/>
              </a:lnSpc>
              <a:buClr>
                <a:schemeClr val="accent5"/>
              </a:buClr>
              <a:buNone/>
            </a:pPr>
            <a:r>
              <a:rPr lang="en-US" sz="1800" dirty="0">
                <a:ln>
                  <a:solidFill>
                    <a:srgbClr val="00B0F0"/>
                  </a:solidFill>
                </a:ln>
                <a:solidFill>
                  <a:srgbClr val="00B0F0"/>
                </a:solidFill>
                <a:latin typeface="+mn-lt"/>
              </a:rPr>
              <a:t>BEGIN</a:t>
            </a:r>
          </a:p>
          <a:p>
            <a:pPr marL="141626" lvl="3" indent="-141626">
              <a:lnSpc>
                <a:spcPct val="120000"/>
              </a:lnSpc>
              <a:buClr>
                <a:schemeClr val="accent5"/>
              </a:buClr>
              <a:buNone/>
            </a:pPr>
            <a:r>
              <a:rPr lang="en-US" sz="1800" dirty="0">
                <a:ln>
                  <a:solidFill>
                    <a:srgbClr val="00B0F0"/>
                  </a:solidFill>
                </a:ln>
                <a:solidFill>
                  <a:srgbClr val="00B0F0"/>
                </a:solidFill>
                <a:latin typeface="+mn-lt"/>
              </a:rPr>
              <a:t> 		FORALL j IN </a:t>
            </a:r>
            <a:r>
              <a:rPr lang="en-US" sz="1800" dirty="0" err="1">
                <a:ln>
                  <a:solidFill>
                    <a:srgbClr val="00B0F0"/>
                  </a:solidFill>
                </a:ln>
                <a:solidFill>
                  <a:srgbClr val="00B0F0"/>
                </a:solidFill>
                <a:latin typeface="+mn-lt"/>
              </a:rPr>
              <a:t>depts.FIRST</a:t>
            </a:r>
            <a:r>
              <a:rPr lang="en-US" sz="1800" dirty="0">
                <a:ln>
                  <a:solidFill>
                    <a:srgbClr val="00B0F0"/>
                  </a:solidFill>
                </a:ln>
                <a:solidFill>
                  <a:srgbClr val="00B0F0"/>
                </a:solidFill>
                <a:latin typeface="+mn-lt"/>
              </a:rPr>
              <a:t>..</a:t>
            </a:r>
            <a:r>
              <a:rPr lang="en-US" sz="1800" dirty="0" err="1">
                <a:ln>
                  <a:solidFill>
                    <a:srgbClr val="00B0F0"/>
                  </a:solidFill>
                </a:ln>
                <a:solidFill>
                  <a:srgbClr val="00B0F0"/>
                </a:solidFill>
                <a:latin typeface="+mn-lt"/>
              </a:rPr>
              <a:t>depts.LAST</a:t>
            </a:r>
            <a:r>
              <a:rPr lang="en-US" sz="1800" dirty="0">
                <a:ln>
                  <a:solidFill>
                    <a:srgbClr val="00B0F0"/>
                  </a:solidFill>
                </a:ln>
                <a:solidFill>
                  <a:srgbClr val="00B0F0"/>
                </a:solidFill>
                <a:latin typeface="+mn-lt"/>
              </a:rPr>
              <a:t> UPDATE </a:t>
            </a:r>
            <a:r>
              <a:rPr lang="en-US" sz="1800" dirty="0" err="1">
                <a:ln>
                  <a:solidFill>
                    <a:srgbClr val="00B0F0"/>
                  </a:solidFill>
                </a:ln>
                <a:solidFill>
                  <a:srgbClr val="00B0F0"/>
                </a:solidFill>
                <a:latin typeface="+mn-lt"/>
              </a:rPr>
              <a:t>zzz</a:t>
            </a:r>
            <a:r>
              <a:rPr lang="en-US" sz="1800" dirty="0">
                <a:ln>
                  <a:solidFill>
                    <a:srgbClr val="00B0F0"/>
                  </a:solidFill>
                </a:ln>
                <a:solidFill>
                  <a:srgbClr val="00B0F0"/>
                </a:solidFill>
                <a:latin typeface="+mn-lt"/>
              </a:rPr>
              <a:t> SET c2 = c2 || ' 	(temp)'  WHERE c1 = </a:t>
            </a:r>
            <a:r>
              <a:rPr lang="en-US" sz="1800" dirty="0" err="1">
                <a:ln>
                  <a:solidFill>
                    <a:srgbClr val="00B0F0"/>
                  </a:solidFill>
                </a:ln>
                <a:solidFill>
                  <a:srgbClr val="00B0F0"/>
                </a:solidFill>
                <a:latin typeface="+mn-lt"/>
              </a:rPr>
              <a:t>depts</a:t>
            </a:r>
            <a:r>
              <a:rPr lang="en-US" sz="1800" dirty="0">
                <a:ln>
                  <a:solidFill>
                    <a:srgbClr val="00B0F0"/>
                  </a:solidFill>
                </a:ln>
                <a:solidFill>
                  <a:srgbClr val="00B0F0"/>
                </a:solidFill>
                <a:latin typeface="+mn-lt"/>
              </a:rPr>
              <a:t>(j);</a:t>
            </a:r>
          </a:p>
          <a:p>
            <a:pPr marL="141626" lvl="3" indent="-141626">
              <a:lnSpc>
                <a:spcPct val="120000"/>
              </a:lnSpc>
              <a:buClr>
                <a:schemeClr val="accent5"/>
              </a:buClr>
              <a:buNone/>
            </a:pPr>
            <a:r>
              <a:rPr lang="en-US" sz="1800" dirty="0">
                <a:ln>
                  <a:solidFill>
                    <a:srgbClr val="00B0F0"/>
                  </a:solidFill>
                </a:ln>
                <a:solidFill>
                  <a:srgbClr val="00B0F0"/>
                </a:solidFill>
                <a:latin typeface="+mn-lt"/>
              </a:rPr>
              <a:t> 		-- raises a "value too large" exception</a:t>
            </a:r>
          </a:p>
          <a:p>
            <a:pPr marL="141626" lvl="3" indent="-141626">
              <a:lnSpc>
                <a:spcPct val="120000"/>
              </a:lnSpc>
              <a:buClr>
                <a:schemeClr val="accent5"/>
              </a:buClr>
              <a:buNone/>
            </a:pPr>
            <a:r>
              <a:rPr lang="en-US" sz="1800" dirty="0">
                <a:ln>
                  <a:solidFill>
                    <a:srgbClr val="00B0F0"/>
                  </a:solidFill>
                </a:ln>
                <a:solidFill>
                  <a:srgbClr val="00B0F0"/>
                </a:solidFill>
                <a:latin typeface="+mn-lt"/>
              </a:rPr>
              <a:t> EXCEPTION</a:t>
            </a:r>
          </a:p>
          <a:p>
            <a:pPr marL="141626" lvl="3" indent="-141626">
              <a:lnSpc>
                <a:spcPct val="120000"/>
              </a:lnSpc>
              <a:buClr>
                <a:schemeClr val="accent5"/>
              </a:buClr>
              <a:buNone/>
            </a:pPr>
            <a:r>
              <a:rPr lang="en-US" sz="1800" dirty="0">
                <a:ln>
                  <a:solidFill>
                    <a:srgbClr val="00B0F0"/>
                  </a:solidFill>
                </a:ln>
                <a:solidFill>
                  <a:srgbClr val="00B0F0"/>
                </a:solidFill>
                <a:latin typeface="+mn-lt"/>
              </a:rPr>
              <a:t> 		WHEN OTHERS THEN</a:t>
            </a:r>
          </a:p>
          <a:p>
            <a:pPr marL="141626" lvl="3" indent="-141626">
              <a:lnSpc>
                <a:spcPct val="120000"/>
              </a:lnSpc>
              <a:buClr>
                <a:schemeClr val="accent5"/>
              </a:buClr>
              <a:buNone/>
            </a:pPr>
            <a:r>
              <a:rPr lang="en-US" sz="1800" dirty="0">
                <a:ln>
                  <a:solidFill>
                    <a:srgbClr val="00B0F0"/>
                  </a:solidFill>
                </a:ln>
                <a:solidFill>
                  <a:srgbClr val="00B0F0"/>
                </a:solidFill>
                <a:latin typeface="+mn-lt"/>
              </a:rPr>
              <a:t> 			COMMIT;</a:t>
            </a:r>
          </a:p>
          <a:p>
            <a:pPr marL="141626" lvl="3" indent="-141626">
              <a:lnSpc>
                <a:spcPct val="120000"/>
              </a:lnSpc>
              <a:buClr>
                <a:schemeClr val="accent5"/>
              </a:buClr>
              <a:buNone/>
            </a:pPr>
            <a:r>
              <a:rPr lang="en-US" sz="1800" dirty="0">
                <a:ln>
                  <a:solidFill>
                    <a:srgbClr val="00B0F0"/>
                  </a:solidFill>
                </a:ln>
                <a:solidFill>
                  <a:srgbClr val="00B0F0"/>
                </a:solidFill>
                <a:latin typeface="+mn-lt"/>
              </a:rPr>
              <a:t> END;</a:t>
            </a:r>
          </a:p>
          <a:p>
            <a:pPr marL="141626" lvl="3" indent="-141626">
              <a:lnSpc>
                <a:spcPct val="120000"/>
              </a:lnSpc>
              <a:buClr>
                <a:schemeClr val="accent5"/>
              </a:buClr>
              <a:buNone/>
            </a:pPr>
            <a:r>
              <a:rPr lang="en-US" sz="1800" dirty="0">
                <a:ln>
                  <a:solidFill>
                    <a:srgbClr val="00B0F0"/>
                  </a:solidFill>
                </a:ln>
                <a:solidFill>
                  <a:srgbClr val="00B0F0"/>
                </a:solidFill>
                <a:latin typeface="+mn-lt"/>
              </a:rPr>
              <a:t> /</a:t>
            </a:r>
          </a:p>
          <a:p>
            <a:pPr marL="141626" lvl="3" indent="-141626">
              <a:lnSpc>
                <a:spcPct val="120000"/>
              </a:lnSpc>
              <a:buClr>
                <a:schemeClr val="accent5"/>
              </a:buClr>
              <a:buNone/>
            </a:pPr>
            <a:r>
              <a:rPr lang="en-US" sz="1800" dirty="0">
                <a:ln>
                  <a:solidFill>
                    <a:srgbClr val="00B0F0"/>
                  </a:solidFill>
                </a:ln>
                <a:solidFill>
                  <a:srgbClr val="00B0F0"/>
                </a:solidFill>
                <a:latin typeface="+mn-lt"/>
              </a:rPr>
              <a:t>select * from </a:t>
            </a:r>
            <a:r>
              <a:rPr lang="en-US" sz="1800" dirty="0" err="1">
                <a:ln>
                  <a:solidFill>
                    <a:srgbClr val="00B0F0"/>
                  </a:solidFill>
                </a:ln>
                <a:solidFill>
                  <a:srgbClr val="00B0F0"/>
                </a:solidFill>
                <a:latin typeface="+mn-lt"/>
              </a:rPr>
              <a:t>zzz</a:t>
            </a:r>
            <a:r>
              <a:rPr lang="en-US" sz="1800" dirty="0">
                <a:ln>
                  <a:solidFill>
                    <a:srgbClr val="00B0F0"/>
                  </a:solidFill>
                </a:ln>
                <a:solidFill>
                  <a:srgbClr val="00B0F0"/>
                </a:solidFill>
                <a:latin typeface="+mn-lt"/>
              </a:rPr>
              <a:t>;</a:t>
            </a:r>
          </a:p>
        </p:txBody>
      </p:sp>
      <p:sp>
        <p:nvSpPr>
          <p:cNvPr id="6147" name="Rectangle 3"/>
          <p:cNvSpPr>
            <a:spLocks noGrp="1"/>
          </p:cNvSpPr>
          <p:nvPr>
            <p:ph type="title"/>
          </p:nvPr>
        </p:nvSpPr>
        <p:spPr>
          <a:xfrm>
            <a:off x="249382" y="-1"/>
            <a:ext cx="8369156" cy="721895"/>
          </a:xfrm>
          <a:noFill/>
        </p:spPr>
        <p:txBody>
          <a:bodyPr>
            <a:normAutofit/>
          </a:bodyPr>
          <a:lstStyle/>
          <a:p>
            <a:r>
              <a:rPr lang="en-US" sz="1400" b="1" dirty="0" smtClean="0">
                <a:latin typeface="Candara"/>
              </a:rPr>
              <a:t>1.6: </a:t>
            </a:r>
            <a:r>
              <a:rPr lang="en-US" sz="1400" dirty="0" smtClean="0">
                <a:latin typeface="Candara"/>
              </a:rPr>
              <a:t>FORALL affect on transactions </a:t>
            </a:r>
            <a:r>
              <a:rPr lang="en-US" sz="1400" b="1" dirty="0" smtClean="0">
                <a:latin typeface="Candara"/>
              </a:rPr>
              <a:t/>
            </a:r>
            <a:br>
              <a:rPr lang="en-US" sz="1400" b="1" dirty="0" smtClean="0">
                <a:latin typeface="Candara"/>
              </a:rPr>
            </a:br>
            <a:r>
              <a:rPr lang="en-US" sz="2400" dirty="0" smtClean="0">
                <a:latin typeface="Candara"/>
              </a:rPr>
              <a:t> How FORALL affects  Rollbacks			…..</a:t>
            </a:r>
            <a:r>
              <a:rPr lang="en-US" sz="2400" dirty="0" err="1" smtClean="0">
                <a:latin typeface="Candara"/>
              </a:rPr>
              <a:t>contd</a:t>
            </a:r>
            <a:r>
              <a:rPr lang="en-US"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3922295"/>
          </a:xfrm>
        </p:spPr>
        <p:txBody>
          <a:bodyPr>
            <a:normAutofit lnSpcReduction="10000"/>
          </a:bodyPr>
          <a:lstStyle/>
          <a:p>
            <a:pPr algn="just">
              <a:buNone/>
            </a:pPr>
            <a:endParaRPr lang="en-US" sz="1400" dirty="0" smtClean="0"/>
          </a:p>
          <a:p>
            <a:pPr algn="just"/>
            <a:r>
              <a:rPr lang="en-US" sz="2400" dirty="0" smtClean="0"/>
              <a:t>The SQL engine is supposed to execute the UPDATE statement three times, once for each  index number in the specified range, that is, once for </a:t>
            </a:r>
            <a:r>
              <a:rPr lang="en-US" sz="2400" dirty="0" err="1" smtClean="0"/>
              <a:t>depts</a:t>
            </a:r>
            <a:r>
              <a:rPr lang="en-US" sz="2400" dirty="0" smtClean="0"/>
              <a:t>(10), once for </a:t>
            </a:r>
            <a:r>
              <a:rPr lang="en-US" sz="2400" dirty="0" err="1" smtClean="0"/>
              <a:t>depts</a:t>
            </a:r>
            <a:r>
              <a:rPr lang="en-US" sz="2400" dirty="0" smtClean="0"/>
              <a:t>(20), and once for </a:t>
            </a:r>
            <a:r>
              <a:rPr lang="en-US" sz="2400" dirty="0" err="1" smtClean="0"/>
              <a:t>depts</a:t>
            </a:r>
            <a:r>
              <a:rPr lang="en-US" sz="2400" dirty="0" smtClean="0"/>
              <a:t>(30). The first execution succeeds, but the second execution fails because the string value ’Bookkeeper (temp)’ is too large for the job column. In this case, only the second execution is rolled back. When any execution of the SQL statement raises an exception, the FORALL statement halts. In our example, the second execution of the UPDATE statement raises an exception, so the third execution is never done.</a:t>
            </a:r>
            <a:endParaRPr lang="en-US" sz="2400" dirty="0"/>
          </a:p>
        </p:txBody>
      </p:sp>
      <p:sp>
        <p:nvSpPr>
          <p:cNvPr id="6147" name="Rectangle 3"/>
          <p:cNvSpPr>
            <a:spLocks noGrp="1"/>
          </p:cNvSpPr>
          <p:nvPr>
            <p:ph type="title"/>
          </p:nvPr>
        </p:nvSpPr>
        <p:spPr>
          <a:xfrm>
            <a:off x="0" y="0"/>
            <a:ext cx="9144000" cy="673768"/>
          </a:xfrm>
          <a:noFill/>
        </p:spPr>
        <p:txBody>
          <a:bodyPr>
            <a:normAutofit fontScale="90000"/>
          </a:bodyPr>
          <a:lstStyle/>
          <a:p>
            <a:r>
              <a:rPr lang="en-US" sz="1400" b="1" dirty="0" smtClean="0">
                <a:latin typeface="Candara"/>
              </a:rPr>
              <a:t/>
            </a:r>
            <a:br>
              <a:rPr lang="en-US" sz="1400" b="1" dirty="0" smtClean="0">
                <a:latin typeface="Candara"/>
              </a:rPr>
            </a:br>
            <a:r>
              <a:rPr lang="en-US" sz="1400" dirty="0" smtClean="0">
                <a:latin typeface="Candara"/>
              </a:rPr>
              <a:t> 1.6:  FORALL affect on transactions </a:t>
            </a:r>
            <a:r>
              <a:rPr lang="en-US" sz="1400" b="1" dirty="0" smtClean="0">
                <a:latin typeface="Candara"/>
              </a:rPr>
              <a:t/>
            </a:r>
            <a:br>
              <a:rPr lang="en-US" sz="1400" b="1" dirty="0" smtClean="0">
                <a:latin typeface="Candara"/>
              </a:rPr>
            </a:br>
            <a:r>
              <a:rPr lang="en-US" sz="2400" dirty="0" smtClean="0">
                <a:latin typeface="Candara"/>
              </a:rPr>
              <a:t>How FORALL affects  Rollbacks			…..</a:t>
            </a:r>
            <a:r>
              <a:rPr lang="en-US" sz="2400" dirty="0" err="1" smtClean="0">
                <a:latin typeface="Candara"/>
              </a:rPr>
              <a:t>contd</a:t>
            </a:r>
            <a:r>
              <a:rPr lang="en-US" dirty="0" smtClean="0">
                <a:latin typeface="Candara"/>
              </a:rPr>
              <a:t> </a:t>
            </a:r>
            <a:r>
              <a:rPr lang="en-US" b="1"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3922295"/>
          </a:xfrm>
        </p:spPr>
        <p:txBody>
          <a:bodyPr>
            <a:normAutofit/>
          </a:bodyPr>
          <a:lstStyle/>
          <a:p>
            <a:pPr algn="just">
              <a:buNone/>
            </a:pPr>
            <a:endParaRPr lang="en-US" sz="1400" dirty="0" smtClean="0"/>
          </a:p>
          <a:p>
            <a:pPr algn="just"/>
            <a:r>
              <a:rPr lang="en-US" sz="2000" dirty="0" smtClean="0"/>
              <a:t>To process SQL data manipulation statements, the SQL engine opens an implicit cursor named SQL. This cursor’s scalar attributes, %FOUND, %ISOPEN, %NOTFOUND, and %ROWCOUNT, return useful information about the most recently executed SQL data manipulation statement.</a:t>
            </a:r>
          </a:p>
          <a:p>
            <a:pPr algn="just">
              <a:buNone/>
            </a:pPr>
            <a:endParaRPr lang="en-US" sz="2000" dirty="0" smtClean="0"/>
          </a:p>
          <a:p>
            <a:pPr algn="just"/>
            <a:r>
              <a:rPr lang="en-US" sz="2000" dirty="0" smtClean="0"/>
              <a:t>The SQL cursor has one composite attribute, %BULK_ROWCOUNT, designed for use with the FORALL statement. This attribute has the semantics of an index-by table. Its </a:t>
            </a:r>
            <a:r>
              <a:rPr lang="en-US" sz="2000" i="1" dirty="0" err="1" smtClean="0"/>
              <a:t>i</a:t>
            </a:r>
            <a:r>
              <a:rPr lang="en-US" sz="2000" dirty="0" err="1" smtClean="0"/>
              <a:t>th</a:t>
            </a:r>
            <a:r>
              <a:rPr lang="en-US" sz="2000" dirty="0" smtClean="0"/>
              <a:t> element stores the number of rows processed by the </a:t>
            </a:r>
            <a:r>
              <a:rPr lang="en-US" sz="2000" i="1" dirty="0" err="1" smtClean="0"/>
              <a:t>i</a:t>
            </a:r>
            <a:r>
              <a:rPr lang="en-US" sz="2000" dirty="0" err="1" smtClean="0"/>
              <a:t>th</a:t>
            </a:r>
            <a:r>
              <a:rPr lang="en-US" sz="2000" dirty="0" smtClean="0"/>
              <a:t> execution of an INSERT, UPDATE or DELETE statement. If the </a:t>
            </a:r>
            <a:r>
              <a:rPr lang="en-US" sz="2000" i="1" dirty="0" err="1" smtClean="0"/>
              <a:t>i</a:t>
            </a:r>
            <a:r>
              <a:rPr lang="en-US" sz="2000" dirty="0" err="1" smtClean="0"/>
              <a:t>th</a:t>
            </a:r>
            <a:r>
              <a:rPr lang="en-US" sz="2000" dirty="0" smtClean="0"/>
              <a:t> execution affects no rows, %BULK_ROWCOUNT(</a:t>
            </a:r>
            <a:r>
              <a:rPr lang="en-US" sz="2000" dirty="0" err="1" smtClean="0"/>
              <a:t>i</a:t>
            </a:r>
            <a:r>
              <a:rPr lang="en-US" sz="2000" dirty="0" smtClean="0"/>
              <a:t>) returns zero.</a:t>
            </a:r>
            <a:endParaRPr lang="en-US" sz="2000" dirty="0" smtClean="0">
              <a:ln>
                <a:solidFill>
                  <a:srgbClr val="00B0F0"/>
                </a:solidFill>
              </a:ln>
              <a:solidFill>
                <a:srgbClr val="00B0F0"/>
              </a:solidFill>
            </a:endParaRPr>
          </a:p>
        </p:txBody>
      </p:sp>
      <p:sp>
        <p:nvSpPr>
          <p:cNvPr id="6147" name="Rectangle 3"/>
          <p:cNvSpPr>
            <a:spLocks noGrp="1"/>
          </p:cNvSpPr>
          <p:nvPr>
            <p:ph type="title"/>
          </p:nvPr>
        </p:nvSpPr>
        <p:spPr>
          <a:xfrm>
            <a:off x="0" y="0"/>
            <a:ext cx="9144000" cy="673768"/>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1.7: </a:t>
            </a:r>
            <a:r>
              <a:rPr lang="en-US" sz="1400" b="1" dirty="0" err="1" smtClean="0">
                <a:latin typeface="Candara"/>
              </a:rPr>
              <a:t>Bulk_rowcount</a:t>
            </a:r>
            <a:r>
              <a:rPr lang="en-US" sz="1400" b="1" dirty="0" smtClean="0">
                <a:latin typeface="Candara"/>
              </a:rPr>
              <a:t> 					</a:t>
            </a:r>
            <a:br>
              <a:rPr lang="en-US" sz="1400" b="1" dirty="0" smtClean="0">
                <a:latin typeface="Candara"/>
              </a:rPr>
            </a:br>
            <a:r>
              <a:rPr lang="en-US" dirty="0" smtClean="0"/>
              <a:t> Counting Rows Affected by FORALL Iterations </a:t>
            </a:r>
            <a:r>
              <a:rPr lang="en-US" b="1"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90006" y="806116"/>
            <a:ext cx="8953994" cy="4066673"/>
          </a:xfrm>
        </p:spPr>
        <p:txBody>
          <a:bodyPr>
            <a:normAutofit/>
          </a:bodyPr>
          <a:lstStyle/>
          <a:p>
            <a:pPr algn="just"/>
            <a:r>
              <a:rPr lang="en-US" sz="2200" dirty="0" smtClean="0"/>
              <a:t>To show the number of rows affected by each execution of the DML :</a:t>
            </a:r>
          </a:p>
          <a:p>
            <a:pPr>
              <a:lnSpc>
                <a:spcPct val="60000"/>
              </a:lnSpc>
              <a:buNone/>
            </a:pPr>
            <a:endParaRPr lang="en-US" dirty="0" smtClean="0">
              <a:ln>
                <a:solidFill>
                  <a:srgbClr val="00B0F0"/>
                </a:solidFill>
              </a:ln>
              <a:solidFill>
                <a:srgbClr val="00B0F0"/>
              </a:solidFill>
            </a:endParaRPr>
          </a:p>
          <a:p>
            <a:pPr>
              <a:lnSpc>
                <a:spcPct val="60000"/>
              </a:lnSpc>
              <a:buNone/>
            </a:pPr>
            <a:r>
              <a:rPr lang="en-US" dirty="0" smtClean="0">
                <a:ln>
                  <a:solidFill>
                    <a:srgbClr val="00B0F0"/>
                  </a:solidFill>
                </a:ln>
                <a:solidFill>
                  <a:srgbClr val="00B0F0"/>
                </a:solidFill>
              </a:rPr>
              <a:t>DECLARE</a:t>
            </a:r>
          </a:p>
          <a:p>
            <a:pPr>
              <a:lnSpc>
                <a:spcPct val="60000"/>
              </a:lnSpc>
              <a:buNone/>
            </a:pPr>
            <a:r>
              <a:rPr lang="en-US" dirty="0" smtClean="0">
                <a:ln>
                  <a:solidFill>
                    <a:srgbClr val="00B0F0"/>
                  </a:solidFill>
                </a:ln>
                <a:solidFill>
                  <a:srgbClr val="00B0F0"/>
                </a:solidFill>
              </a:rPr>
              <a:t>		TYPE </a:t>
            </a:r>
            <a:r>
              <a:rPr lang="en-US" dirty="0" err="1" smtClean="0">
                <a:ln>
                  <a:solidFill>
                    <a:srgbClr val="00B0F0"/>
                  </a:solidFill>
                </a:ln>
                <a:solidFill>
                  <a:srgbClr val="00B0F0"/>
                </a:solidFill>
              </a:rPr>
              <a:t>NumList</a:t>
            </a:r>
            <a:r>
              <a:rPr lang="en-US" dirty="0" smtClean="0">
                <a:ln>
                  <a:solidFill>
                    <a:srgbClr val="00B0F0"/>
                  </a:solidFill>
                </a:ln>
                <a:solidFill>
                  <a:srgbClr val="00B0F0"/>
                </a:solidFill>
              </a:rPr>
              <a:t> IS TABLE OF NUMBER;</a:t>
            </a:r>
          </a:p>
          <a:p>
            <a:pPr>
              <a:lnSpc>
                <a:spcPct val="60000"/>
              </a:lnSpc>
              <a:buNone/>
            </a:pPr>
            <a:r>
              <a:rPr lang="en-US" dirty="0" smtClean="0">
                <a:ln>
                  <a:solidFill>
                    <a:srgbClr val="00B0F0"/>
                  </a:solidFill>
                </a:ln>
                <a:solidFill>
                  <a:srgbClr val="00B0F0"/>
                </a:solidFill>
              </a:rPr>
              <a:t>		</a:t>
            </a:r>
            <a:r>
              <a:rPr lang="en-US" dirty="0" err="1" smtClean="0">
                <a:ln>
                  <a:solidFill>
                    <a:srgbClr val="00B0F0"/>
                  </a:solidFill>
                </a:ln>
                <a:solidFill>
                  <a:srgbClr val="00B0F0"/>
                </a:solidFill>
              </a:rPr>
              <a:t>depts</a:t>
            </a:r>
            <a:r>
              <a:rPr lang="en-US" dirty="0" smtClean="0">
                <a:ln>
                  <a:solidFill>
                    <a:srgbClr val="00B0F0"/>
                  </a:solidFill>
                </a:ln>
                <a:solidFill>
                  <a:srgbClr val="00B0F0"/>
                </a:solidFill>
              </a:rPr>
              <a:t> </a:t>
            </a:r>
            <a:r>
              <a:rPr lang="en-US" dirty="0" err="1" smtClean="0">
                <a:ln>
                  <a:solidFill>
                    <a:srgbClr val="00B0F0"/>
                  </a:solidFill>
                </a:ln>
                <a:solidFill>
                  <a:srgbClr val="00B0F0"/>
                </a:solidFill>
              </a:rPr>
              <a:t>NumList</a:t>
            </a:r>
            <a:r>
              <a:rPr lang="en-US" dirty="0" smtClean="0">
                <a:ln>
                  <a:solidFill>
                    <a:srgbClr val="00B0F0"/>
                  </a:solidFill>
                </a:ln>
                <a:solidFill>
                  <a:srgbClr val="00B0F0"/>
                </a:solidFill>
              </a:rPr>
              <a:t> := </a:t>
            </a:r>
            <a:r>
              <a:rPr lang="en-US" dirty="0" err="1" smtClean="0">
                <a:ln>
                  <a:solidFill>
                    <a:srgbClr val="00B0F0"/>
                  </a:solidFill>
                </a:ln>
                <a:solidFill>
                  <a:srgbClr val="00B0F0"/>
                </a:solidFill>
              </a:rPr>
              <a:t>NumList</a:t>
            </a:r>
            <a:r>
              <a:rPr lang="en-US" dirty="0" smtClean="0">
                <a:ln>
                  <a:solidFill>
                    <a:srgbClr val="00B0F0"/>
                  </a:solidFill>
                </a:ln>
                <a:solidFill>
                  <a:srgbClr val="00B0F0"/>
                </a:solidFill>
              </a:rPr>
              <a:t>(10, 20, 30,70);</a:t>
            </a:r>
          </a:p>
          <a:p>
            <a:pPr>
              <a:lnSpc>
                <a:spcPct val="60000"/>
              </a:lnSpc>
              <a:buNone/>
            </a:pPr>
            <a:r>
              <a:rPr lang="en-US" dirty="0" smtClean="0">
                <a:ln>
                  <a:solidFill>
                    <a:srgbClr val="00B0F0"/>
                  </a:solidFill>
                </a:ln>
                <a:solidFill>
                  <a:srgbClr val="00B0F0"/>
                </a:solidFill>
              </a:rPr>
              <a:t>BEGIN</a:t>
            </a:r>
          </a:p>
          <a:p>
            <a:pPr>
              <a:lnSpc>
                <a:spcPct val="60000"/>
              </a:lnSpc>
              <a:buNone/>
            </a:pPr>
            <a:r>
              <a:rPr lang="en-US" dirty="0" smtClean="0">
                <a:ln>
                  <a:solidFill>
                    <a:srgbClr val="00B0F0"/>
                  </a:solidFill>
                </a:ln>
                <a:solidFill>
                  <a:srgbClr val="00B0F0"/>
                </a:solidFill>
              </a:rPr>
              <a:t>		FORALL j IN </a:t>
            </a:r>
            <a:r>
              <a:rPr lang="en-US" dirty="0" err="1" smtClean="0">
                <a:ln>
                  <a:solidFill>
                    <a:srgbClr val="00B0F0"/>
                  </a:solidFill>
                </a:ln>
                <a:solidFill>
                  <a:srgbClr val="00B0F0"/>
                </a:solidFill>
              </a:rPr>
              <a:t>depts.FIRST</a:t>
            </a:r>
            <a:r>
              <a:rPr lang="en-US" dirty="0" smtClean="0">
                <a:ln>
                  <a:solidFill>
                    <a:srgbClr val="00B0F0"/>
                  </a:solidFill>
                </a:ln>
                <a:solidFill>
                  <a:srgbClr val="00B0F0"/>
                </a:solidFill>
              </a:rPr>
              <a:t>..</a:t>
            </a:r>
            <a:r>
              <a:rPr lang="en-US" dirty="0" err="1" smtClean="0">
                <a:ln>
                  <a:solidFill>
                    <a:srgbClr val="00B0F0"/>
                  </a:solidFill>
                </a:ln>
                <a:solidFill>
                  <a:srgbClr val="00B0F0"/>
                </a:solidFill>
              </a:rPr>
              <a:t>depts.LAST</a:t>
            </a:r>
            <a:r>
              <a:rPr lang="en-US" dirty="0" smtClean="0">
                <a:ln>
                  <a:solidFill>
                    <a:srgbClr val="00B0F0"/>
                  </a:solidFill>
                </a:ln>
                <a:solidFill>
                  <a:srgbClr val="00B0F0"/>
                </a:solidFill>
              </a:rPr>
              <a:t> UPDATE </a:t>
            </a:r>
            <a:r>
              <a:rPr lang="en-US" dirty="0" err="1" smtClean="0">
                <a:ln>
                  <a:solidFill>
                    <a:srgbClr val="00B0F0"/>
                  </a:solidFill>
                </a:ln>
                <a:solidFill>
                  <a:srgbClr val="00B0F0"/>
                </a:solidFill>
              </a:rPr>
              <a:t>emp</a:t>
            </a:r>
            <a:r>
              <a:rPr lang="en-US" dirty="0" smtClean="0">
                <a:ln>
                  <a:solidFill>
                    <a:srgbClr val="00B0F0"/>
                  </a:solidFill>
                </a:ln>
                <a:solidFill>
                  <a:srgbClr val="00B0F0"/>
                </a:solidFill>
              </a:rPr>
              <a:t> SET </a:t>
            </a:r>
            <a:r>
              <a:rPr lang="en-US" dirty="0" err="1" smtClean="0">
                <a:ln>
                  <a:solidFill>
                    <a:srgbClr val="00B0F0"/>
                  </a:solidFill>
                </a:ln>
                <a:solidFill>
                  <a:srgbClr val="00B0F0"/>
                </a:solidFill>
              </a:rPr>
              <a:t>sal</a:t>
            </a:r>
            <a:r>
              <a:rPr lang="en-US" dirty="0" smtClean="0">
                <a:ln>
                  <a:solidFill>
                    <a:srgbClr val="00B0F0"/>
                  </a:solidFill>
                </a:ln>
                <a:solidFill>
                  <a:srgbClr val="00B0F0"/>
                </a:solidFill>
              </a:rPr>
              <a:t> = </a:t>
            </a:r>
            <a:r>
              <a:rPr lang="en-US" dirty="0" err="1" smtClean="0">
                <a:ln>
                  <a:solidFill>
                    <a:srgbClr val="00B0F0"/>
                  </a:solidFill>
                </a:ln>
                <a:solidFill>
                  <a:srgbClr val="00B0F0"/>
                </a:solidFill>
              </a:rPr>
              <a:t>sal</a:t>
            </a:r>
            <a:r>
              <a:rPr lang="en-US" dirty="0" smtClean="0">
                <a:ln>
                  <a:solidFill>
                    <a:srgbClr val="00B0F0"/>
                  </a:solidFill>
                </a:ln>
                <a:solidFill>
                  <a:srgbClr val="00B0F0"/>
                </a:solidFill>
              </a:rPr>
              <a:t> * 1.10 	WHERE </a:t>
            </a:r>
            <a:r>
              <a:rPr lang="en-US" dirty="0" err="1" smtClean="0">
                <a:ln>
                  <a:solidFill>
                    <a:srgbClr val="00B0F0"/>
                  </a:solidFill>
                </a:ln>
                <a:solidFill>
                  <a:srgbClr val="00B0F0"/>
                </a:solidFill>
              </a:rPr>
              <a:t>deptno</a:t>
            </a:r>
            <a:r>
              <a:rPr lang="en-US" dirty="0" smtClean="0">
                <a:ln>
                  <a:solidFill>
                    <a:srgbClr val="00B0F0"/>
                  </a:solidFill>
                </a:ln>
                <a:solidFill>
                  <a:srgbClr val="00B0F0"/>
                </a:solidFill>
              </a:rPr>
              <a:t> = </a:t>
            </a:r>
            <a:r>
              <a:rPr lang="en-US" dirty="0" err="1" smtClean="0">
                <a:ln>
                  <a:solidFill>
                    <a:srgbClr val="00B0F0"/>
                  </a:solidFill>
                </a:ln>
                <a:solidFill>
                  <a:srgbClr val="00B0F0"/>
                </a:solidFill>
              </a:rPr>
              <a:t>depts</a:t>
            </a:r>
            <a:r>
              <a:rPr lang="en-US" dirty="0" smtClean="0">
                <a:ln>
                  <a:solidFill>
                    <a:srgbClr val="00B0F0"/>
                  </a:solidFill>
                </a:ln>
                <a:solidFill>
                  <a:srgbClr val="00B0F0"/>
                </a:solidFill>
              </a:rPr>
              <a:t>(j);</a:t>
            </a:r>
          </a:p>
          <a:p>
            <a:pPr>
              <a:lnSpc>
                <a:spcPct val="60000"/>
              </a:lnSpc>
              <a:buNone/>
            </a:pPr>
            <a:r>
              <a:rPr lang="en-US" dirty="0" smtClean="0">
                <a:ln>
                  <a:solidFill>
                    <a:srgbClr val="00B0F0"/>
                  </a:solidFill>
                </a:ln>
                <a:solidFill>
                  <a:srgbClr val="00B0F0"/>
                </a:solidFill>
              </a:rPr>
              <a:t>		For </a:t>
            </a:r>
            <a:r>
              <a:rPr lang="en-US" dirty="0" err="1" smtClean="0">
                <a:ln>
                  <a:solidFill>
                    <a:srgbClr val="00B0F0"/>
                  </a:solidFill>
                </a:ln>
                <a:solidFill>
                  <a:srgbClr val="00B0F0"/>
                </a:solidFill>
              </a:rPr>
              <a:t>i</a:t>
            </a:r>
            <a:r>
              <a:rPr lang="en-US" dirty="0" smtClean="0">
                <a:ln>
                  <a:solidFill>
                    <a:srgbClr val="00B0F0"/>
                  </a:solidFill>
                </a:ln>
                <a:solidFill>
                  <a:srgbClr val="00B0F0"/>
                </a:solidFill>
              </a:rPr>
              <a:t> in 1.. </a:t>
            </a:r>
            <a:r>
              <a:rPr lang="en-US" dirty="0" err="1" smtClean="0">
                <a:ln>
                  <a:solidFill>
                    <a:srgbClr val="00B0F0"/>
                  </a:solidFill>
                </a:ln>
                <a:solidFill>
                  <a:srgbClr val="00B0F0"/>
                </a:solidFill>
              </a:rPr>
              <a:t>depts.count</a:t>
            </a:r>
            <a:r>
              <a:rPr lang="en-US" dirty="0" smtClean="0">
                <a:ln>
                  <a:solidFill>
                    <a:srgbClr val="00B0F0"/>
                  </a:solidFill>
                </a:ln>
                <a:solidFill>
                  <a:srgbClr val="00B0F0"/>
                </a:solidFill>
              </a:rPr>
              <a:t> loop </a:t>
            </a:r>
          </a:p>
          <a:p>
            <a:pPr>
              <a:lnSpc>
                <a:spcPct val="60000"/>
              </a:lnSpc>
              <a:buNone/>
            </a:pPr>
            <a:r>
              <a:rPr lang="en-US" dirty="0" smtClean="0">
                <a:ln>
                  <a:solidFill>
                    <a:srgbClr val="00B0F0"/>
                  </a:solidFill>
                </a:ln>
                <a:solidFill>
                  <a:srgbClr val="00B0F0"/>
                </a:solidFill>
              </a:rPr>
              <a:t>			</a:t>
            </a:r>
            <a:r>
              <a:rPr lang="en-US" dirty="0" err="1" smtClean="0">
                <a:ln>
                  <a:solidFill>
                    <a:srgbClr val="00B0F0"/>
                  </a:solidFill>
                </a:ln>
                <a:solidFill>
                  <a:srgbClr val="00B0F0"/>
                </a:solidFill>
              </a:rPr>
              <a:t>Dbms_output.put_line</a:t>
            </a:r>
            <a:r>
              <a:rPr lang="en-US" dirty="0" smtClean="0">
                <a:ln>
                  <a:solidFill>
                    <a:srgbClr val="00B0F0"/>
                  </a:solidFill>
                </a:ln>
                <a:solidFill>
                  <a:srgbClr val="00B0F0"/>
                </a:solidFill>
              </a:rPr>
              <a:t>(SQL%BULK_ROWCOUNT(</a:t>
            </a:r>
            <a:r>
              <a:rPr lang="en-US" dirty="0" err="1" smtClean="0">
                <a:ln>
                  <a:solidFill>
                    <a:srgbClr val="00B0F0"/>
                  </a:solidFill>
                </a:ln>
                <a:solidFill>
                  <a:srgbClr val="00B0F0"/>
                </a:solidFill>
              </a:rPr>
              <a:t>i</a:t>
            </a:r>
            <a:r>
              <a:rPr lang="en-US" dirty="0" smtClean="0">
                <a:ln>
                  <a:solidFill>
                    <a:srgbClr val="00B0F0"/>
                  </a:solidFill>
                </a:ln>
                <a:solidFill>
                  <a:srgbClr val="00B0F0"/>
                </a:solidFill>
              </a:rPr>
              <a:t>));</a:t>
            </a:r>
          </a:p>
          <a:p>
            <a:pPr>
              <a:lnSpc>
                <a:spcPct val="60000"/>
              </a:lnSpc>
              <a:buNone/>
            </a:pPr>
            <a:r>
              <a:rPr lang="en-US" dirty="0" smtClean="0">
                <a:ln>
                  <a:solidFill>
                    <a:srgbClr val="00B0F0"/>
                  </a:solidFill>
                </a:ln>
                <a:solidFill>
                  <a:srgbClr val="00B0F0"/>
                </a:solidFill>
              </a:rPr>
              <a:t>		End loop;</a:t>
            </a:r>
          </a:p>
          <a:p>
            <a:pPr>
              <a:lnSpc>
                <a:spcPct val="60000"/>
              </a:lnSpc>
              <a:buNone/>
            </a:pPr>
            <a:r>
              <a:rPr lang="en-US" dirty="0" smtClean="0">
                <a:ln>
                  <a:solidFill>
                    <a:srgbClr val="00B0F0"/>
                  </a:solidFill>
                </a:ln>
                <a:solidFill>
                  <a:srgbClr val="00B0F0"/>
                </a:solidFill>
              </a:rPr>
              <a:t>END;</a:t>
            </a:r>
          </a:p>
          <a:p>
            <a:pPr>
              <a:lnSpc>
                <a:spcPct val="60000"/>
              </a:lnSpc>
              <a:buNone/>
            </a:pPr>
            <a:r>
              <a:rPr lang="en-US" dirty="0" smtClean="0">
                <a:ln>
                  <a:solidFill>
                    <a:srgbClr val="00B0F0"/>
                  </a:solidFill>
                </a:ln>
                <a:solidFill>
                  <a:srgbClr val="00B0F0"/>
                </a:solidFill>
              </a:rPr>
              <a:t>/</a:t>
            </a:r>
          </a:p>
        </p:txBody>
      </p:sp>
      <p:sp>
        <p:nvSpPr>
          <p:cNvPr id="6147" name="Rectangle 3"/>
          <p:cNvSpPr>
            <a:spLocks noGrp="1"/>
          </p:cNvSpPr>
          <p:nvPr>
            <p:ph type="title"/>
          </p:nvPr>
        </p:nvSpPr>
        <p:spPr>
          <a:xfrm>
            <a:off x="0" y="0"/>
            <a:ext cx="9144000" cy="673768"/>
          </a:xfrm>
          <a:noFill/>
        </p:spPr>
        <p:txBody>
          <a:bodyPr>
            <a:normAutofit fontScale="90000"/>
          </a:bodyPr>
          <a:lstStyle/>
          <a:p>
            <a:r>
              <a:rPr lang="en-US" sz="1400" dirty="0" smtClean="0">
                <a:latin typeface="Candara"/>
              </a:rPr>
              <a:t/>
            </a:r>
            <a:br>
              <a:rPr lang="en-US" sz="1400" dirty="0" smtClean="0">
                <a:latin typeface="Candara"/>
              </a:rPr>
            </a:br>
            <a:r>
              <a:rPr lang="en-US" sz="1400" dirty="0" smtClean="0">
                <a:latin typeface="Candara"/>
              </a:rPr>
              <a:t> 1.7: </a:t>
            </a:r>
            <a:r>
              <a:rPr lang="en-US" sz="1400" dirty="0" err="1" smtClean="0">
                <a:latin typeface="Candara"/>
              </a:rPr>
              <a:t>Bulk_rowcount</a:t>
            </a:r>
            <a:r>
              <a:rPr lang="en-US" sz="1400" dirty="0" smtClean="0">
                <a:latin typeface="Candara"/>
              </a:rPr>
              <a:t> 	</a:t>
            </a:r>
            <a:r>
              <a:rPr lang="en-US" sz="1400" b="1" dirty="0" smtClean="0">
                <a:latin typeface="Candara"/>
              </a:rPr>
              <a:t>						……contd.</a:t>
            </a:r>
            <a:br>
              <a:rPr lang="en-US" sz="1400" b="1" dirty="0" smtClean="0">
                <a:latin typeface="Candara"/>
              </a:rPr>
            </a:br>
            <a:r>
              <a:rPr lang="en-US" dirty="0" smtClean="0"/>
              <a:t> Counting Rows Affected by FORALL Iterations </a:t>
            </a:r>
            <a:r>
              <a:rPr lang="en-US" b="1"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fontScale="77500" lnSpcReduction="20000"/>
          </a:bodyPr>
          <a:lstStyle/>
          <a:p>
            <a:pPr algn="just"/>
            <a:r>
              <a:rPr lang="en-US" sz="1400" dirty="0" smtClean="0"/>
              <a:t>%BULK_ROWCOUNT is usually equal to 1 for inserts, because a typical insert operation affects only a single row. But for the INSERT ... SELECT construct, %BULK_ROWCOUNT might be greater than 1.</a:t>
            </a:r>
          </a:p>
          <a:p>
            <a:endParaRPr lang="en-US" sz="1400" dirty="0" smtClean="0"/>
          </a:p>
          <a:p>
            <a:pPr>
              <a:lnSpc>
                <a:spcPct val="100000"/>
              </a:lnSpc>
              <a:buNone/>
            </a:pPr>
            <a:r>
              <a:rPr lang="en-US" sz="1500" dirty="0" smtClean="0">
                <a:ln>
                  <a:solidFill>
                    <a:srgbClr val="00B0F0"/>
                  </a:solidFill>
                </a:ln>
                <a:solidFill>
                  <a:srgbClr val="00B0F0"/>
                </a:solidFill>
              </a:rPr>
              <a:t>Create table </a:t>
            </a:r>
            <a:r>
              <a:rPr lang="en-US" sz="1500" dirty="0" err="1" smtClean="0">
                <a:ln>
                  <a:solidFill>
                    <a:srgbClr val="00B0F0"/>
                  </a:solidFill>
                </a:ln>
                <a:solidFill>
                  <a:srgbClr val="00B0F0"/>
                </a:solidFill>
              </a:rPr>
              <a:t>emp_by_dept</a:t>
            </a:r>
            <a:r>
              <a:rPr lang="en-US" sz="1500" dirty="0" smtClean="0">
                <a:ln>
                  <a:solidFill>
                    <a:srgbClr val="00B0F0"/>
                  </a:solidFill>
                </a:ln>
                <a:solidFill>
                  <a:srgbClr val="00B0F0"/>
                </a:solidFill>
              </a:rPr>
              <a:t>(</a:t>
            </a:r>
            <a:r>
              <a:rPr lang="en-US" sz="1500" dirty="0" err="1" smtClean="0">
                <a:ln>
                  <a:solidFill>
                    <a:srgbClr val="00B0F0"/>
                  </a:solidFill>
                </a:ln>
                <a:solidFill>
                  <a:srgbClr val="00B0F0"/>
                </a:solidFill>
              </a:rPr>
              <a:t>empno</a:t>
            </a:r>
            <a:r>
              <a:rPr lang="en-US" sz="1500" dirty="0" smtClean="0">
                <a:ln>
                  <a:solidFill>
                    <a:srgbClr val="00B0F0"/>
                  </a:solidFill>
                </a:ln>
                <a:solidFill>
                  <a:srgbClr val="00B0F0"/>
                </a:solidFill>
              </a:rPr>
              <a:t> number, </a:t>
            </a:r>
            <a:r>
              <a:rPr lang="en-US" sz="1500" dirty="0" err="1" smtClean="0">
                <a:ln>
                  <a:solidFill>
                    <a:srgbClr val="00B0F0"/>
                  </a:solidFill>
                </a:ln>
                <a:solidFill>
                  <a:srgbClr val="00B0F0"/>
                </a:solidFill>
              </a:rPr>
              <a:t>deptno</a:t>
            </a:r>
            <a:r>
              <a:rPr lang="en-US" sz="1500" dirty="0" smtClean="0">
                <a:ln>
                  <a:solidFill>
                    <a:srgbClr val="00B0F0"/>
                  </a:solidFill>
                </a:ln>
                <a:solidFill>
                  <a:srgbClr val="00B0F0"/>
                </a:solidFill>
              </a:rPr>
              <a:t> number);</a:t>
            </a:r>
          </a:p>
          <a:p>
            <a:pPr>
              <a:lnSpc>
                <a:spcPct val="100000"/>
              </a:lnSpc>
              <a:buNone/>
            </a:pPr>
            <a:r>
              <a:rPr lang="en-US" sz="1500" dirty="0" smtClean="0">
                <a:ln>
                  <a:solidFill>
                    <a:srgbClr val="00B0F0"/>
                  </a:solidFill>
                </a:ln>
                <a:solidFill>
                  <a:srgbClr val="00B0F0"/>
                </a:solidFill>
              </a:rPr>
              <a:t> </a:t>
            </a:r>
          </a:p>
          <a:p>
            <a:pPr>
              <a:lnSpc>
                <a:spcPct val="100000"/>
              </a:lnSpc>
              <a:buNone/>
            </a:pPr>
            <a:r>
              <a:rPr lang="en-US" sz="1500" dirty="0" smtClean="0">
                <a:ln>
                  <a:solidFill>
                    <a:srgbClr val="00B0F0"/>
                  </a:solidFill>
                </a:ln>
                <a:solidFill>
                  <a:srgbClr val="00B0F0"/>
                </a:solidFill>
              </a:rPr>
              <a:t>DECLARE</a:t>
            </a:r>
          </a:p>
          <a:p>
            <a:pPr>
              <a:lnSpc>
                <a:spcPct val="100000"/>
              </a:lnSpc>
              <a:buNone/>
            </a:pPr>
            <a:r>
              <a:rPr lang="en-US" sz="1500" dirty="0" smtClean="0">
                <a:ln>
                  <a:solidFill>
                    <a:srgbClr val="00B0F0"/>
                  </a:solidFill>
                </a:ln>
                <a:solidFill>
                  <a:srgbClr val="00B0F0"/>
                </a:solidFill>
              </a:rPr>
              <a:t>		TYPE </a:t>
            </a:r>
            <a:r>
              <a:rPr lang="en-US" sz="1500" dirty="0" err="1" smtClean="0">
                <a:ln>
                  <a:solidFill>
                    <a:srgbClr val="00B0F0"/>
                  </a:solidFill>
                </a:ln>
                <a:solidFill>
                  <a:srgbClr val="00B0F0"/>
                </a:solidFill>
              </a:rPr>
              <a:t>num_tab</a:t>
            </a:r>
            <a:r>
              <a:rPr lang="en-US" sz="1500" dirty="0" smtClean="0">
                <a:ln>
                  <a:solidFill>
                    <a:srgbClr val="00B0F0"/>
                  </a:solidFill>
                </a:ln>
                <a:solidFill>
                  <a:srgbClr val="00B0F0"/>
                </a:solidFill>
              </a:rPr>
              <a:t> IS TABLE OF NUMBER;</a:t>
            </a:r>
          </a:p>
          <a:p>
            <a:pPr>
              <a:lnSpc>
                <a:spcPct val="100000"/>
              </a:lnSpc>
              <a:buNone/>
            </a:pP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deptnums</a:t>
            </a: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num_tab</a:t>
            </a:r>
            <a:r>
              <a:rPr lang="en-US" sz="1500" dirty="0" smtClean="0">
                <a:ln>
                  <a:solidFill>
                    <a:srgbClr val="00B0F0"/>
                  </a:solidFill>
                </a:ln>
                <a:solidFill>
                  <a:srgbClr val="00B0F0"/>
                </a:solidFill>
              </a:rPr>
              <a:t>;</a:t>
            </a:r>
          </a:p>
          <a:p>
            <a:pPr>
              <a:lnSpc>
                <a:spcPct val="100000"/>
              </a:lnSpc>
              <a:buNone/>
            </a:pPr>
            <a:r>
              <a:rPr lang="en-US" sz="1500" dirty="0" smtClean="0">
                <a:ln>
                  <a:solidFill>
                    <a:srgbClr val="00B0F0"/>
                  </a:solidFill>
                </a:ln>
                <a:solidFill>
                  <a:srgbClr val="00B0F0"/>
                </a:solidFill>
              </a:rPr>
              <a:t>BEGIN</a:t>
            </a:r>
          </a:p>
          <a:p>
            <a:pPr>
              <a:lnSpc>
                <a:spcPct val="100000"/>
              </a:lnSpc>
              <a:buNone/>
            </a:pPr>
            <a:r>
              <a:rPr lang="en-US" sz="1500" dirty="0" smtClean="0">
                <a:ln>
                  <a:solidFill>
                    <a:srgbClr val="00B0F0"/>
                  </a:solidFill>
                </a:ln>
                <a:solidFill>
                  <a:srgbClr val="00B0F0"/>
                </a:solidFill>
              </a:rPr>
              <a:t>		SELECT </a:t>
            </a:r>
            <a:r>
              <a:rPr lang="en-US" sz="1500" dirty="0" err="1" smtClean="0">
                <a:ln>
                  <a:solidFill>
                    <a:srgbClr val="00B0F0"/>
                  </a:solidFill>
                </a:ln>
                <a:solidFill>
                  <a:srgbClr val="00B0F0"/>
                </a:solidFill>
              </a:rPr>
              <a:t>deptno</a:t>
            </a:r>
            <a:r>
              <a:rPr lang="en-US" sz="1500" dirty="0" smtClean="0">
                <a:ln>
                  <a:solidFill>
                    <a:srgbClr val="00B0F0"/>
                  </a:solidFill>
                </a:ln>
                <a:solidFill>
                  <a:srgbClr val="00B0F0"/>
                </a:solidFill>
              </a:rPr>
              <a:t> BULK COLLECT INTO </a:t>
            </a:r>
            <a:r>
              <a:rPr lang="en-US" sz="1500" dirty="0" err="1" smtClean="0">
                <a:ln>
                  <a:solidFill>
                    <a:srgbClr val="00B0F0"/>
                  </a:solidFill>
                </a:ln>
                <a:solidFill>
                  <a:srgbClr val="00B0F0"/>
                </a:solidFill>
              </a:rPr>
              <a:t>deptnums</a:t>
            </a:r>
            <a:r>
              <a:rPr lang="en-US" sz="1500" dirty="0" smtClean="0">
                <a:ln>
                  <a:solidFill>
                    <a:srgbClr val="00B0F0"/>
                  </a:solidFill>
                </a:ln>
                <a:solidFill>
                  <a:srgbClr val="00B0F0"/>
                </a:solidFill>
              </a:rPr>
              <a:t> FROM DEPT;</a:t>
            </a:r>
          </a:p>
          <a:p>
            <a:pPr>
              <a:lnSpc>
                <a:spcPct val="100000"/>
              </a:lnSpc>
              <a:buNone/>
            </a:pPr>
            <a:r>
              <a:rPr lang="en-US" sz="1500" dirty="0" smtClean="0">
                <a:ln>
                  <a:solidFill>
                    <a:srgbClr val="00B0F0"/>
                  </a:solidFill>
                </a:ln>
                <a:solidFill>
                  <a:srgbClr val="00B0F0"/>
                </a:solidFill>
              </a:rPr>
              <a:t>		FORALL </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 IN 1..deptnums.COUNT INSERT INTO </a:t>
            </a:r>
            <a:r>
              <a:rPr lang="en-US" sz="1500" dirty="0" err="1" smtClean="0">
                <a:ln>
                  <a:solidFill>
                    <a:srgbClr val="00B0F0"/>
                  </a:solidFill>
                </a:ln>
                <a:solidFill>
                  <a:srgbClr val="00B0F0"/>
                </a:solidFill>
              </a:rPr>
              <a:t>emp_by_dept</a:t>
            </a:r>
            <a:r>
              <a:rPr lang="en-US" sz="1500" dirty="0" smtClean="0">
                <a:ln>
                  <a:solidFill>
                    <a:srgbClr val="00B0F0"/>
                  </a:solidFill>
                </a:ln>
                <a:solidFill>
                  <a:srgbClr val="00B0F0"/>
                </a:solidFill>
              </a:rPr>
              <a:t> SELECT </a:t>
            </a:r>
            <a:r>
              <a:rPr lang="en-US" sz="1500" dirty="0" err="1" smtClean="0">
                <a:ln>
                  <a:solidFill>
                    <a:srgbClr val="00B0F0"/>
                  </a:solidFill>
                </a:ln>
                <a:solidFill>
                  <a:srgbClr val="00B0F0"/>
                </a:solidFill>
              </a:rPr>
              <a:t>empno</a:t>
            </a: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deptno</a:t>
            </a:r>
            <a:r>
              <a:rPr lang="en-US" sz="1500" dirty="0" smtClean="0">
                <a:ln>
                  <a:solidFill>
                    <a:srgbClr val="00B0F0"/>
                  </a:solidFill>
                </a:ln>
                <a:solidFill>
                  <a:srgbClr val="00B0F0"/>
                </a:solidFill>
              </a:rPr>
              <a:t> FROM </a:t>
            </a:r>
            <a:r>
              <a:rPr lang="en-US" sz="1500" dirty="0" err="1" smtClean="0">
                <a:ln>
                  <a:solidFill>
                    <a:srgbClr val="00B0F0"/>
                  </a:solidFill>
                </a:ln>
                <a:solidFill>
                  <a:srgbClr val="00B0F0"/>
                </a:solidFill>
              </a:rPr>
              <a:t>emp</a:t>
            </a:r>
            <a:r>
              <a:rPr lang="en-US" sz="1500" dirty="0" smtClean="0">
                <a:ln>
                  <a:solidFill>
                    <a:srgbClr val="00B0F0"/>
                  </a:solidFill>
                </a:ln>
                <a:solidFill>
                  <a:srgbClr val="00B0F0"/>
                </a:solidFill>
              </a:rPr>
              <a:t> WHERE 	</a:t>
            </a:r>
            <a:r>
              <a:rPr lang="en-US" sz="1500" dirty="0" err="1" smtClean="0">
                <a:ln>
                  <a:solidFill>
                    <a:srgbClr val="00B0F0"/>
                  </a:solidFill>
                </a:ln>
                <a:solidFill>
                  <a:srgbClr val="00B0F0"/>
                </a:solidFill>
              </a:rPr>
              <a:t>deptno</a:t>
            </a:r>
            <a:r>
              <a:rPr lang="en-US" sz="1500" dirty="0" smtClean="0">
                <a:ln>
                  <a:solidFill>
                    <a:srgbClr val="00B0F0"/>
                  </a:solidFill>
                </a:ln>
                <a:solidFill>
                  <a:srgbClr val="00B0F0"/>
                </a:solidFill>
              </a:rPr>
              <a:t> = </a:t>
            </a:r>
            <a:r>
              <a:rPr lang="en-US" sz="1500" dirty="0" err="1" smtClean="0">
                <a:ln>
                  <a:solidFill>
                    <a:srgbClr val="00B0F0"/>
                  </a:solidFill>
                </a:ln>
                <a:solidFill>
                  <a:srgbClr val="00B0F0"/>
                </a:solidFill>
              </a:rPr>
              <a:t>deptnums</a:t>
            </a:r>
            <a:r>
              <a:rPr lang="en-US" sz="1500" dirty="0" smtClean="0">
                <a:ln>
                  <a:solidFill>
                    <a:srgbClr val="00B0F0"/>
                  </a:solidFill>
                </a:ln>
                <a:solidFill>
                  <a:srgbClr val="00B0F0"/>
                </a:solidFill>
              </a:rPr>
              <a:t>(</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a:t>
            </a:r>
          </a:p>
          <a:p>
            <a:pPr>
              <a:lnSpc>
                <a:spcPct val="100000"/>
              </a:lnSpc>
              <a:buNone/>
            </a:pPr>
            <a:r>
              <a:rPr lang="en-US" sz="1500" dirty="0" smtClean="0">
                <a:ln>
                  <a:solidFill>
                    <a:srgbClr val="00B0F0"/>
                  </a:solidFill>
                </a:ln>
                <a:solidFill>
                  <a:srgbClr val="00B0F0"/>
                </a:solidFill>
              </a:rPr>
              <a:t> </a:t>
            </a:r>
          </a:p>
          <a:p>
            <a:pPr>
              <a:lnSpc>
                <a:spcPct val="100000"/>
              </a:lnSpc>
              <a:buNone/>
            </a:pPr>
            <a:r>
              <a:rPr lang="en-US" sz="1500" dirty="0" smtClean="0">
                <a:ln>
                  <a:solidFill>
                    <a:srgbClr val="00B0F0"/>
                  </a:solidFill>
                </a:ln>
                <a:solidFill>
                  <a:srgbClr val="00B0F0"/>
                </a:solidFill>
              </a:rPr>
              <a:t> 		FOR </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 IN 1..deptnums.COUNT LOOP</a:t>
            </a:r>
          </a:p>
          <a:p>
            <a:pPr algn="just">
              <a:lnSpc>
                <a:spcPct val="100000"/>
              </a:lnSpc>
              <a:buNone/>
            </a:pPr>
            <a:r>
              <a:rPr lang="en-US" sz="1500" dirty="0" smtClean="0">
                <a:ln>
                  <a:solidFill>
                    <a:srgbClr val="00B0F0"/>
                  </a:solidFill>
                </a:ln>
                <a:solidFill>
                  <a:srgbClr val="00B0F0"/>
                </a:solidFill>
              </a:rPr>
              <a:t>		-- Count how many rows were inserted for each department </a:t>
            </a:r>
          </a:p>
          <a:p>
            <a:pPr>
              <a:lnSpc>
                <a:spcPct val="100000"/>
              </a:lnSpc>
              <a:buNone/>
            </a:pP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dbms_output.put_line</a:t>
            </a:r>
            <a:r>
              <a:rPr lang="en-US" sz="1500" dirty="0" smtClean="0">
                <a:ln>
                  <a:solidFill>
                    <a:srgbClr val="00B0F0"/>
                  </a:solidFill>
                </a:ln>
                <a:solidFill>
                  <a:srgbClr val="00B0F0"/>
                </a:solidFill>
              </a:rPr>
              <a:t>('Dept '||</a:t>
            </a:r>
            <a:r>
              <a:rPr lang="en-US" sz="1500" dirty="0" err="1" smtClean="0">
                <a:ln>
                  <a:solidFill>
                    <a:srgbClr val="00B0F0"/>
                  </a:solidFill>
                </a:ln>
                <a:solidFill>
                  <a:srgbClr val="00B0F0"/>
                </a:solidFill>
              </a:rPr>
              <a:t>deptnums</a:t>
            </a:r>
            <a:r>
              <a:rPr lang="en-US" sz="1500" dirty="0" smtClean="0">
                <a:ln>
                  <a:solidFill>
                    <a:srgbClr val="00B0F0"/>
                  </a:solidFill>
                </a:ln>
                <a:solidFill>
                  <a:srgbClr val="00B0F0"/>
                </a:solidFill>
              </a:rPr>
              <a:t>(</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 inserted '|| SQL%BULK_ROWCOUNT(</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 records');</a:t>
            </a:r>
          </a:p>
          <a:p>
            <a:pPr>
              <a:lnSpc>
                <a:spcPct val="100000"/>
              </a:lnSpc>
              <a:buNone/>
            </a:pPr>
            <a:r>
              <a:rPr lang="en-US" sz="1500" dirty="0" smtClean="0">
                <a:ln>
                  <a:solidFill>
                    <a:srgbClr val="00B0F0"/>
                  </a:solidFill>
                </a:ln>
                <a:solidFill>
                  <a:srgbClr val="00B0F0"/>
                </a:solidFill>
              </a:rPr>
              <a:t>		END LOOP;</a:t>
            </a:r>
          </a:p>
          <a:p>
            <a:pPr>
              <a:lnSpc>
                <a:spcPct val="100000"/>
              </a:lnSpc>
              <a:buNone/>
            </a:pP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dbms_output.put_line</a:t>
            </a:r>
            <a:r>
              <a:rPr lang="en-US" sz="1500" dirty="0" smtClean="0">
                <a:ln>
                  <a:solidFill>
                    <a:srgbClr val="00B0F0"/>
                  </a:solidFill>
                </a:ln>
                <a:solidFill>
                  <a:srgbClr val="00B0F0"/>
                </a:solidFill>
              </a:rPr>
              <a:t>('Total records inserted =' || SQL%ROWCOUNT);</a:t>
            </a:r>
          </a:p>
          <a:p>
            <a:pPr>
              <a:lnSpc>
                <a:spcPct val="100000"/>
              </a:lnSpc>
              <a:buNone/>
            </a:pPr>
            <a:r>
              <a:rPr lang="en-US" sz="1500" dirty="0" smtClean="0">
                <a:ln>
                  <a:solidFill>
                    <a:srgbClr val="00B0F0"/>
                  </a:solidFill>
                </a:ln>
                <a:solidFill>
                  <a:srgbClr val="00B0F0"/>
                </a:solidFill>
              </a:rPr>
              <a:t>END;</a:t>
            </a:r>
          </a:p>
          <a:p>
            <a:pPr>
              <a:lnSpc>
                <a:spcPct val="100000"/>
              </a:lnSpc>
              <a:buNone/>
            </a:pPr>
            <a:r>
              <a:rPr lang="en-US" sz="1500" dirty="0" smtClean="0">
                <a:ln>
                  <a:solidFill>
                    <a:srgbClr val="00B0F0"/>
                  </a:solidFill>
                </a:ln>
                <a:solidFill>
                  <a:srgbClr val="00B0F0"/>
                </a:solidFill>
              </a:rPr>
              <a:t>/</a:t>
            </a:r>
          </a:p>
        </p:txBody>
      </p:sp>
      <p:sp>
        <p:nvSpPr>
          <p:cNvPr id="6147" name="Rectangle 3"/>
          <p:cNvSpPr>
            <a:spLocks noGrp="1"/>
          </p:cNvSpPr>
          <p:nvPr>
            <p:ph type="title"/>
          </p:nvPr>
        </p:nvSpPr>
        <p:spPr>
          <a:xfrm>
            <a:off x="0" y="0"/>
            <a:ext cx="9144000" cy="673768"/>
          </a:xfrm>
          <a:noFill/>
        </p:spPr>
        <p:txBody>
          <a:bodyPr>
            <a:normAutofit fontScale="90000"/>
          </a:bodyPr>
          <a:lstStyle/>
          <a:p>
            <a:r>
              <a:rPr lang="en-US" sz="1400" b="1" dirty="0" smtClean="0">
                <a:latin typeface="Candara"/>
              </a:rPr>
              <a:t/>
            </a:r>
            <a:br>
              <a:rPr lang="en-US" sz="1400" b="1" dirty="0" smtClean="0">
                <a:latin typeface="Candara"/>
              </a:rPr>
            </a:br>
            <a:r>
              <a:rPr lang="en-US" sz="1400" dirty="0" smtClean="0">
                <a:latin typeface="Candara"/>
              </a:rPr>
              <a:t>1.7: </a:t>
            </a:r>
            <a:r>
              <a:rPr lang="en-US" sz="1400" dirty="0" err="1" smtClean="0">
                <a:latin typeface="Candara"/>
              </a:rPr>
              <a:t>Bulk_rowcount</a:t>
            </a:r>
            <a:r>
              <a:rPr lang="en-US" sz="1400" dirty="0" smtClean="0">
                <a:latin typeface="Candara"/>
              </a:rPr>
              <a:t> 							……contd.</a:t>
            </a:r>
            <a:br>
              <a:rPr lang="en-US" sz="1400" dirty="0" smtClean="0">
                <a:latin typeface="Candara"/>
              </a:rPr>
            </a:br>
            <a:r>
              <a:rPr lang="en-US" dirty="0" smtClean="0"/>
              <a:t> Counting Rows Affected by FORALL Iterations </a:t>
            </a:r>
            <a:r>
              <a:rPr lang="en-US" b="1"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a:bodyPr>
          <a:lstStyle/>
          <a:p>
            <a:pPr algn="just">
              <a:buNone/>
            </a:pPr>
            <a:r>
              <a:rPr lang="en-US" sz="2400" dirty="0" smtClean="0"/>
              <a:t>	You can also use the scalar attributes %FOUND, %NOTFOUND, and %ROWCOUNT with bulk binds. For example, %ROWCOUNT returns the total number of rows processed by all executions of the SQL statement. %FOUND and %NOTFOUND refer only to the last execution of the SQL statement. However, you can use %BULK_ROWCOUNT to infer their values for individual executions. For example, when %BULK_ROWCOUNT(</a:t>
            </a:r>
            <a:r>
              <a:rPr lang="en-US" sz="2400" dirty="0" err="1" smtClean="0"/>
              <a:t>i</a:t>
            </a:r>
            <a:r>
              <a:rPr lang="en-US" sz="2400" dirty="0" smtClean="0"/>
              <a:t>) is zero, %FOUND and %NOTFOUND are FALSE and TRUE, respectively.</a:t>
            </a:r>
            <a:endParaRPr lang="en-US" sz="2400" dirty="0" smtClean="0">
              <a:ln>
                <a:solidFill>
                  <a:srgbClr val="00B0F0"/>
                </a:solidFill>
              </a:ln>
              <a:solidFill>
                <a:srgbClr val="00B0F0"/>
              </a:solidFill>
            </a:endParaRPr>
          </a:p>
        </p:txBody>
      </p:sp>
      <p:sp>
        <p:nvSpPr>
          <p:cNvPr id="6147" name="Rectangle 3"/>
          <p:cNvSpPr>
            <a:spLocks noGrp="1"/>
          </p:cNvSpPr>
          <p:nvPr>
            <p:ph type="title"/>
          </p:nvPr>
        </p:nvSpPr>
        <p:spPr>
          <a:xfrm>
            <a:off x="0" y="0"/>
            <a:ext cx="9144000" cy="673768"/>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1.7: Bulk _</a:t>
            </a:r>
            <a:r>
              <a:rPr lang="en-US" sz="1400" b="1" dirty="0" err="1" smtClean="0">
                <a:latin typeface="Candara"/>
              </a:rPr>
              <a:t>rowcount</a:t>
            </a:r>
            <a:r>
              <a:rPr lang="en-US" sz="1400" b="1" dirty="0" smtClean="0">
                <a:latin typeface="Candara"/>
              </a:rPr>
              <a:t>						……contd.</a:t>
            </a:r>
            <a:br>
              <a:rPr lang="en-US" sz="1400" b="1" dirty="0" smtClean="0">
                <a:latin typeface="Candara"/>
              </a:rPr>
            </a:br>
            <a:r>
              <a:rPr lang="en-US" dirty="0" smtClean="0"/>
              <a:t>Counting Rows Affected by FORALL Iterations</a:t>
            </a:r>
            <a:r>
              <a:rPr lang="en-US" b="1"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fontScale="70000" lnSpcReduction="20000"/>
          </a:bodyPr>
          <a:lstStyle/>
          <a:p>
            <a:pPr algn="just"/>
            <a:r>
              <a:rPr lang="en-US" sz="2400" dirty="0" smtClean="0"/>
              <a:t>PL/SQL provides a mechanism to handle exceptions raised during the execution of a FORALL statement. This mechanism enables a bulk-bind operation to save information about exceptions and continue processing. To have a bulk bind complete despite errors, add the keywords SAVE EXCEPTIONS to your FORALL statement as follows :</a:t>
            </a:r>
          </a:p>
          <a:p>
            <a:pPr algn="just">
              <a:buNone/>
            </a:pPr>
            <a:r>
              <a:rPr lang="en-US" sz="2400" dirty="0" smtClean="0"/>
              <a:t>FORALL index IN </a:t>
            </a:r>
            <a:r>
              <a:rPr lang="en-US" sz="2400" dirty="0" err="1" smtClean="0"/>
              <a:t>lower_bound</a:t>
            </a:r>
            <a:r>
              <a:rPr lang="en-US" sz="2400" dirty="0" smtClean="0"/>
              <a:t>..</a:t>
            </a:r>
            <a:r>
              <a:rPr lang="en-US" sz="2400" dirty="0" err="1" smtClean="0"/>
              <a:t>upper_bound</a:t>
            </a:r>
            <a:r>
              <a:rPr lang="en-US" sz="2400" dirty="0" smtClean="0"/>
              <a:t> SAVE EXCEPTIONS {</a:t>
            </a:r>
            <a:r>
              <a:rPr lang="en-US" sz="2400" dirty="0" err="1" smtClean="0"/>
              <a:t>insert_stmt</a:t>
            </a:r>
            <a:r>
              <a:rPr lang="en-US" sz="2400" dirty="0" smtClean="0"/>
              <a:t> | </a:t>
            </a:r>
            <a:r>
              <a:rPr lang="en-US" sz="2400" dirty="0" err="1" smtClean="0"/>
              <a:t>update_stmt</a:t>
            </a:r>
            <a:r>
              <a:rPr lang="en-US" sz="2400" dirty="0" smtClean="0"/>
              <a:t> | </a:t>
            </a:r>
            <a:r>
              <a:rPr lang="en-US" sz="2400" dirty="0" err="1" smtClean="0"/>
              <a:t>delete_stmt</a:t>
            </a:r>
            <a:r>
              <a:rPr lang="en-US" sz="2400" dirty="0" smtClean="0"/>
              <a:t>}</a:t>
            </a:r>
          </a:p>
          <a:p>
            <a:pPr algn="just">
              <a:buNone/>
            </a:pPr>
            <a:endParaRPr lang="en-US" sz="2400" dirty="0" smtClean="0"/>
          </a:p>
          <a:p>
            <a:pPr algn="just"/>
            <a:r>
              <a:rPr lang="en-US" sz="2400" dirty="0" smtClean="0"/>
              <a:t>All exceptions raised during the execution are saved in the new cursor attribute %BULK_EXCEPTIONS, which stores a collection of records. Each record has two fields. The first field, %BULK_EXCEPTIONS(</a:t>
            </a:r>
            <a:r>
              <a:rPr lang="en-US" sz="2400" dirty="0" err="1" smtClean="0"/>
              <a:t>i</a:t>
            </a:r>
            <a:r>
              <a:rPr lang="en-US" sz="2400" dirty="0" smtClean="0"/>
              <a:t>).ERROR_INDEX, holds the "iteration" of the FORALL statement during which the exception was raised. The second field, %BULK_EXCEPTIONS(</a:t>
            </a:r>
            <a:r>
              <a:rPr lang="en-US" sz="2400" dirty="0" err="1" smtClean="0"/>
              <a:t>i</a:t>
            </a:r>
            <a:r>
              <a:rPr lang="en-US" sz="2400" dirty="0" smtClean="0"/>
              <a:t>).ERROR_CODE, holds the corresponding Oracle error code.</a:t>
            </a:r>
          </a:p>
          <a:p>
            <a:pPr algn="just">
              <a:buNone/>
            </a:pPr>
            <a:endParaRPr lang="en-US" sz="2400" dirty="0" smtClean="0"/>
          </a:p>
          <a:p>
            <a:pPr algn="just"/>
            <a:r>
              <a:rPr lang="en-US" sz="2400" dirty="0" smtClean="0"/>
              <a:t>The values stored by %BULK_EXCEPTIONS always refer to the most recently executed FORALL statement. The number of exceptions is saved in the count attribute of %BULK_EXCEPTIONS, that is, %BULK_EXCEPTIONS.COUNT. Its subscripts range from 1 to COUNT.</a:t>
            </a:r>
            <a:endParaRPr lang="en-US" sz="2400" dirty="0" smtClean="0">
              <a:ln>
                <a:solidFill>
                  <a:srgbClr val="00B0F0"/>
                </a:solidFill>
              </a:ln>
              <a:solidFill>
                <a:srgbClr val="00B0F0"/>
              </a:solidFill>
            </a:endParaRPr>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1.8: Bulk _exceptions	</a:t>
            </a:r>
            <a:br>
              <a:rPr lang="en-US" sz="1400" b="1" dirty="0" smtClean="0">
                <a:latin typeface="Candara"/>
              </a:rPr>
            </a:br>
            <a:r>
              <a:rPr lang="en-US" sz="2200" dirty="0" smtClean="0"/>
              <a:t>Handling FORALL Exceptions with the %BULK_EXCEPTIONS Attribute</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p:cNvSpPr>
          <p:nvPr/>
        </p:nvSpPr>
        <p:spPr bwMode="auto">
          <a:xfrm>
            <a:off x="390525" y="129781"/>
            <a:ext cx="8153400" cy="536972"/>
          </a:xfrm>
          <a:prstGeom prst="rect">
            <a:avLst/>
          </a:prstGeom>
          <a:noFill/>
          <a:ln w="9525">
            <a:noFill/>
            <a:miter lim="800000"/>
            <a:headEnd/>
            <a:tailEnd/>
          </a:ln>
        </p:spPr>
        <p:txBody>
          <a:bodyPr anchor="ctr"/>
          <a:lstStyle/>
          <a:p>
            <a:pPr eaLnBrk="0" hangingPunct="0">
              <a:lnSpc>
                <a:spcPct val="80000"/>
              </a:lnSpc>
            </a:pPr>
            <a:r>
              <a:rPr lang="en-US" sz="2800" b="1" dirty="0" smtClean="0">
                <a:latin typeface="Candara"/>
                <a:ea typeface="+mj-ea"/>
                <a:cs typeface="Arial" pitchFamily="34" charset="0"/>
              </a:rPr>
              <a:t>Lesson Objectives</a:t>
            </a:r>
          </a:p>
        </p:txBody>
      </p:sp>
      <p:sp>
        <p:nvSpPr>
          <p:cNvPr id="5123" name="Content Placeholder 12"/>
          <p:cNvSpPr>
            <a:spLocks/>
          </p:cNvSpPr>
          <p:nvPr/>
        </p:nvSpPr>
        <p:spPr bwMode="auto">
          <a:xfrm>
            <a:off x="319088" y="925116"/>
            <a:ext cx="6157912" cy="3770709"/>
          </a:xfrm>
          <a:prstGeom prst="rect">
            <a:avLst/>
          </a:prstGeom>
          <a:noFill/>
          <a:ln w="9525">
            <a:noFill/>
            <a:miter lim="800000"/>
            <a:headEnd/>
            <a:tailEnd/>
          </a:ln>
        </p:spPr>
        <p:txBody>
          <a:bodyPr/>
          <a:lstStyle/>
          <a:p>
            <a:r>
              <a:rPr lang="en-US" dirty="0" smtClean="0"/>
              <a:t>On completion of this lesson on  Bulk-Operations, you will be able to:</a:t>
            </a:r>
          </a:p>
          <a:p>
            <a:pPr lvl="1"/>
            <a:r>
              <a:rPr lang="en-US" dirty="0" smtClean="0"/>
              <a:t>Create and use Object-types </a:t>
            </a:r>
            <a:endParaRPr lang="en-US" dirty="0" smtClean="0"/>
          </a:p>
          <a:p>
            <a:pPr lvl="1"/>
            <a:r>
              <a:rPr lang="en-US" dirty="0" smtClean="0"/>
              <a:t>Understand </a:t>
            </a:r>
            <a:r>
              <a:rPr lang="en-US" dirty="0" smtClean="0"/>
              <a:t>collections and collection types</a:t>
            </a:r>
            <a:endParaRPr lang="en-US" dirty="0" smtClean="0"/>
          </a:p>
          <a:p>
            <a:pPr lvl="1"/>
            <a:r>
              <a:rPr lang="en-US" dirty="0" smtClean="0"/>
              <a:t>Use of Object-types and Collection-types</a:t>
            </a:r>
            <a:endParaRPr lang="en-US" dirty="0" smtClean="0"/>
          </a:p>
          <a:p>
            <a:pPr lvl="1"/>
            <a:endParaRPr lang="en-US" dirty="0"/>
          </a:p>
        </p:txBody>
      </p:sp>
      <p:grpSp>
        <p:nvGrpSpPr>
          <p:cNvPr id="2" name="Group 17"/>
          <p:cNvGrpSpPr>
            <a:grpSpLocks/>
          </p:cNvGrpSpPr>
          <p:nvPr/>
        </p:nvGrpSpPr>
        <p:grpSpPr bwMode="auto">
          <a:xfrm>
            <a:off x="6934200" y="1182291"/>
            <a:ext cx="1716088" cy="1103709"/>
            <a:chOff x="4176" y="993"/>
            <a:chExt cx="1273" cy="1119"/>
          </a:xfrm>
        </p:grpSpPr>
        <p:sp>
          <p:nvSpPr>
            <p:cNvPr id="5125"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5126" name="Picture 16" descr="objectives"/>
            <p:cNvPicPr>
              <a:picLocks noChangeAspect="1" noChangeArrowheads="1"/>
            </p:cNvPicPr>
            <p:nvPr/>
          </p:nvPicPr>
          <p:blipFill>
            <a:blip r:embed="rId3" cstate="print"/>
            <a:srcRect/>
            <a:stretch>
              <a:fillRect/>
            </a:stretch>
          </p:blipFill>
          <p:spPr bwMode="auto">
            <a:xfrm>
              <a:off x="4284" y="1080"/>
              <a:ext cx="1056" cy="960"/>
            </a:xfrm>
            <a:prstGeom prst="rect">
              <a:avLst/>
            </a:prstGeom>
            <a:noFill/>
            <a:ln w="9525">
              <a:noFill/>
              <a:miter lim="800000"/>
              <a:headEnd/>
              <a:tailEnd/>
            </a:ln>
          </p:spPr>
        </p:pic>
      </p:grpSp>
    </p:spTree>
    <p:extLst>
      <p:ext uri="{BB962C8B-B14F-4D97-AF65-F5344CB8AC3E}">
        <p14:creationId xmlns="" xmlns:p14="http://schemas.microsoft.com/office/powerpoint/2010/main" val="21053390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fontScale="55000" lnSpcReduction="20000"/>
          </a:bodyPr>
          <a:lstStyle/>
          <a:p>
            <a:pPr algn="just"/>
            <a:r>
              <a:rPr lang="en-US" sz="2200" dirty="0" smtClean="0"/>
              <a:t>If you omit the keywords SAVE EXCEPTIONS, execution of the FORALL statement stops when an exception is raised. In that case, SQL%BULK_EXCEPTIONS.COUNT returns 1, and SQL%BULK_EXCEPTIONS contains just one record. If no exception is raised during execution, SQL%BULK_EXCEPTIONS.COUNT returns 0.</a:t>
            </a:r>
          </a:p>
          <a:p>
            <a:pPr>
              <a:lnSpc>
                <a:spcPct val="100000"/>
              </a:lnSpc>
              <a:buNone/>
            </a:pPr>
            <a:r>
              <a:rPr lang="en-US" sz="1500" dirty="0" smtClean="0">
                <a:ln>
                  <a:solidFill>
                    <a:srgbClr val="00B0F0"/>
                  </a:solidFill>
                </a:ln>
                <a:solidFill>
                  <a:srgbClr val="00B0F0"/>
                </a:solidFill>
              </a:rPr>
              <a:t>declare</a:t>
            </a:r>
          </a:p>
          <a:p>
            <a:pPr>
              <a:lnSpc>
                <a:spcPct val="100000"/>
              </a:lnSpc>
              <a:buNone/>
            </a:pPr>
            <a:r>
              <a:rPr lang="en-US" sz="1500" dirty="0" smtClean="0">
                <a:ln>
                  <a:solidFill>
                    <a:srgbClr val="00B0F0"/>
                  </a:solidFill>
                </a:ln>
                <a:solidFill>
                  <a:srgbClr val="00B0F0"/>
                </a:solidFill>
              </a:rPr>
              <a:t>		TYPE </a:t>
            </a:r>
            <a:r>
              <a:rPr lang="en-US" sz="1500" dirty="0" err="1" smtClean="0">
                <a:ln>
                  <a:solidFill>
                    <a:srgbClr val="00B0F0"/>
                  </a:solidFill>
                </a:ln>
                <a:solidFill>
                  <a:srgbClr val="00B0F0"/>
                </a:solidFill>
              </a:rPr>
              <a:t>NumList</a:t>
            </a:r>
            <a:r>
              <a:rPr lang="en-US" sz="1500" dirty="0" smtClean="0">
                <a:ln>
                  <a:solidFill>
                    <a:srgbClr val="00B0F0"/>
                  </a:solidFill>
                </a:ln>
                <a:solidFill>
                  <a:srgbClr val="00B0F0"/>
                </a:solidFill>
              </a:rPr>
              <a:t> IS TABLE OF NUMBER;</a:t>
            </a:r>
          </a:p>
          <a:p>
            <a:pPr>
              <a:lnSpc>
                <a:spcPct val="100000"/>
              </a:lnSpc>
              <a:buNone/>
            </a:pP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num_tab</a:t>
            </a: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NumList</a:t>
            </a:r>
            <a:r>
              <a:rPr lang="en-US" sz="1500" dirty="0" smtClean="0">
                <a:ln>
                  <a:solidFill>
                    <a:srgbClr val="00B0F0"/>
                  </a:solidFill>
                </a:ln>
                <a:solidFill>
                  <a:srgbClr val="00B0F0"/>
                </a:solidFill>
              </a:rPr>
              <a:t> := </a:t>
            </a:r>
            <a:r>
              <a:rPr lang="en-US" sz="1500" dirty="0" err="1" smtClean="0">
                <a:ln>
                  <a:solidFill>
                    <a:srgbClr val="00B0F0"/>
                  </a:solidFill>
                </a:ln>
                <a:solidFill>
                  <a:srgbClr val="00B0F0"/>
                </a:solidFill>
              </a:rPr>
              <a:t>NumList</a:t>
            </a:r>
            <a:r>
              <a:rPr lang="en-US" sz="1500" dirty="0" smtClean="0">
                <a:ln>
                  <a:solidFill>
                    <a:srgbClr val="00B0F0"/>
                  </a:solidFill>
                </a:ln>
                <a:solidFill>
                  <a:srgbClr val="00B0F0"/>
                </a:solidFill>
              </a:rPr>
              <a:t>(10,0,11,12,30,0,20,199,2,0,9,1);</a:t>
            </a:r>
          </a:p>
          <a:p>
            <a:pPr>
              <a:lnSpc>
                <a:spcPct val="100000"/>
              </a:lnSpc>
              <a:buNone/>
            </a:pP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errnum</a:t>
            </a:r>
            <a:r>
              <a:rPr lang="en-US" sz="1500" dirty="0" smtClean="0">
                <a:ln>
                  <a:solidFill>
                    <a:srgbClr val="00B0F0"/>
                  </a:solidFill>
                </a:ln>
                <a:solidFill>
                  <a:srgbClr val="00B0F0"/>
                </a:solidFill>
              </a:rPr>
              <a:t> NUMBER;</a:t>
            </a:r>
          </a:p>
          <a:p>
            <a:pPr>
              <a:lnSpc>
                <a:spcPct val="100000"/>
              </a:lnSpc>
              <a:buNone/>
            </a:pPr>
            <a:r>
              <a:rPr lang="en-US" sz="1500" dirty="0" smtClean="0">
                <a:ln>
                  <a:solidFill>
                    <a:srgbClr val="00B0F0"/>
                  </a:solidFill>
                </a:ln>
                <a:solidFill>
                  <a:srgbClr val="00B0F0"/>
                </a:solidFill>
              </a:rPr>
              <a:t>begin</a:t>
            </a:r>
          </a:p>
          <a:p>
            <a:pPr>
              <a:lnSpc>
                <a:spcPct val="100000"/>
              </a:lnSpc>
              <a:buNone/>
            </a:pPr>
            <a:r>
              <a:rPr lang="en-US" sz="1500" dirty="0" smtClean="0">
                <a:ln>
                  <a:solidFill>
                    <a:srgbClr val="00B0F0"/>
                  </a:solidFill>
                </a:ln>
                <a:solidFill>
                  <a:srgbClr val="00B0F0"/>
                </a:solidFill>
              </a:rPr>
              <a:t>		FORALL </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 IN </a:t>
            </a:r>
            <a:r>
              <a:rPr lang="en-US" sz="1500" dirty="0" err="1" smtClean="0">
                <a:ln>
                  <a:solidFill>
                    <a:srgbClr val="00B0F0"/>
                  </a:solidFill>
                </a:ln>
                <a:solidFill>
                  <a:srgbClr val="00B0F0"/>
                </a:solidFill>
              </a:rPr>
              <a:t>num_tab.FIRST</a:t>
            </a:r>
            <a:r>
              <a:rPr lang="en-US" sz="1500" dirty="0" smtClean="0">
                <a:ln>
                  <a:solidFill>
                    <a:srgbClr val="00B0F0"/>
                  </a:solidFill>
                </a:ln>
                <a:solidFill>
                  <a:srgbClr val="00B0F0"/>
                </a:solidFill>
              </a:rPr>
              <a:t>..</a:t>
            </a:r>
            <a:r>
              <a:rPr lang="en-US" sz="1500" dirty="0" err="1" smtClean="0">
                <a:ln>
                  <a:solidFill>
                    <a:srgbClr val="00B0F0"/>
                  </a:solidFill>
                </a:ln>
                <a:solidFill>
                  <a:srgbClr val="00B0F0"/>
                </a:solidFill>
              </a:rPr>
              <a:t>num_tab.LAST</a:t>
            </a:r>
            <a:r>
              <a:rPr lang="en-US" sz="1500" dirty="0" smtClean="0">
                <a:ln>
                  <a:solidFill>
                    <a:srgbClr val="00B0F0"/>
                  </a:solidFill>
                </a:ln>
                <a:solidFill>
                  <a:srgbClr val="00B0F0"/>
                </a:solidFill>
              </a:rPr>
              <a:t> SAVE EXCEPTIONS  DELETE FROM </a:t>
            </a:r>
            <a:r>
              <a:rPr lang="en-US" sz="1500" dirty="0" err="1" smtClean="0">
                <a:ln>
                  <a:solidFill>
                    <a:srgbClr val="00B0F0"/>
                  </a:solidFill>
                </a:ln>
                <a:solidFill>
                  <a:srgbClr val="00B0F0"/>
                </a:solidFill>
              </a:rPr>
              <a:t>emp</a:t>
            </a:r>
            <a:r>
              <a:rPr lang="en-US" sz="1500" dirty="0" smtClean="0">
                <a:ln>
                  <a:solidFill>
                    <a:srgbClr val="00B0F0"/>
                  </a:solidFill>
                </a:ln>
                <a:solidFill>
                  <a:srgbClr val="00B0F0"/>
                </a:solidFill>
              </a:rPr>
              <a:t> WHERE </a:t>
            </a:r>
            <a:r>
              <a:rPr lang="en-US" sz="1500" dirty="0" err="1" smtClean="0">
                <a:ln>
                  <a:solidFill>
                    <a:srgbClr val="00B0F0"/>
                  </a:solidFill>
                </a:ln>
                <a:solidFill>
                  <a:srgbClr val="00B0F0"/>
                </a:solidFill>
              </a:rPr>
              <a:t>sal</a:t>
            </a:r>
            <a:r>
              <a:rPr lang="en-US" sz="1500" dirty="0" smtClean="0">
                <a:ln>
                  <a:solidFill>
                    <a:srgbClr val="00B0F0"/>
                  </a:solidFill>
                </a:ln>
                <a:solidFill>
                  <a:srgbClr val="00B0F0"/>
                </a:solidFill>
              </a:rPr>
              <a:t>&gt;500000/</a:t>
            </a:r>
            <a:r>
              <a:rPr lang="en-US" sz="1500" dirty="0" err="1" smtClean="0">
                <a:ln>
                  <a:solidFill>
                    <a:srgbClr val="00B0F0"/>
                  </a:solidFill>
                </a:ln>
                <a:solidFill>
                  <a:srgbClr val="00B0F0"/>
                </a:solidFill>
              </a:rPr>
              <a:t>num_tab</a:t>
            </a:r>
            <a:r>
              <a:rPr lang="en-US" sz="1500" dirty="0" smtClean="0">
                <a:ln>
                  <a:solidFill>
                    <a:srgbClr val="00B0F0"/>
                  </a:solidFill>
                </a:ln>
                <a:solidFill>
                  <a:srgbClr val="00B0F0"/>
                </a:solidFill>
              </a:rPr>
              <a:t>(</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a:t>
            </a:r>
          </a:p>
          <a:p>
            <a:pPr>
              <a:lnSpc>
                <a:spcPct val="100000"/>
              </a:lnSpc>
              <a:buNone/>
            </a:pPr>
            <a:r>
              <a:rPr lang="en-US" sz="1500" dirty="0" smtClean="0">
                <a:ln>
                  <a:solidFill>
                    <a:srgbClr val="00B0F0"/>
                  </a:solidFill>
                </a:ln>
                <a:solidFill>
                  <a:srgbClr val="00B0F0"/>
                </a:solidFill>
              </a:rPr>
              <a:t>exception</a:t>
            </a:r>
          </a:p>
          <a:p>
            <a:pPr>
              <a:lnSpc>
                <a:spcPct val="100000"/>
              </a:lnSpc>
              <a:buNone/>
            </a:pPr>
            <a:r>
              <a:rPr lang="en-US" sz="1500" dirty="0" smtClean="0">
                <a:ln>
                  <a:solidFill>
                    <a:srgbClr val="00B0F0"/>
                  </a:solidFill>
                </a:ln>
                <a:solidFill>
                  <a:srgbClr val="00B0F0"/>
                </a:solidFill>
              </a:rPr>
              <a:t>		when others then</a:t>
            </a:r>
          </a:p>
          <a:p>
            <a:pPr>
              <a:lnSpc>
                <a:spcPct val="100000"/>
              </a:lnSpc>
              <a:buNone/>
            </a:pP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errnum</a:t>
            </a:r>
            <a:r>
              <a:rPr lang="en-US" sz="1500" dirty="0" smtClean="0">
                <a:ln>
                  <a:solidFill>
                    <a:srgbClr val="00B0F0"/>
                  </a:solidFill>
                </a:ln>
                <a:solidFill>
                  <a:srgbClr val="00B0F0"/>
                </a:solidFill>
              </a:rPr>
              <a:t> :=SQL%BULK_EXCEPTIONS.COUNT;</a:t>
            </a:r>
          </a:p>
          <a:p>
            <a:pPr>
              <a:lnSpc>
                <a:spcPct val="100000"/>
              </a:lnSpc>
              <a:buNone/>
            </a:pP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dbms_output.put_line</a:t>
            </a:r>
            <a:r>
              <a:rPr lang="en-US" sz="1500" dirty="0" smtClean="0">
                <a:ln>
                  <a:solidFill>
                    <a:srgbClr val="00B0F0"/>
                  </a:solidFill>
                </a:ln>
                <a:solidFill>
                  <a:srgbClr val="00B0F0"/>
                </a:solidFill>
              </a:rPr>
              <a:t>('Number of errors is ' || </a:t>
            </a:r>
            <a:r>
              <a:rPr lang="en-US" sz="1500" dirty="0" err="1" smtClean="0">
                <a:ln>
                  <a:solidFill>
                    <a:srgbClr val="00B0F0"/>
                  </a:solidFill>
                </a:ln>
                <a:solidFill>
                  <a:srgbClr val="00B0F0"/>
                </a:solidFill>
              </a:rPr>
              <a:t>errnum</a:t>
            </a:r>
            <a:r>
              <a:rPr lang="en-US" sz="1500" dirty="0" smtClean="0">
                <a:ln>
                  <a:solidFill>
                    <a:srgbClr val="00B0F0"/>
                  </a:solidFill>
                </a:ln>
                <a:solidFill>
                  <a:srgbClr val="00B0F0"/>
                </a:solidFill>
              </a:rPr>
              <a:t>);</a:t>
            </a:r>
          </a:p>
          <a:p>
            <a:pPr>
              <a:lnSpc>
                <a:spcPct val="100000"/>
              </a:lnSpc>
              <a:buNone/>
            </a:pPr>
            <a:r>
              <a:rPr lang="en-US" sz="1500" dirty="0" smtClean="0">
                <a:ln>
                  <a:solidFill>
                    <a:srgbClr val="00B0F0"/>
                  </a:solidFill>
                </a:ln>
                <a:solidFill>
                  <a:srgbClr val="00B0F0"/>
                </a:solidFill>
              </a:rPr>
              <a:t>			FOR </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 IN 1..errnum LOOP</a:t>
            </a:r>
          </a:p>
          <a:p>
            <a:pPr>
              <a:lnSpc>
                <a:spcPct val="100000"/>
              </a:lnSpc>
              <a:buNone/>
            </a:pP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dbms_output.put_line</a:t>
            </a:r>
            <a:r>
              <a:rPr lang="en-US" sz="1500" dirty="0" smtClean="0">
                <a:ln>
                  <a:solidFill>
                    <a:srgbClr val="00B0F0"/>
                  </a:solidFill>
                </a:ln>
                <a:solidFill>
                  <a:srgbClr val="00B0F0"/>
                </a:solidFill>
              </a:rPr>
              <a:t>('Error ' || </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 || ' occurred during '|| 'execution ' ||  SQL%BULK_EXCEPTIONS(</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).ERROR_INDEX);</a:t>
            </a:r>
          </a:p>
          <a:p>
            <a:pPr>
              <a:lnSpc>
                <a:spcPct val="100000"/>
              </a:lnSpc>
              <a:buNone/>
            </a:pP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dbms_output.put_line</a:t>
            </a:r>
            <a:r>
              <a:rPr lang="en-US" sz="1500" dirty="0" smtClean="0">
                <a:ln>
                  <a:solidFill>
                    <a:srgbClr val="00B0F0"/>
                  </a:solidFill>
                </a:ln>
                <a:solidFill>
                  <a:srgbClr val="00B0F0"/>
                </a:solidFill>
              </a:rPr>
              <a:t>('Oracle error code is ' || SQL%BULK_EXCEPTIONS(</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).ERROR_CODE);</a:t>
            </a:r>
          </a:p>
          <a:p>
            <a:pPr>
              <a:lnSpc>
                <a:spcPct val="100000"/>
              </a:lnSpc>
              <a:buNone/>
            </a:pPr>
            <a:r>
              <a:rPr lang="en-US" sz="1500" dirty="0" smtClean="0">
                <a:ln>
                  <a:solidFill>
                    <a:srgbClr val="00B0F0"/>
                  </a:solidFill>
                </a:ln>
                <a:solidFill>
                  <a:srgbClr val="00B0F0"/>
                </a:solidFill>
              </a:rPr>
              <a:t>				</a:t>
            </a:r>
            <a:r>
              <a:rPr lang="en-US" sz="1500" dirty="0" err="1" smtClean="0">
                <a:ln>
                  <a:solidFill>
                    <a:srgbClr val="00B0F0"/>
                  </a:solidFill>
                </a:ln>
                <a:solidFill>
                  <a:srgbClr val="00B0F0"/>
                </a:solidFill>
              </a:rPr>
              <a:t>dbms_output.put_line</a:t>
            </a:r>
            <a:r>
              <a:rPr lang="en-US" sz="1500" dirty="0" smtClean="0">
                <a:ln>
                  <a:solidFill>
                    <a:srgbClr val="00B0F0"/>
                  </a:solidFill>
                </a:ln>
                <a:solidFill>
                  <a:srgbClr val="00B0F0"/>
                </a:solidFill>
              </a:rPr>
              <a:t>('Oracle error message is ' || </a:t>
            </a:r>
            <a:r>
              <a:rPr lang="en-US" sz="1500" dirty="0" err="1" smtClean="0">
                <a:ln>
                  <a:solidFill>
                    <a:srgbClr val="00B0F0"/>
                  </a:solidFill>
                </a:ln>
                <a:solidFill>
                  <a:srgbClr val="00B0F0"/>
                </a:solidFill>
              </a:rPr>
              <a:t>sqlerrm</a:t>
            </a:r>
            <a:r>
              <a:rPr lang="en-US" sz="1500" dirty="0" smtClean="0">
                <a:ln>
                  <a:solidFill>
                    <a:srgbClr val="00B0F0"/>
                  </a:solidFill>
                </a:ln>
                <a:solidFill>
                  <a:srgbClr val="00B0F0"/>
                </a:solidFill>
              </a:rPr>
              <a:t>(-(SQL%BULK_EXCEPTIONS(</a:t>
            </a:r>
            <a:r>
              <a:rPr lang="en-US" sz="1500" dirty="0" err="1" smtClean="0">
                <a:ln>
                  <a:solidFill>
                    <a:srgbClr val="00B0F0"/>
                  </a:solidFill>
                </a:ln>
                <a:solidFill>
                  <a:srgbClr val="00B0F0"/>
                </a:solidFill>
              </a:rPr>
              <a:t>i</a:t>
            </a:r>
            <a:r>
              <a:rPr lang="en-US" sz="1500" dirty="0" smtClean="0">
                <a:ln>
                  <a:solidFill>
                    <a:srgbClr val="00B0F0"/>
                  </a:solidFill>
                </a:ln>
                <a:solidFill>
                  <a:srgbClr val="00B0F0"/>
                </a:solidFill>
              </a:rPr>
              <a:t>).ERROR_CODE)));</a:t>
            </a:r>
          </a:p>
          <a:p>
            <a:pPr>
              <a:lnSpc>
                <a:spcPct val="100000"/>
              </a:lnSpc>
              <a:buNone/>
            </a:pPr>
            <a:r>
              <a:rPr lang="en-US" sz="1500" dirty="0" smtClean="0">
                <a:ln>
                  <a:solidFill>
                    <a:srgbClr val="00B0F0"/>
                  </a:solidFill>
                </a:ln>
                <a:solidFill>
                  <a:srgbClr val="00B0F0"/>
                </a:solidFill>
              </a:rPr>
              <a:t>			END LOOP;</a:t>
            </a:r>
          </a:p>
          <a:p>
            <a:pPr>
              <a:lnSpc>
                <a:spcPct val="100000"/>
              </a:lnSpc>
              <a:buNone/>
            </a:pPr>
            <a:r>
              <a:rPr lang="en-US" sz="1500" dirty="0" smtClean="0">
                <a:ln>
                  <a:solidFill>
                    <a:srgbClr val="00B0F0"/>
                  </a:solidFill>
                </a:ln>
                <a:solidFill>
                  <a:srgbClr val="00B0F0"/>
                </a:solidFill>
              </a:rPr>
              <a:t>END;</a:t>
            </a:r>
          </a:p>
          <a:p>
            <a:pPr>
              <a:lnSpc>
                <a:spcPct val="100000"/>
              </a:lnSpc>
              <a:buNone/>
            </a:pPr>
            <a:r>
              <a:rPr lang="en-US" sz="1500" dirty="0" smtClean="0">
                <a:ln>
                  <a:solidFill>
                    <a:srgbClr val="00B0F0"/>
                  </a:solidFill>
                </a:ln>
                <a:solidFill>
                  <a:srgbClr val="00B0F0"/>
                </a:solidFill>
              </a:rPr>
              <a:t>/</a:t>
            </a:r>
          </a:p>
          <a:p>
            <a:pPr algn="just">
              <a:lnSpc>
                <a:spcPct val="100000"/>
              </a:lnSpc>
              <a:buNone/>
            </a:pPr>
            <a:r>
              <a:rPr lang="en-US" sz="2200" dirty="0" smtClean="0"/>
              <a:t>	In this example, PL/SQL raised the predefined exception ZERO_DIVIDE when </a:t>
            </a:r>
            <a:r>
              <a:rPr lang="en-US" sz="2200" dirty="0" err="1" smtClean="0"/>
              <a:t>i</a:t>
            </a:r>
            <a:r>
              <a:rPr lang="en-US" sz="2200" dirty="0" smtClean="0"/>
              <a:t> equaled 2, 6, 10. After the bulk-bind completed, SQL%BULK_EXCEPTIONS.COUNT returned 3, and the contents of SQL%BULK_EXCEPTIONS were (2,1476), (6,1476), and (10,1476). To get the Oracle error message (which includes the code), we passed SQL%BULK_EXCEPTIONS(</a:t>
            </a:r>
            <a:r>
              <a:rPr lang="en-US" sz="2200" dirty="0" err="1" smtClean="0"/>
              <a:t>i</a:t>
            </a:r>
            <a:r>
              <a:rPr lang="en-US" sz="2200" dirty="0" smtClean="0"/>
              <a:t>).ERROR_CODE to the error-reporting function SQLERRM</a:t>
            </a:r>
            <a:endParaRPr lang="en-US" sz="2200" dirty="0" smtClean="0">
              <a:ln>
                <a:solidFill>
                  <a:srgbClr val="00B0F0"/>
                </a:solidFill>
              </a:ln>
              <a:solidFill>
                <a:srgbClr val="00B0F0"/>
              </a:solidFill>
            </a:endParaRPr>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1.8: Bulk _exceptions							…..</a:t>
            </a:r>
            <a:r>
              <a:rPr lang="en-US" sz="1400" b="1" dirty="0" err="1" smtClean="0">
                <a:latin typeface="Candara"/>
              </a:rPr>
              <a:t>contd</a:t>
            </a:r>
            <a:r>
              <a:rPr lang="en-US" sz="1400" b="1" dirty="0" smtClean="0">
                <a:latin typeface="Candara"/>
              </a:rPr>
              <a:t/>
            </a:r>
            <a:br>
              <a:rPr lang="en-US" sz="1400" b="1" dirty="0" smtClean="0">
                <a:latin typeface="Candara"/>
              </a:rPr>
            </a:br>
            <a:r>
              <a:rPr lang="en-US" sz="2200" dirty="0" smtClean="0"/>
              <a:t>Handling FORALL Exceptions with the %BULK_EXCEPTIONS Attribute</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fontScale="92500" lnSpcReduction="10000"/>
          </a:bodyPr>
          <a:lstStyle/>
          <a:p>
            <a:pPr algn="just"/>
            <a:r>
              <a:rPr lang="en-US" sz="2000" dirty="0" smtClean="0"/>
              <a:t>You can use FOR ALL clause only in tools which include PL SQL engine. Otherwise, you get the error </a:t>
            </a:r>
            <a:r>
              <a:rPr lang="en-US" sz="2000" i="1" dirty="0" smtClean="0"/>
              <a:t>this feature is not supported in client-side programs</a:t>
            </a:r>
            <a:r>
              <a:rPr lang="en-US" sz="2000" dirty="0" smtClean="0"/>
              <a:t>.</a:t>
            </a:r>
          </a:p>
          <a:p>
            <a:pPr algn="just"/>
            <a:r>
              <a:rPr lang="en-US" sz="2000" dirty="0" smtClean="0"/>
              <a:t>The INSERT, UPDATE, or DELETE statement must reference at least one collection. </a:t>
            </a:r>
          </a:p>
          <a:p>
            <a:pPr>
              <a:lnSpc>
                <a:spcPct val="100000"/>
              </a:lnSpc>
              <a:buNone/>
            </a:pPr>
            <a:r>
              <a:rPr lang="en-US" sz="900" dirty="0" smtClean="0">
                <a:ln>
                  <a:solidFill>
                    <a:srgbClr val="00B0F0"/>
                  </a:solidFill>
                </a:ln>
                <a:solidFill>
                  <a:srgbClr val="00B0F0"/>
                </a:solidFill>
              </a:rPr>
              <a:t>CREATE TABLE pairs (n NUMBER, m NUMBER);</a:t>
            </a:r>
          </a:p>
          <a:p>
            <a:pPr>
              <a:lnSpc>
                <a:spcPct val="100000"/>
              </a:lnSpc>
              <a:buNone/>
            </a:pPr>
            <a:r>
              <a:rPr lang="en-US" sz="900" dirty="0" smtClean="0">
                <a:ln>
                  <a:solidFill>
                    <a:srgbClr val="00B0F0"/>
                  </a:solidFill>
                </a:ln>
                <a:solidFill>
                  <a:srgbClr val="00B0F0"/>
                </a:solidFill>
              </a:rPr>
              <a:t>DECLARE</a:t>
            </a:r>
          </a:p>
          <a:p>
            <a:pPr>
              <a:lnSpc>
                <a:spcPct val="100000"/>
              </a:lnSpc>
              <a:buNone/>
            </a:pPr>
            <a:r>
              <a:rPr lang="en-US" sz="900" dirty="0" smtClean="0">
                <a:ln>
                  <a:solidFill>
                    <a:srgbClr val="00B0F0"/>
                  </a:solidFill>
                </a:ln>
                <a:solidFill>
                  <a:srgbClr val="00B0F0"/>
                </a:solidFill>
              </a:rPr>
              <a:t>		TYPE </a:t>
            </a:r>
            <a:r>
              <a:rPr lang="en-US" sz="900" dirty="0" err="1" smtClean="0">
                <a:ln>
                  <a:solidFill>
                    <a:srgbClr val="00B0F0"/>
                  </a:solidFill>
                </a:ln>
                <a:solidFill>
                  <a:srgbClr val="00B0F0"/>
                </a:solidFill>
              </a:rPr>
              <a:t>NumTab</a:t>
            </a:r>
            <a:r>
              <a:rPr lang="en-US" sz="900" dirty="0" smtClean="0">
                <a:ln>
                  <a:solidFill>
                    <a:srgbClr val="00B0F0"/>
                  </a:solidFill>
                </a:ln>
                <a:solidFill>
                  <a:srgbClr val="00B0F0"/>
                </a:solidFill>
              </a:rPr>
              <a:t> IS TABLE OF NUMBER;</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nums</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NumTab</a:t>
            </a:r>
            <a:r>
              <a:rPr lang="en-US" sz="900" dirty="0" smtClean="0">
                <a:ln>
                  <a:solidFill>
                    <a:srgbClr val="00B0F0"/>
                  </a:solidFill>
                </a:ln>
                <a:solidFill>
                  <a:srgbClr val="00B0F0"/>
                </a:solidFill>
              </a:rPr>
              <a:t> := </a:t>
            </a:r>
            <a:r>
              <a:rPr lang="en-US" sz="900" dirty="0" err="1" smtClean="0">
                <a:ln>
                  <a:solidFill>
                    <a:srgbClr val="00B0F0"/>
                  </a:solidFill>
                </a:ln>
                <a:solidFill>
                  <a:srgbClr val="00B0F0"/>
                </a:solidFill>
              </a:rPr>
              <a:t>NumTab</a:t>
            </a:r>
            <a:r>
              <a:rPr lang="en-US" sz="900" dirty="0" smtClean="0">
                <a:ln>
                  <a:solidFill>
                    <a:srgbClr val="00B0F0"/>
                  </a:solidFill>
                </a:ln>
                <a:solidFill>
                  <a:srgbClr val="00B0F0"/>
                </a:solidFill>
              </a:rPr>
              <a:t>(1, 2, 3);</a:t>
            </a:r>
          </a:p>
          <a:p>
            <a:pPr>
              <a:lnSpc>
                <a:spcPct val="100000"/>
              </a:lnSpc>
              <a:buNone/>
            </a:pPr>
            <a:r>
              <a:rPr lang="en-US" sz="900" dirty="0" smtClean="0">
                <a:ln>
                  <a:solidFill>
                    <a:srgbClr val="00B0F0"/>
                  </a:solidFill>
                </a:ln>
                <a:solidFill>
                  <a:srgbClr val="00B0F0"/>
                </a:solidFill>
              </a:rPr>
              <a:t>BEGIN</a:t>
            </a:r>
          </a:p>
          <a:p>
            <a:pPr>
              <a:lnSpc>
                <a:spcPct val="100000"/>
              </a:lnSpc>
              <a:buNone/>
            </a:pPr>
            <a:r>
              <a:rPr lang="en-US" sz="900" dirty="0" smtClean="0">
                <a:ln>
                  <a:solidFill>
                    <a:srgbClr val="00B0F0"/>
                  </a:solidFill>
                </a:ln>
                <a:solidFill>
                  <a:srgbClr val="00B0F0"/>
                </a:solidFill>
              </a:rPr>
              <a:t>		FORALL </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 IN </a:t>
            </a:r>
            <a:r>
              <a:rPr lang="en-US" sz="900" dirty="0" err="1" smtClean="0">
                <a:ln>
                  <a:solidFill>
                    <a:srgbClr val="00B0F0"/>
                  </a:solidFill>
                </a:ln>
                <a:solidFill>
                  <a:srgbClr val="00B0F0"/>
                </a:solidFill>
              </a:rPr>
              <a:t>nums.FIRST</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nums.LAST</a:t>
            </a:r>
            <a:r>
              <a:rPr lang="en-US" sz="900" dirty="0" smtClean="0">
                <a:ln>
                  <a:solidFill>
                    <a:srgbClr val="00B0F0"/>
                  </a:solidFill>
                </a:ln>
                <a:solidFill>
                  <a:srgbClr val="00B0F0"/>
                </a:solidFill>
              </a:rPr>
              <a:t>  INSERT INTO pairs VALUES(</a:t>
            </a:r>
            <a:r>
              <a:rPr lang="en-US" sz="900" dirty="0" err="1" smtClean="0">
                <a:ln>
                  <a:solidFill>
                    <a:srgbClr val="00B0F0"/>
                  </a:solidFill>
                </a:ln>
                <a:solidFill>
                  <a:srgbClr val="00B0F0"/>
                </a:solidFill>
              </a:rPr>
              <a:t>nums</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 10); -- works</a:t>
            </a:r>
          </a:p>
          <a:p>
            <a:pPr>
              <a:lnSpc>
                <a:spcPct val="100000"/>
              </a:lnSpc>
              <a:buNone/>
            </a:pPr>
            <a:r>
              <a:rPr lang="en-US" sz="900" dirty="0" smtClean="0">
                <a:ln>
                  <a:solidFill>
                    <a:srgbClr val="00B0F0"/>
                  </a:solidFill>
                </a:ln>
                <a:solidFill>
                  <a:srgbClr val="00B0F0"/>
                </a:solidFill>
              </a:rPr>
              <a:t>		FORALL </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 IN 1..3 INSERT INTO pairs VALUES(5, 10); -- causes an error</a:t>
            </a:r>
          </a:p>
          <a:p>
            <a:pPr>
              <a:lnSpc>
                <a:spcPct val="100000"/>
              </a:lnSpc>
              <a:buNone/>
            </a:pPr>
            <a:r>
              <a:rPr lang="en-US" sz="900" dirty="0" smtClean="0">
                <a:ln>
                  <a:solidFill>
                    <a:srgbClr val="00B0F0"/>
                  </a:solidFill>
                </a:ln>
                <a:solidFill>
                  <a:srgbClr val="00B0F0"/>
                </a:solidFill>
              </a:rPr>
              <a:t>END;</a:t>
            </a:r>
          </a:p>
          <a:p>
            <a:pPr>
              <a:lnSpc>
                <a:spcPct val="100000"/>
              </a:lnSpc>
              <a:buNone/>
            </a:pPr>
            <a:r>
              <a:rPr lang="en-US" sz="900" dirty="0" smtClean="0">
                <a:ln>
                  <a:solidFill>
                    <a:srgbClr val="00B0F0"/>
                  </a:solidFill>
                </a:ln>
                <a:solidFill>
                  <a:srgbClr val="00B0F0"/>
                </a:solidFill>
              </a:rPr>
              <a:t>/</a:t>
            </a:r>
          </a:p>
          <a:p>
            <a:pPr algn="just">
              <a:buNone/>
            </a:pPr>
            <a:r>
              <a:rPr lang="en-US" sz="1300" dirty="0" smtClean="0"/>
              <a:t>INSERT INTO pairs VALUES(5, 10); -- causes an error</a:t>
            </a:r>
          </a:p>
          <a:p>
            <a:pPr algn="just">
              <a:buNone/>
            </a:pPr>
            <a:r>
              <a:rPr lang="en-US" sz="1300" dirty="0" smtClean="0"/>
              <a:t>*</a:t>
            </a:r>
          </a:p>
          <a:p>
            <a:pPr algn="just">
              <a:buNone/>
            </a:pPr>
            <a:r>
              <a:rPr lang="en-US" sz="1300" dirty="0" smtClean="0"/>
              <a:t>ERROR at line 8:</a:t>
            </a:r>
          </a:p>
          <a:p>
            <a:pPr algn="just">
              <a:buNone/>
            </a:pPr>
            <a:r>
              <a:rPr lang="en-US" sz="1300" dirty="0" smtClean="0"/>
              <a:t>ORA-06550: line 8, column 1:</a:t>
            </a:r>
          </a:p>
          <a:p>
            <a:pPr algn="just">
              <a:buNone/>
            </a:pPr>
            <a:r>
              <a:rPr lang="en-US" sz="1300" dirty="0" smtClean="0"/>
              <a:t>PLS-00435: DML statement without BULK In-BIND cannot be used inside FORALL</a:t>
            </a:r>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1.9: Restriction on BULK-bind</a:t>
            </a:r>
            <a:br>
              <a:rPr lang="en-US" sz="1400" b="1" dirty="0" smtClean="0">
                <a:latin typeface="Candara"/>
              </a:rPr>
            </a:br>
            <a:r>
              <a:rPr lang="en-US" sz="2200" dirty="0" smtClean="0"/>
              <a:t>Restriction on FORALL</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lnSpcReduction="10000"/>
          </a:bodyPr>
          <a:lstStyle/>
          <a:p>
            <a:pPr algn="just"/>
            <a:r>
              <a:rPr lang="en-US" sz="2000" dirty="0" smtClean="0"/>
              <a:t>All collection elements in the specified range must exist. If an element is missing or was deleted, you get an error. </a:t>
            </a:r>
          </a:p>
          <a:p>
            <a:pPr>
              <a:lnSpc>
                <a:spcPct val="100000"/>
              </a:lnSpc>
              <a:buNone/>
            </a:pPr>
            <a:r>
              <a:rPr lang="en-US" sz="900" dirty="0" smtClean="0">
                <a:ln>
                  <a:solidFill>
                    <a:srgbClr val="00B0F0"/>
                  </a:solidFill>
                </a:ln>
                <a:solidFill>
                  <a:srgbClr val="00B0F0"/>
                </a:solidFill>
              </a:rPr>
              <a:t>declare</a:t>
            </a:r>
          </a:p>
          <a:p>
            <a:pPr>
              <a:lnSpc>
                <a:spcPct val="100000"/>
              </a:lnSpc>
              <a:buNone/>
            </a:pPr>
            <a:r>
              <a:rPr lang="en-US" sz="900" dirty="0" smtClean="0">
                <a:ln>
                  <a:solidFill>
                    <a:srgbClr val="00B0F0"/>
                  </a:solidFill>
                </a:ln>
                <a:solidFill>
                  <a:srgbClr val="00B0F0"/>
                </a:solidFill>
              </a:rPr>
              <a:t> 		TYPE </a:t>
            </a:r>
            <a:r>
              <a:rPr lang="en-US" sz="900" dirty="0" err="1" smtClean="0">
                <a:ln>
                  <a:solidFill>
                    <a:srgbClr val="00B0F0"/>
                  </a:solidFill>
                </a:ln>
                <a:solidFill>
                  <a:srgbClr val="00B0F0"/>
                </a:solidFill>
              </a:rPr>
              <a:t>NumList</a:t>
            </a:r>
            <a:r>
              <a:rPr lang="en-US" sz="900" dirty="0" smtClean="0">
                <a:ln>
                  <a:solidFill>
                    <a:srgbClr val="00B0F0"/>
                  </a:solidFill>
                </a:ln>
                <a:solidFill>
                  <a:srgbClr val="00B0F0"/>
                </a:solidFill>
              </a:rPr>
              <a:t> IS TABLE OF NUMBER;</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depts</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NumList</a:t>
            </a:r>
            <a:r>
              <a:rPr lang="en-US" sz="900" dirty="0" smtClean="0">
                <a:ln>
                  <a:solidFill>
                    <a:srgbClr val="00B0F0"/>
                  </a:solidFill>
                </a:ln>
                <a:solidFill>
                  <a:srgbClr val="00B0F0"/>
                </a:solidFill>
              </a:rPr>
              <a:t> := </a:t>
            </a:r>
            <a:r>
              <a:rPr lang="en-US" sz="900" dirty="0" err="1" smtClean="0">
                <a:ln>
                  <a:solidFill>
                    <a:srgbClr val="00B0F0"/>
                  </a:solidFill>
                </a:ln>
                <a:solidFill>
                  <a:srgbClr val="00B0F0"/>
                </a:solidFill>
              </a:rPr>
              <a:t>NumList</a:t>
            </a:r>
            <a:r>
              <a:rPr lang="en-US" sz="900" dirty="0" smtClean="0">
                <a:ln>
                  <a:solidFill>
                    <a:srgbClr val="00B0F0"/>
                  </a:solidFill>
                </a:ln>
                <a:solidFill>
                  <a:srgbClr val="00B0F0"/>
                </a:solidFill>
              </a:rPr>
              <a:t>(10, 20, 30, 40);</a:t>
            </a:r>
          </a:p>
          <a:p>
            <a:pPr>
              <a:lnSpc>
                <a:spcPct val="100000"/>
              </a:lnSpc>
              <a:buNone/>
            </a:pPr>
            <a:r>
              <a:rPr lang="en-US" sz="900" dirty="0" smtClean="0">
                <a:ln>
                  <a:solidFill>
                    <a:srgbClr val="00B0F0"/>
                  </a:solidFill>
                </a:ln>
                <a:solidFill>
                  <a:srgbClr val="00B0F0"/>
                </a:solidFill>
              </a:rPr>
              <a:t> begin</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depts.DELETE</a:t>
            </a:r>
            <a:r>
              <a:rPr lang="en-US" sz="900" dirty="0" smtClean="0">
                <a:ln>
                  <a:solidFill>
                    <a:srgbClr val="00B0F0"/>
                  </a:solidFill>
                </a:ln>
                <a:solidFill>
                  <a:srgbClr val="00B0F0"/>
                </a:solidFill>
              </a:rPr>
              <a:t>(3); -- delete third element</a:t>
            </a:r>
          </a:p>
          <a:p>
            <a:pPr>
              <a:lnSpc>
                <a:spcPct val="100000"/>
              </a:lnSpc>
              <a:buNone/>
            </a:pPr>
            <a:r>
              <a:rPr lang="en-US" sz="900" dirty="0" smtClean="0">
                <a:ln>
                  <a:solidFill>
                    <a:srgbClr val="00B0F0"/>
                  </a:solidFill>
                </a:ln>
                <a:solidFill>
                  <a:srgbClr val="00B0F0"/>
                </a:solidFill>
              </a:rPr>
              <a:t> 		for </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 in </a:t>
            </a:r>
            <a:r>
              <a:rPr lang="en-US" sz="900" dirty="0" err="1" smtClean="0">
                <a:ln>
                  <a:solidFill>
                    <a:srgbClr val="00B0F0"/>
                  </a:solidFill>
                </a:ln>
                <a:solidFill>
                  <a:srgbClr val="00B0F0"/>
                </a:solidFill>
              </a:rPr>
              <a:t>depts.first</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depts.last</a:t>
            </a:r>
            <a:r>
              <a:rPr lang="en-US" sz="900" dirty="0" smtClean="0">
                <a:ln>
                  <a:solidFill>
                    <a:srgbClr val="00B0F0"/>
                  </a:solidFill>
                </a:ln>
                <a:solidFill>
                  <a:srgbClr val="00B0F0"/>
                </a:solidFill>
              </a:rPr>
              <a:t> loop</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dbms_output.put_line</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depts</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 		end loop;</a:t>
            </a:r>
          </a:p>
          <a:p>
            <a:pPr>
              <a:lnSpc>
                <a:spcPct val="100000"/>
              </a:lnSpc>
              <a:buNone/>
            </a:pPr>
            <a:r>
              <a:rPr lang="en-US" sz="900" dirty="0" smtClean="0">
                <a:ln>
                  <a:solidFill>
                    <a:srgbClr val="00B0F0"/>
                  </a:solidFill>
                </a:ln>
                <a:solidFill>
                  <a:srgbClr val="00B0F0"/>
                </a:solidFill>
              </a:rPr>
              <a:t>exception</a:t>
            </a:r>
          </a:p>
          <a:p>
            <a:pPr>
              <a:lnSpc>
                <a:spcPct val="100000"/>
              </a:lnSpc>
              <a:buNone/>
            </a:pPr>
            <a:r>
              <a:rPr lang="en-US" sz="900" dirty="0" smtClean="0">
                <a:ln>
                  <a:solidFill>
                    <a:srgbClr val="00B0F0"/>
                  </a:solidFill>
                </a:ln>
                <a:solidFill>
                  <a:srgbClr val="00B0F0"/>
                </a:solidFill>
              </a:rPr>
              <a:t>		when others then</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dbms_output.put_line</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sqlerrm</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end;</a:t>
            </a:r>
          </a:p>
          <a:p>
            <a:pPr>
              <a:lnSpc>
                <a:spcPct val="100000"/>
              </a:lnSpc>
              <a:buNone/>
            </a:pPr>
            <a:r>
              <a:rPr lang="en-US" sz="900" dirty="0" smtClean="0">
                <a:ln>
                  <a:solidFill>
                    <a:srgbClr val="00B0F0"/>
                  </a:solidFill>
                </a:ln>
                <a:solidFill>
                  <a:srgbClr val="00B0F0"/>
                </a:solidFill>
              </a:rPr>
              <a:t>/</a:t>
            </a:r>
          </a:p>
          <a:p>
            <a:pPr algn="just">
              <a:buNone/>
            </a:pPr>
            <a:r>
              <a:rPr lang="en-US" sz="1300" dirty="0" smtClean="0"/>
              <a:t>10</a:t>
            </a:r>
          </a:p>
          <a:p>
            <a:pPr algn="just">
              <a:buNone/>
            </a:pPr>
            <a:r>
              <a:rPr lang="en-US" sz="1300" dirty="0" smtClean="0"/>
              <a:t>20</a:t>
            </a:r>
          </a:p>
          <a:p>
            <a:pPr algn="just">
              <a:buNone/>
            </a:pPr>
            <a:r>
              <a:rPr lang="en-US" sz="1300" dirty="0" smtClean="0"/>
              <a:t>ORA-01403: no data found</a:t>
            </a:r>
          </a:p>
          <a:p>
            <a:pPr algn="just">
              <a:buNone/>
            </a:pPr>
            <a:r>
              <a:rPr lang="en-US" sz="1400" dirty="0" smtClean="0"/>
              <a:t>the above normal loop returns the error :</a:t>
            </a:r>
            <a:r>
              <a:rPr lang="en-US" sz="1400" dirty="0" err="1" smtClean="0"/>
              <a:t>no_data_found</a:t>
            </a:r>
            <a:endParaRPr lang="en-US" sz="1300" dirty="0" smtClean="0"/>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1.9: Restriction on BULK-bind</a:t>
            </a:r>
            <a:br>
              <a:rPr lang="en-US" sz="1400" b="1" dirty="0" smtClean="0">
                <a:latin typeface="Candara"/>
              </a:rPr>
            </a:br>
            <a:r>
              <a:rPr lang="en-US" sz="2200" dirty="0" smtClean="0"/>
              <a:t>Restriction on FORALL					……</a:t>
            </a:r>
            <a:r>
              <a:rPr lang="en-US" sz="2200" dirty="0" err="1" smtClean="0"/>
              <a:t>contd</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a:bodyPr>
          <a:lstStyle/>
          <a:p>
            <a:pPr algn="just"/>
            <a:r>
              <a:rPr lang="en-US" sz="2000" dirty="0" smtClean="0"/>
              <a:t>All collection elements in the specified range must exist. If an element is missing or was deleted, you get an error. </a:t>
            </a:r>
          </a:p>
          <a:p>
            <a:pPr>
              <a:lnSpc>
                <a:spcPct val="100000"/>
              </a:lnSpc>
              <a:buNone/>
            </a:pPr>
            <a:r>
              <a:rPr lang="en-US" sz="900" dirty="0" smtClean="0">
                <a:ln>
                  <a:solidFill>
                    <a:srgbClr val="00B0F0"/>
                  </a:solidFill>
                </a:ln>
                <a:solidFill>
                  <a:srgbClr val="00B0F0"/>
                </a:solidFill>
              </a:rPr>
              <a:t>declare</a:t>
            </a:r>
          </a:p>
          <a:p>
            <a:pPr>
              <a:lnSpc>
                <a:spcPct val="100000"/>
              </a:lnSpc>
              <a:buNone/>
            </a:pPr>
            <a:r>
              <a:rPr lang="en-US" sz="900" dirty="0" smtClean="0">
                <a:ln>
                  <a:solidFill>
                    <a:srgbClr val="00B0F0"/>
                  </a:solidFill>
                </a:ln>
                <a:solidFill>
                  <a:srgbClr val="00B0F0"/>
                </a:solidFill>
              </a:rPr>
              <a:t>		TYPE </a:t>
            </a:r>
            <a:r>
              <a:rPr lang="en-US" sz="900" dirty="0" err="1" smtClean="0">
                <a:ln>
                  <a:solidFill>
                    <a:srgbClr val="00B0F0"/>
                  </a:solidFill>
                </a:ln>
                <a:solidFill>
                  <a:srgbClr val="00B0F0"/>
                </a:solidFill>
              </a:rPr>
              <a:t>NumList</a:t>
            </a:r>
            <a:r>
              <a:rPr lang="en-US" sz="900" dirty="0" smtClean="0">
                <a:ln>
                  <a:solidFill>
                    <a:srgbClr val="00B0F0"/>
                  </a:solidFill>
                </a:ln>
                <a:solidFill>
                  <a:srgbClr val="00B0F0"/>
                </a:solidFill>
              </a:rPr>
              <a:t> IS TABLE OF NUMBER;</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depts</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NumList</a:t>
            </a:r>
            <a:r>
              <a:rPr lang="en-US" sz="900" dirty="0" smtClean="0">
                <a:ln>
                  <a:solidFill>
                    <a:srgbClr val="00B0F0"/>
                  </a:solidFill>
                </a:ln>
                <a:solidFill>
                  <a:srgbClr val="00B0F0"/>
                </a:solidFill>
              </a:rPr>
              <a:t> := </a:t>
            </a:r>
            <a:r>
              <a:rPr lang="en-US" sz="900" dirty="0" err="1" smtClean="0">
                <a:ln>
                  <a:solidFill>
                    <a:srgbClr val="00B0F0"/>
                  </a:solidFill>
                </a:ln>
                <a:solidFill>
                  <a:srgbClr val="00B0F0"/>
                </a:solidFill>
              </a:rPr>
              <a:t>NumList</a:t>
            </a:r>
            <a:r>
              <a:rPr lang="en-US" sz="900" dirty="0" smtClean="0">
                <a:ln>
                  <a:solidFill>
                    <a:srgbClr val="00B0F0"/>
                  </a:solidFill>
                </a:ln>
                <a:solidFill>
                  <a:srgbClr val="00B0F0"/>
                </a:solidFill>
              </a:rPr>
              <a:t>(10, 20, 30, 40);</a:t>
            </a:r>
          </a:p>
          <a:p>
            <a:pPr>
              <a:lnSpc>
                <a:spcPct val="100000"/>
              </a:lnSpc>
              <a:buNone/>
            </a:pPr>
            <a:r>
              <a:rPr lang="en-US" sz="900" dirty="0" smtClean="0">
                <a:ln>
                  <a:solidFill>
                    <a:srgbClr val="00B0F0"/>
                  </a:solidFill>
                </a:ln>
                <a:solidFill>
                  <a:srgbClr val="00B0F0"/>
                </a:solidFill>
              </a:rPr>
              <a:t>begin</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depts.DELETE</a:t>
            </a:r>
            <a:r>
              <a:rPr lang="en-US" sz="900" dirty="0" smtClean="0">
                <a:ln>
                  <a:solidFill>
                    <a:srgbClr val="00B0F0"/>
                  </a:solidFill>
                </a:ln>
                <a:solidFill>
                  <a:srgbClr val="00B0F0"/>
                </a:solidFill>
              </a:rPr>
              <a:t>(3); -- delete third element</a:t>
            </a:r>
          </a:p>
          <a:p>
            <a:pPr>
              <a:lnSpc>
                <a:spcPct val="100000"/>
              </a:lnSpc>
              <a:buNone/>
            </a:pPr>
            <a:r>
              <a:rPr lang="en-US" sz="900" dirty="0" smtClean="0">
                <a:ln>
                  <a:solidFill>
                    <a:srgbClr val="00B0F0"/>
                  </a:solidFill>
                </a:ln>
                <a:solidFill>
                  <a:srgbClr val="00B0F0"/>
                </a:solidFill>
              </a:rPr>
              <a:t>		FORALL </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 IN </a:t>
            </a:r>
            <a:r>
              <a:rPr lang="en-US" sz="900" dirty="0" err="1" smtClean="0">
                <a:ln>
                  <a:solidFill>
                    <a:srgbClr val="00B0F0"/>
                  </a:solidFill>
                </a:ln>
                <a:solidFill>
                  <a:srgbClr val="00B0F0"/>
                </a:solidFill>
              </a:rPr>
              <a:t>depts.FIRST</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depts.LAST</a:t>
            </a:r>
            <a:r>
              <a:rPr lang="en-US" sz="900" dirty="0" smtClean="0">
                <a:ln>
                  <a:solidFill>
                    <a:srgbClr val="00B0F0"/>
                  </a:solidFill>
                </a:ln>
                <a:solidFill>
                  <a:srgbClr val="00B0F0"/>
                </a:solidFill>
              </a:rPr>
              <a:t>  DELETE FROM </a:t>
            </a:r>
            <a:r>
              <a:rPr lang="en-US" sz="900" dirty="0" err="1" smtClean="0">
                <a:ln>
                  <a:solidFill>
                    <a:srgbClr val="00B0F0"/>
                  </a:solidFill>
                </a:ln>
                <a:solidFill>
                  <a:srgbClr val="00B0F0"/>
                </a:solidFill>
              </a:rPr>
              <a:t>emp</a:t>
            </a:r>
            <a:r>
              <a:rPr lang="en-US" sz="900" dirty="0" smtClean="0">
                <a:ln>
                  <a:solidFill>
                    <a:srgbClr val="00B0F0"/>
                  </a:solidFill>
                </a:ln>
                <a:solidFill>
                  <a:srgbClr val="00B0F0"/>
                </a:solidFill>
              </a:rPr>
              <a:t> WHERE </a:t>
            </a:r>
            <a:r>
              <a:rPr lang="en-US" sz="900" dirty="0" err="1" smtClean="0">
                <a:ln>
                  <a:solidFill>
                    <a:srgbClr val="00B0F0"/>
                  </a:solidFill>
                </a:ln>
                <a:solidFill>
                  <a:srgbClr val="00B0F0"/>
                </a:solidFill>
              </a:rPr>
              <a:t>deptno</a:t>
            </a:r>
            <a:r>
              <a:rPr lang="en-US" sz="900" dirty="0" smtClean="0">
                <a:ln>
                  <a:solidFill>
                    <a:srgbClr val="00B0F0"/>
                  </a:solidFill>
                </a:ln>
                <a:solidFill>
                  <a:srgbClr val="00B0F0"/>
                </a:solidFill>
              </a:rPr>
              <a:t> = </a:t>
            </a:r>
            <a:r>
              <a:rPr lang="en-US" sz="900" dirty="0" err="1" smtClean="0">
                <a:ln>
                  <a:solidFill>
                    <a:srgbClr val="00B0F0"/>
                  </a:solidFill>
                </a:ln>
                <a:solidFill>
                  <a:srgbClr val="00B0F0"/>
                </a:solidFill>
              </a:rPr>
              <a:t>depts</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 -- causes an error</a:t>
            </a:r>
          </a:p>
          <a:p>
            <a:pPr>
              <a:lnSpc>
                <a:spcPct val="100000"/>
              </a:lnSpc>
              <a:buNone/>
            </a:pPr>
            <a:r>
              <a:rPr lang="en-US" sz="900" dirty="0" smtClean="0">
                <a:ln>
                  <a:solidFill>
                    <a:srgbClr val="00B0F0"/>
                  </a:solidFill>
                </a:ln>
                <a:solidFill>
                  <a:srgbClr val="00B0F0"/>
                </a:solidFill>
              </a:rPr>
              <a:t>exception</a:t>
            </a:r>
          </a:p>
          <a:p>
            <a:pPr>
              <a:lnSpc>
                <a:spcPct val="100000"/>
              </a:lnSpc>
              <a:buNone/>
            </a:pPr>
            <a:r>
              <a:rPr lang="en-US" sz="900" dirty="0" smtClean="0">
                <a:ln>
                  <a:solidFill>
                    <a:srgbClr val="00B0F0"/>
                  </a:solidFill>
                </a:ln>
                <a:solidFill>
                  <a:srgbClr val="00B0F0"/>
                </a:solidFill>
              </a:rPr>
              <a:t>		when others then</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dbms_output.put_line</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sqlerrm</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END;</a:t>
            </a:r>
          </a:p>
          <a:p>
            <a:pPr>
              <a:lnSpc>
                <a:spcPct val="100000"/>
              </a:lnSpc>
              <a:buNone/>
            </a:pPr>
            <a:r>
              <a:rPr lang="en-US" sz="900" dirty="0" smtClean="0">
                <a:ln>
                  <a:solidFill>
                    <a:srgbClr val="00B0F0"/>
                  </a:solidFill>
                </a:ln>
                <a:solidFill>
                  <a:srgbClr val="00B0F0"/>
                </a:solidFill>
              </a:rPr>
              <a:t>/</a:t>
            </a:r>
          </a:p>
          <a:p>
            <a:pPr>
              <a:buNone/>
            </a:pPr>
            <a:r>
              <a:rPr lang="en-US" sz="1600" dirty="0" smtClean="0"/>
              <a:t>  ORA-22160: element at index [3] does not exist</a:t>
            </a:r>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1.9: Restriction on BULK-bind</a:t>
            </a:r>
            <a:br>
              <a:rPr lang="en-US" sz="1400" b="1" dirty="0" smtClean="0">
                <a:latin typeface="Candara"/>
              </a:rPr>
            </a:br>
            <a:r>
              <a:rPr lang="en-US" sz="2200" dirty="0" smtClean="0"/>
              <a:t>Restriction on FORALL					……</a:t>
            </a:r>
            <a:r>
              <a:rPr lang="en-US" sz="2200" dirty="0" err="1" smtClean="0"/>
              <a:t>contd</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a:bodyPr>
          <a:lstStyle/>
          <a:p>
            <a:pPr algn="just"/>
            <a:r>
              <a:rPr lang="en-US" sz="2000" dirty="0" smtClean="0"/>
              <a:t>Collection subscripts cannot be expressions, as the following example shows or else there would be a compilation error : </a:t>
            </a:r>
          </a:p>
          <a:p>
            <a:pPr>
              <a:lnSpc>
                <a:spcPct val="100000"/>
              </a:lnSpc>
              <a:buNone/>
            </a:pPr>
            <a:r>
              <a:rPr lang="en-US" sz="900" dirty="0" smtClean="0">
                <a:ln>
                  <a:solidFill>
                    <a:srgbClr val="00B0F0"/>
                  </a:solidFill>
                </a:ln>
                <a:solidFill>
                  <a:srgbClr val="00B0F0"/>
                </a:solidFill>
              </a:rPr>
              <a:t>declare </a:t>
            </a:r>
          </a:p>
          <a:p>
            <a:pPr>
              <a:lnSpc>
                <a:spcPct val="100000"/>
              </a:lnSpc>
              <a:buNone/>
            </a:pPr>
            <a:r>
              <a:rPr lang="en-US" sz="900" dirty="0" smtClean="0">
                <a:ln>
                  <a:solidFill>
                    <a:srgbClr val="00B0F0"/>
                  </a:solidFill>
                </a:ln>
                <a:solidFill>
                  <a:srgbClr val="00B0F0"/>
                </a:solidFill>
              </a:rPr>
              <a:t>		TYPE </a:t>
            </a:r>
            <a:r>
              <a:rPr lang="en-US" sz="900" dirty="0" err="1" smtClean="0">
                <a:ln>
                  <a:solidFill>
                    <a:srgbClr val="00B0F0"/>
                  </a:solidFill>
                </a:ln>
                <a:solidFill>
                  <a:srgbClr val="00B0F0"/>
                </a:solidFill>
              </a:rPr>
              <a:t>NumList</a:t>
            </a:r>
            <a:r>
              <a:rPr lang="en-US" sz="900" dirty="0" smtClean="0">
                <a:ln>
                  <a:solidFill>
                    <a:srgbClr val="00B0F0"/>
                  </a:solidFill>
                </a:ln>
                <a:solidFill>
                  <a:srgbClr val="00B0F0"/>
                </a:solidFill>
              </a:rPr>
              <a:t> IS TABLE OF NUMBER;</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depts</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NumList</a:t>
            </a:r>
            <a:r>
              <a:rPr lang="en-US" sz="900" dirty="0" smtClean="0">
                <a:ln>
                  <a:solidFill>
                    <a:srgbClr val="00B0F0"/>
                  </a:solidFill>
                </a:ln>
                <a:solidFill>
                  <a:srgbClr val="00B0F0"/>
                </a:solidFill>
              </a:rPr>
              <a:t> := </a:t>
            </a:r>
            <a:r>
              <a:rPr lang="en-US" sz="900" dirty="0" err="1" smtClean="0">
                <a:ln>
                  <a:solidFill>
                    <a:srgbClr val="00B0F0"/>
                  </a:solidFill>
                </a:ln>
                <a:solidFill>
                  <a:srgbClr val="00B0F0"/>
                </a:solidFill>
              </a:rPr>
              <a:t>NumList</a:t>
            </a:r>
            <a:r>
              <a:rPr lang="en-US" sz="900" dirty="0" smtClean="0">
                <a:ln>
                  <a:solidFill>
                    <a:srgbClr val="00B0F0"/>
                  </a:solidFill>
                </a:ln>
                <a:solidFill>
                  <a:srgbClr val="00B0F0"/>
                </a:solidFill>
              </a:rPr>
              <a:t>(10, 20, 30, 40);</a:t>
            </a:r>
          </a:p>
          <a:p>
            <a:pPr>
              <a:lnSpc>
                <a:spcPct val="100000"/>
              </a:lnSpc>
              <a:buNone/>
            </a:pPr>
            <a:r>
              <a:rPr lang="en-US" sz="900" dirty="0" smtClean="0">
                <a:ln>
                  <a:solidFill>
                    <a:srgbClr val="00B0F0"/>
                  </a:solidFill>
                </a:ln>
                <a:solidFill>
                  <a:srgbClr val="00B0F0"/>
                </a:solidFill>
              </a:rPr>
              <a:t>begin</a:t>
            </a:r>
          </a:p>
          <a:p>
            <a:pPr>
              <a:lnSpc>
                <a:spcPct val="100000"/>
              </a:lnSpc>
              <a:buNone/>
            </a:pPr>
            <a:r>
              <a:rPr lang="en-US" sz="900" dirty="0" smtClean="0">
                <a:ln>
                  <a:solidFill>
                    <a:srgbClr val="00B0F0"/>
                  </a:solidFill>
                </a:ln>
                <a:solidFill>
                  <a:srgbClr val="00B0F0"/>
                </a:solidFill>
              </a:rPr>
              <a:t>		FORALL </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 IN </a:t>
            </a:r>
            <a:r>
              <a:rPr lang="en-US" sz="900" dirty="0" err="1" smtClean="0">
                <a:ln>
                  <a:solidFill>
                    <a:srgbClr val="00B0F0"/>
                  </a:solidFill>
                </a:ln>
                <a:solidFill>
                  <a:srgbClr val="00B0F0"/>
                </a:solidFill>
              </a:rPr>
              <a:t>depts.FIRST</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depts.LAST</a:t>
            </a:r>
            <a:r>
              <a:rPr lang="en-US" sz="900" dirty="0" smtClean="0">
                <a:ln>
                  <a:solidFill>
                    <a:srgbClr val="00B0F0"/>
                  </a:solidFill>
                </a:ln>
                <a:solidFill>
                  <a:srgbClr val="00B0F0"/>
                </a:solidFill>
              </a:rPr>
              <a:t>  DELETE FROM </a:t>
            </a:r>
            <a:r>
              <a:rPr lang="en-US" sz="900" dirty="0" err="1" smtClean="0">
                <a:ln>
                  <a:solidFill>
                    <a:srgbClr val="00B0F0"/>
                  </a:solidFill>
                </a:ln>
                <a:solidFill>
                  <a:srgbClr val="00B0F0"/>
                </a:solidFill>
              </a:rPr>
              <a:t>emp</a:t>
            </a:r>
            <a:r>
              <a:rPr lang="en-US" sz="900" dirty="0" smtClean="0">
                <a:ln>
                  <a:solidFill>
                    <a:srgbClr val="00B0F0"/>
                  </a:solidFill>
                </a:ln>
                <a:solidFill>
                  <a:srgbClr val="00B0F0"/>
                </a:solidFill>
              </a:rPr>
              <a:t> WHERE </a:t>
            </a:r>
            <a:r>
              <a:rPr lang="en-US" sz="900" dirty="0" err="1" smtClean="0">
                <a:ln>
                  <a:solidFill>
                    <a:srgbClr val="00B0F0"/>
                  </a:solidFill>
                </a:ln>
                <a:solidFill>
                  <a:srgbClr val="00B0F0"/>
                </a:solidFill>
              </a:rPr>
              <a:t>deptno</a:t>
            </a:r>
            <a:r>
              <a:rPr lang="en-US" sz="900" dirty="0" smtClean="0">
                <a:ln>
                  <a:solidFill>
                    <a:srgbClr val="00B0F0"/>
                  </a:solidFill>
                </a:ln>
                <a:solidFill>
                  <a:srgbClr val="00B0F0"/>
                </a:solidFill>
              </a:rPr>
              <a:t> = </a:t>
            </a:r>
            <a:r>
              <a:rPr lang="en-US" sz="900" dirty="0" err="1" smtClean="0">
                <a:ln>
                  <a:solidFill>
                    <a:srgbClr val="00B0F0"/>
                  </a:solidFill>
                </a:ln>
                <a:solidFill>
                  <a:srgbClr val="00B0F0"/>
                </a:solidFill>
              </a:rPr>
              <a:t>depts</a:t>
            </a:r>
            <a:r>
              <a:rPr lang="en-US" sz="900" dirty="0" smtClean="0">
                <a:ln>
                  <a:solidFill>
                    <a:srgbClr val="00B0F0"/>
                  </a:solidFill>
                </a:ln>
                <a:solidFill>
                  <a:srgbClr val="00B0F0"/>
                </a:solidFill>
              </a:rPr>
              <a:t>(i+10);</a:t>
            </a:r>
          </a:p>
          <a:p>
            <a:pPr>
              <a:lnSpc>
                <a:spcPct val="100000"/>
              </a:lnSpc>
              <a:buNone/>
            </a:pPr>
            <a:r>
              <a:rPr lang="en-US" sz="900" dirty="0" smtClean="0">
                <a:ln>
                  <a:solidFill>
                    <a:srgbClr val="00B0F0"/>
                  </a:solidFill>
                </a:ln>
                <a:solidFill>
                  <a:srgbClr val="00B0F0"/>
                </a:solidFill>
              </a:rPr>
              <a:t>exception</a:t>
            </a:r>
          </a:p>
          <a:p>
            <a:pPr>
              <a:lnSpc>
                <a:spcPct val="100000"/>
              </a:lnSpc>
              <a:buNone/>
            </a:pPr>
            <a:r>
              <a:rPr lang="en-US" sz="900" dirty="0" smtClean="0">
                <a:ln>
                  <a:solidFill>
                    <a:srgbClr val="00B0F0"/>
                  </a:solidFill>
                </a:ln>
                <a:solidFill>
                  <a:srgbClr val="00B0F0"/>
                </a:solidFill>
              </a:rPr>
              <a:t>		when others then</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dbms_output.put_line</a:t>
            </a:r>
            <a:r>
              <a:rPr lang="en-US" sz="900" dirty="0" smtClean="0">
                <a:ln>
                  <a:solidFill>
                    <a:srgbClr val="00B0F0"/>
                  </a:solidFill>
                </a:ln>
                <a:solidFill>
                  <a:srgbClr val="00B0F0"/>
                </a:solidFill>
              </a:rPr>
              <a:t>('error');</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dbms_output.put_line</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sqlerrm</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END;</a:t>
            </a:r>
          </a:p>
          <a:p>
            <a:pPr>
              <a:lnSpc>
                <a:spcPct val="100000"/>
              </a:lnSpc>
              <a:buNone/>
            </a:pPr>
            <a:r>
              <a:rPr lang="en-US" sz="900" dirty="0" smtClean="0">
                <a:ln>
                  <a:solidFill>
                    <a:srgbClr val="00B0F0"/>
                  </a:solidFill>
                </a:ln>
                <a:solidFill>
                  <a:srgbClr val="00B0F0"/>
                </a:solidFill>
              </a:rPr>
              <a:t>/ </a:t>
            </a:r>
          </a:p>
          <a:p>
            <a:pPr>
              <a:buNone/>
            </a:pPr>
            <a:r>
              <a:rPr lang="en-US" sz="1600" dirty="0" smtClean="0"/>
              <a:t>PLS-00430: FORALL iteration variable I is not allowed in this context</a:t>
            </a:r>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1.9: Restriction on BULK-bind</a:t>
            </a:r>
            <a:br>
              <a:rPr lang="en-US" sz="1400" b="1" dirty="0" smtClean="0">
                <a:latin typeface="Candara"/>
              </a:rPr>
            </a:br>
            <a:r>
              <a:rPr lang="en-US" sz="2200" dirty="0" smtClean="0"/>
              <a:t>Restriction on FORALL					……</a:t>
            </a:r>
            <a:r>
              <a:rPr lang="en-US" sz="2200" dirty="0" err="1" smtClean="0"/>
              <a:t>contd</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fontScale="92500" lnSpcReduction="10000"/>
          </a:bodyPr>
          <a:lstStyle/>
          <a:p>
            <a:pPr algn="just"/>
            <a:r>
              <a:rPr lang="en-US" sz="2000" dirty="0" smtClean="0"/>
              <a:t>You cannot use the SELECT ... BULK COLLECT statement in a FORALL statement. There has to be a INSERT/UPDATE/DELETE with a FOR ALL. Otherwise, you get the error </a:t>
            </a:r>
            <a:r>
              <a:rPr lang="en-US" sz="2000" i="1" dirty="0" smtClean="0"/>
              <a:t>implementation restriction: “cannot use </a:t>
            </a:r>
            <a:r>
              <a:rPr lang="en-US" sz="2000" dirty="0" smtClean="0"/>
              <a:t>FORALL </a:t>
            </a:r>
            <a:r>
              <a:rPr lang="en-US" sz="2000" i="1" dirty="0" smtClean="0"/>
              <a:t>and </a:t>
            </a:r>
            <a:r>
              <a:rPr lang="en-US" sz="2000" dirty="0" smtClean="0"/>
              <a:t>BULK COLLECT INTO </a:t>
            </a:r>
            <a:r>
              <a:rPr lang="en-US" sz="2000" i="1" dirty="0" smtClean="0"/>
              <a:t>together in </a:t>
            </a:r>
            <a:r>
              <a:rPr lang="en-US" sz="2000" dirty="0" smtClean="0"/>
              <a:t>SELECT </a:t>
            </a:r>
            <a:r>
              <a:rPr lang="en-US" sz="2000" i="1" dirty="0" smtClean="0"/>
              <a:t>statements</a:t>
            </a:r>
            <a:r>
              <a:rPr lang="en-US" sz="2000" dirty="0" smtClean="0"/>
              <a:t>.”: </a:t>
            </a:r>
          </a:p>
          <a:p>
            <a:pPr>
              <a:lnSpc>
                <a:spcPct val="110000"/>
              </a:lnSpc>
              <a:buNone/>
            </a:pPr>
            <a:r>
              <a:rPr lang="en-US" sz="900" dirty="0" smtClean="0">
                <a:ln>
                  <a:solidFill>
                    <a:srgbClr val="00B0F0"/>
                  </a:solidFill>
                </a:ln>
                <a:solidFill>
                  <a:srgbClr val="00B0F0"/>
                </a:solidFill>
              </a:rPr>
              <a:t>declare</a:t>
            </a:r>
          </a:p>
          <a:p>
            <a:pPr>
              <a:lnSpc>
                <a:spcPct val="110000"/>
              </a:lnSpc>
              <a:buNone/>
            </a:pPr>
            <a:r>
              <a:rPr lang="en-US" sz="900" dirty="0" smtClean="0">
                <a:ln>
                  <a:solidFill>
                    <a:srgbClr val="00B0F0"/>
                  </a:solidFill>
                </a:ln>
                <a:solidFill>
                  <a:srgbClr val="00B0F0"/>
                </a:solidFill>
              </a:rPr>
              <a:t> 		TYPE </a:t>
            </a:r>
            <a:r>
              <a:rPr lang="en-US" sz="900" dirty="0" err="1" smtClean="0">
                <a:ln>
                  <a:solidFill>
                    <a:srgbClr val="00B0F0"/>
                  </a:solidFill>
                </a:ln>
                <a:solidFill>
                  <a:srgbClr val="00B0F0"/>
                </a:solidFill>
              </a:rPr>
              <a:t>dNumList</a:t>
            </a:r>
            <a:r>
              <a:rPr lang="en-US" sz="900" dirty="0" smtClean="0">
                <a:ln>
                  <a:solidFill>
                    <a:srgbClr val="00B0F0"/>
                  </a:solidFill>
                </a:ln>
                <a:solidFill>
                  <a:srgbClr val="00B0F0"/>
                </a:solidFill>
              </a:rPr>
              <a:t> IS TABLE OF </a:t>
            </a:r>
            <a:r>
              <a:rPr lang="en-US" sz="900" dirty="0" err="1" smtClean="0">
                <a:ln>
                  <a:solidFill>
                    <a:srgbClr val="00B0F0"/>
                  </a:solidFill>
                </a:ln>
                <a:solidFill>
                  <a:srgbClr val="00B0F0"/>
                </a:solidFill>
              </a:rPr>
              <a:t>dept.deptno%TYPE</a:t>
            </a:r>
            <a:r>
              <a:rPr lang="en-US" sz="900" dirty="0" smtClean="0">
                <a:ln>
                  <a:solidFill>
                    <a:srgbClr val="00B0F0"/>
                  </a:solidFill>
                </a:ln>
                <a:solidFill>
                  <a:srgbClr val="00B0F0"/>
                </a:solidFill>
              </a:rPr>
              <a:t>;</a:t>
            </a:r>
          </a:p>
          <a:p>
            <a:pPr>
              <a:lnSpc>
                <a:spcPct val="11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dnums</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dNumList</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dNumList</a:t>
            </a:r>
            <a:r>
              <a:rPr lang="en-US" sz="900" dirty="0" smtClean="0">
                <a:ln>
                  <a:solidFill>
                    <a:srgbClr val="00B0F0"/>
                  </a:solidFill>
                </a:ln>
                <a:solidFill>
                  <a:srgbClr val="00B0F0"/>
                </a:solidFill>
              </a:rPr>
              <a:t>(10,20,30,40);</a:t>
            </a:r>
          </a:p>
          <a:p>
            <a:pPr>
              <a:lnSpc>
                <a:spcPct val="110000"/>
              </a:lnSpc>
              <a:buNone/>
            </a:pPr>
            <a:r>
              <a:rPr lang="en-US" sz="900" dirty="0" smtClean="0">
                <a:ln>
                  <a:solidFill>
                    <a:srgbClr val="00B0F0"/>
                  </a:solidFill>
                </a:ln>
                <a:solidFill>
                  <a:srgbClr val="00B0F0"/>
                </a:solidFill>
              </a:rPr>
              <a:t>		TYPE </a:t>
            </a:r>
            <a:r>
              <a:rPr lang="en-US" sz="900" dirty="0" err="1" smtClean="0">
                <a:ln>
                  <a:solidFill>
                    <a:srgbClr val="00B0F0"/>
                  </a:solidFill>
                </a:ln>
                <a:solidFill>
                  <a:srgbClr val="00B0F0"/>
                </a:solidFill>
              </a:rPr>
              <a:t>eNumList</a:t>
            </a:r>
            <a:r>
              <a:rPr lang="en-US" sz="900" dirty="0" smtClean="0">
                <a:ln>
                  <a:solidFill>
                    <a:srgbClr val="00B0F0"/>
                  </a:solidFill>
                </a:ln>
                <a:solidFill>
                  <a:srgbClr val="00B0F0"/>
                </a:solidFill>
              </a:rPr>
              <a:t> IS TABLE OF </a:t>
            </a:r>
            <a:r>
              <a:rPr lang="en-US" sz="900" dirty="0" err="1" smtClean="0">
                <a:ln>
                  <a:solidFill>
                    <a:srgbClr val="00B0F0"/>
                  </a:solidFill>
                </a:ln>
                <a:solidFill>
                  <a:srgbClr val="00B0F0"/>
                </a:solidFill>
              </a:rPr>
              <a:t>emp.empno%TYPE</a:t>
            </a:r>
            <a:r>
              <a:rPr lang="en-US" sz="900" dirty="0" smtClean="0">
                <a:ln>
                  <a:solidFill>
                    <a:srgbClr val="00B0F0"/>
                  </a:solidFill>
                </a:ln>
                <a:solidFill>
                  <a:srgbClr val="00B0F0"/>
                </a:solidFill>
              </a:rPr>
              <a:t>;</a:t>
            </a:r>
          </a:p>
          <a:p>
            <a:pPr>
              <a:lnSpc>
                <a:spcPct val="11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enums</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eNumList</a:t>
            </a:r>
            <a:r>
              <a:rPr lang="en-US" sz="900" dirty="0" smtClean="0">
                <a:ln>
                  <a:solidFill>
                    <a:srgbClr val="00B0F0"/>
                  </a:solidFill>
                </a:ln>
                <a:solidFill>
                  <a:srgbClr val="00B0F0"/>
                </a:solidFill>
              </a:rPr>
              <a:t>;</a:t>
            </a:r>
          </a:p>
          <a:p>
            <a:pPr>
              <a:lnSpc>
                <a:spcPct val="110000"/>
              </a:lnSpc>
              <a:buNone/>
            </a:pPr>
            <a:r>
              <a:rPr lang="en-US" sz="900" dirty="0" smtClean="0">
                <a:ln>
                  <a:solidFill>
                    <a:srgbClr val="00B0F0"/>
                  </a:solidFill>
                </a:ln>
                <a:solidFill>
                  <a:srgbClr val="00B0F0"/>
                </a:solidFill>
              </a:rPr>
              <a:t>		a number;</a:t>
            </a:r>
          </a:p>
          <a:p>
            <a:pPr>
              <a:lnSpc>
                <a:spcPct val="11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ctr</a:t>
            </a:r>
            <a:r>
              <a:rPr lang="en-US" sz="900" dirty="0" smtClean="0">
                <a:ln>
                  <a:solidFill>
                    <a:srgbClr val="00B0F0"/>
                  </a:solidFill>
                </a:ln>
                <a:solidFill>
                  <a:srgbClr val="00B0F0"/>
                </a:solidFill>
              </a:rPr>
              <a:t> number :=1;</a:t>
            </a:r>
          </a:p>
          <a:p>
            <a:pPr>
              <a:lnSpc>
                <a:spcPct val="110000"/>
              </a:lnSpc>
              <a:buNone/>
            </a:pPr>
            <a:r>
              <a:rPr lang="en-US" sz="900" dirty="0" smtClean="0">
                <a:ln>
                  <a:solidFill>
                    <a:srgbClr val="00B0F0"/>
                  </a:solidFill>
                </a:ln>
                <a:solidFill>
                  <a:srgbClr val="00B0F0"/>
                </a:solidFill>
              </a:rPr>
              <a:t>begin</a:t>
            </a:r>
          </a:p>
          <a:p>
            <a:pPr>
              <a:lnSpc>
                <a:spcPct val="11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forall</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 in </a:t>
            </a:r>
            <a:r>
              <a:rPr lang="en-US" sz="900" dirty="0" err="1" smtClean="0">
                <a:ln>
                  <a:solidFill>
                    <a:srgbClr val="00B0F0"/>
                  </a:solidFill>
                </a:ln>
                <a:solidFill>
                  <a:srgbClr val="00B0F0"/>
                </a:solidFill>
              </a:rPr>
              <a:t>dnums.first</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dnums.last</a:t>
            </a:r>
            <a:r>
              <a:rPr lang="en-US" sz="900" dirty="0" smtClean="0">
                <a:ln>
                  <a:solidFill>
                    <a:srgbClr val="00B0F0"/>
                  </a:solidFill>
                </a:ln>
                <a:solidFill>
                  <a:srgbClr val="00B0F0"/>
                </a:solidFill>
              </a:rPr>
              <a:t> select </a:t>
            </a:r>
            <a:r>
              <a:rPr lang="en-US" sz="900" dirty="0" err="1" smtClean="0">
                <a:ln>
                  <a:solidFill>
                    <a:srgbClr val="00B0F0"/>
                  </a:solidFill>
                </a:ln>
                <a:solidFill>
                  <a:srgbClr val="00B0F0"/>
                </a:solidFill>
              </a:rPr>
              <a:t>empno</a:t>
            </a:r>
            <a:r>
              <a:rPr lang="en-US" sz="900" dirty="0" smtClean="0">
                <a:ln>
                  <a:solidFill>
                    <a:srgbClr val="00B0F0"/>
                  </a:solidFill>
                </a:ln>
                <a:solidFill>
                  <a:srgbClr val="00B0F0"/>
                </a:solidFill>
              </a:rPr>
              <a:t> bulk collect into </a:t>
            </a:r>
            <a:r>
              <a:rPr lang="en-US" sz="900" dirty="0" err="1" smtClean="0">
                <a:ln>
                  <a:solidFill>
                    <a:srgbClr val="00B0F0"/>
                  </a:solidFill>
                </a:ln>
                <a:solidFill>
                  <a:srgbClr val="00B0F0"/>
                </a:solidFill>
              </a:rPr>
              <a:t>enums</a:t>
            </a:r>
            <a:r>
              <a:rPr lang="en-US" sz="900" dirty="0" smtClean="0">
                <a:ln>
                  <a:solidFill>
                    <a:srgbClr val="00B0F0"/>
                  </a:solidFill>
                </a:ln>
                <a:solidFill>
                  <a:srgbClr val="00B0F0"/>
                </a:solidFill>
              </a:rPr>
              <a:t> from </a:t>
            </a:r>
            <a:r>
              <a:rPr lang="en-US" sz="900" dirty="0" err="1" smtClean="0">
                <a:ln>
                  <a:solidFill>
                    <a:srgbClr val="00B0F0"/>
                  </a:solidFill>
                </a:ln>
                <a:solidFill>
                  <a:srgbClr val="00B0F0"/>
                </a:solidFill>
              </a:rPr>
              <a:t>emp</a:t>
            </a:r>
            <a:r>
              <a:rPr lang="en-US" sz="900" dirty="0" smtClean="0">
                <a:ln>
                  <a:solidFill>
                    <a:srgbClr val="00B0F0"/>
                  </a:solidFill>
                </a:ln>
                <a:solidFill>
                  <a:srgbClr val="00B0F0"/>
                </a:solidFill>
              </a:rPr>
              <a:t> where </a:t>
            </a:r>
            <a:r>
              <a:rPr lang="en-US" sz="900" dirty="0" err="1" smtClean="0">
                <a:ln>
                  <a:solidFill>
                    <a:srgbClr val="00B0F0"/>
                  </a:solidFill>
                </a:ln>
                <a:solidFill>
                  <a:srgbClr val="00B0F0"/>
                </a:solidFill>
              </a:rPr>
              <a:t>deptno</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dnums</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i</a:t>
            </a:r>
            <a:r>
              <a:rPr lang="en-US" sz="900" dirty="0" smtClean="0">
                <a:ln>
                  <a:solidFill>
                    <a:srgbClr val="00B0F0"/>
                  </a:solidFill>
                </a:ln>
                <a:solidFill>
                  <a:srgbClr val="00B0F0"/>
                </a:solidFill>
              </a:rPr>
              <a:t>);</a:t>
            </a:r>
          </a:p>
          <a:p>
            <a:pPr>
              <a:lnSpc>
                <a:spcPct val="110000"/>
              </a:lnSpc>
              <a:buNone/>
            </a:pPr>
            <a:r>
              <a:rPr lang="en-US" sz="900" dirty="0" smtClean="0">
                <a:ln>
                  <a:solidFill>
                    <a:srgbClr val="00B0F0"/>
                  </a:solidFill>
                </a:ln>
                <a:solidFill>
                  <a:srgbClr val="00B0F0"/>
                </a:solidFill>
              </a:rPr>
              <a:t>		a:=</a:t>
            </a:r>
            <a:r>
              <a:rPr lang="en-US" sz="900" dirty="0" err="1" smtClean="0">
                <a:ln>
                  <a:solidFill>
                    <a:srgbClr val="00B0F0"/>
                  </a:solidFill>
                </a:ln>
                <a:solidFill>
                  <a:srgbClr val="00B0F0"/>
                </a:solidFill>
              </a:rPr>
              <a:t>enums.count</a:t>
            </a:r>
            <a:r>
              <a:rPr lang="en-US" sz="900" dirty="0" smtClean="0">
                <a:ln>
                  <a:solidFill>
                    <a:srgbClr val="00B0F0"/>
                  </a:solidFill>
                </a:ln>
                <a:solidFill>
                  <a:srgbClr val="00B0F0"/>
                </a:solidFill>
              </a:rPr>
              <a:t>;</a:t>
            </a:r>
          </a:p>
          <a:p>
            <a:pPr>
              <a:lnSpc>
                <a:spcPct val="110000"/>
              </a:lnSpc>
              <a:buNone/>
            </a:pPr>
            <a:r>
              <a:rPr lang="en-US" sz="900" dirty="0" smtClean="0">
                <a:ln>
                  <a:solidFill>
                    <a:srgbClr val="00B0F0"/>
                  </a:solidFill>
                </a:ln>
                <a:solidFill>
                  <a:srgbClr val="00B0F0"/>
                </a:solidFill>
              </a:rPr>
              <a:t> 		While </a:t>
            </a:r>
            <a:r>
              <a:rPr lang="en-US" sz="900" dirty="0" err="1" smtClean="0">
                <a:ln>
                  <a:solidFill>
                    <a:srgbClr val="00B0F0"/>
                  </a:solidFill>
                </a:ln>
                <a:solidFill>
                  <a:srgbClr val="00B0F0"/>
                </a:solidFill>
              </a:rPr>
              <a:t>ctr</a:t>
            </a:r>
            <a:r>
              <a:rPr lang="en-US" sz="900" dirty="0" smtClean="0">
                <a:ln>
                  <a:solidFill>
                    <a:srgbClr val="00B0F0"/>
                  </a:solidFill>
                </a:ln>
                <a:solidFill>
                  <a:srgbClr val="00B0F0"/>
                </a:solidFill>
              </a:rPr>
              <a:t>&lt;=a loop</a:t>
            </a:r>
          </a:p>
          <a:p>
            <a:pPr>
              <a:lnSpc>
                <a:spcPct val="11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Dbms_output.put_line</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enums</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ctr</a:t>
            </a:r>
            <a:r>
              <a:rPr lang="en-US" sz="900" dirty="0" smtClean="0">
                <a:ln>
                  <a:solidFill>
                    <a:srgbClr val="00B0F0"/>
                  </a:solidFill>
                </a:ln>
                <a:solidFill>
                  <a:srgbClr val="00B0F0"/>
                </a:solidFill>
              </a:rPr>
              <a:t>));</a:t>
            </a:r>
          </a:p>
          <a:p>
            <a:pPr>
              <a:lnSpc>
                <a:spcPct val="11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ctr</a:t>
            </a:r>
            <a:r>
              <a:rPr lang="en-US" sz="900" dirty="0" smtClean="0">
                <a:ln>
                  <a:solidFill>
                    <a:srgbClr val="00B0F0"/>
                  </a:solidFill>
                </a:ln>
                <a:solidFill>
                  <a:srgbClr val="00B0F0"/>
                </a:solidFill>
              </a:rPr>
              <a:t>:=ctr+1;</a:t>
            </a:r>
          </a:p>
          <a:p>
            <a:pPr>
              <a:lnSpc>
                <a:spcPct val="110000"/>
              </a:lnSpc>
              <a:buNone/>
            </a:pPr>
            <a:r>
              <a:rPr lang="en-US" sz="900" dirty="0" smtClean="0">
                <a:ln>
                  <a:solidFill>
                    <a:srgbClr val="00B0F0"/>
                  </a:solidFill>
                </a:ln>
                <a:solidFill>
                  <a:srgbClr val="00B0F0"/>
                </a:solidFill>
              </a:rPr>
              <a:t>  		End loop;</a:t>
            </a:r>
          </a:p>
          <a:p>
            <a:pPr>
              <a:lnSpc>
                <a:spcPct val="110000"/>
              </a:lnSpc>
              <a:buNone/>
            </a:pPr>
            <a:r>
              <a:rPr lang="en-US" sz="900" dirty="0" smtClean="0">
                <a:ln>
                  <a:solidFill>
                    <a:srgbClr val="00B0F0"/>
                  </a:solidFill>
                </a:ln>
                <a:solidFill>
                  <a:srgbClr val="00B0F0"/>
                </a:solidFill>
              </a:rPr>
              <a:t>End;</a:t>
            </a:r>
          </a:p>
          <a:p>
            <a:pPr>
              <a:lnSpc>
                <a:spcPct val="110000"/>
              </a:lnSpc>
              <a:buNone/>
            </a:pPr>
            <a:r>
              <a:rPr lang="en-US" sz="900" dirty="0" smtClean="0">
                <a:ln>
                  <a:solidFill>
                    <a:srgbClr val="00B0F0"/>
                  </a:solidFill>
                </a:ln>
                <a:solidFill>
                  <a:srgbClr val="00B0F0"/>
                </a:solidFill>
              </a:rPr>
              <a:t>/</a:t>
            </a:r>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1.9: Restriction on BULK-bind</a:t>
            </a:r>
            <a:br>
              <a:rPr lang="en-US" sz="1400" b="1" dirty="0" smtClean="0">
                <a:latin typeface="Candara"/>
              </a:rPr>
            </a:br>
            <a:r>
              <a:rPr lang="en-US" sz="2200" dirty="0" smtClean="0"/>
              <a:t>Restriction on FORALL					……</a:t>
            </a:r>
            <a:r>
              <a:rPr lang="en-US" sz="2200" dirty="0" err="1" smtClean="0"/>
              <a:t>contd</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668946" cy="4066673"/>
          </a:xfrm>
        </p:spPr>
        <p:txBody>
          <a:bodyPr>
            <a:normAutofit lnSpcReduction="10000"/>
          </a:bodyPr>
          <a:lstStyle/>
          <a:p>
            <a:pPr algn="just"/>
            <a:r>
              <a:rPr lang="en-US" sz="2000" dirty="0" smtClean="0"/>
              <a:t>The keywords BULK COLLECT tell the SQL engine to bulk-bind output collections before returning them to the PL/SQL engine. The SQL engine bulk-binds all collections referenced in the INTO list. </a:t>
            </a:r>
          </a:p>
          <a:p>
            <a:pPr>
              <a:lnSpc>
                <a:spcPct val="100000"/>
              </a:lnSpc>
              <a:buNone/>
            </a:pPr>
            <a:r>
              <a:rPr lang="en-US" sz="900" dirty="0" smtClean="0">
                <a:ln>
                  <a:solidFill>
                    <a:srgbClr val="00B0F0"/>
                  </a:solidFill>
                </a:ln>
                <a:solidFill>
                  <a:srgbClr val="00B0F0"/>
                </a:solidFill>
              </a:rPr>
              <a:t>declare </a:t>
            </a:r>
          </a:p>
          <a:p>
            <a:pPr>
              <a:lnSpc>
                <a:spcPct val="100000"/>
              </a:lnSpc>
              <a:buNone/>
            </a:pPr>
            <a:r>
              <a:rPr lang="en-US" sz="900" dirty="0" smtClean="0">
                <a:ln>
                  <a:solidFill>
                    <a:srgbClr val="00B0F0"/>
                  </a:solidFill>
                </a:ln>
                <a:solidFill>
                  <a:srgbClr val="00B0F0"/>
                </a:solidFill>
              </a:rPr>
              <a:t>  		TYPE </a:t>
            </a:r>
            <a:r>
              <a:rPr lang="en-US" sz="900" dirty="0" err="1" smtClean="0">
                <a:ln>
                  <a:solidFill>
                    <a:srgbClr val="00B0F0"/>
                  </a:solidFill>
                </a:ln>
                <a:solidFill>
                  <a:srgbClr val="00B0F0"/>
                </a:solidFill>
              </a:rPr>
              <a:t>NumTab</a:t>
            </a:r>
            <a:r>
              <a:rPr lang="en-US" sz="900" dirty="0" smtClean="0">
                <a:ln>
                  <a:solidFill>
                    <a:srgbClr val="00B0F0"/>
                  </a:solidFill>
                </a:ln>
                <a:solidFill>
                  <a:srgbClr val="00B0F0"/>
                </a:solidFill>
              </a:rPr>
              <a:t> IS TABLE OF </a:t>
            </a:r>
            <a:r>
              <a:rPr lang="en-US" sz="900" dirty="0" err="1" smtClean="0">
                <a:ln>
                  <a:solidFill>
                    <a:srgbClr val="00B0F0"/>
                  </a:solidFill>
                </a:ln>
                <a:solidFill>
                  <a:srgbClr val="00B0F0"/>
                </a:solidFill>
              </a:rPr>
              <a:t>emp.empno%TYPE</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  		TYPE </a:t>
            </a:r>
            <a:r>
              <a:rPr lang="en-US" sz="900" dirty="0" err="1" smtClean="0">
                <a:ln>
                  <a:solidFill>
                    <a:srgbClr val="00B0F0"/>
                  </a:solidFill>
                </a:ln>
                <a:solidFill>
                  <a:srgbClr val="00B0F0"/>
                </a:solidFill>
              </a:rPr>
              <a:t>NameTab</a:t>
            </a:r>
            <a:r>
              <a:rPr lang="en-US" sz="900" dirty="0" smtClean="0">
                <a:ln>
                  <a:solidFill>
                    <a:srgbClr val="00B0F0"/>
                  </a:solidFill>
                </a:ln>
                <a:solidFill>
                  <a:srgbClr val="00B0F0"/>
                </a:solidFill>
              </a:rPr>
              <a:t> IS TABLE OF </a:t>
            </a:r>
            <a:r>
              <a:rPr lang="en-US" sz="900" dirty="0" err="1" smtClean="0">
                <a:ln>
                  <a:solidFill>
                    <a:srgbClr val="00B0F0"/>
                  </a:solidFill>
                </a:ln>
                <a:solidFill>
                  <a:srgbClr val="00B0F0"/>
                </a:solidFill>
              </a:rPr>
              <a:t>emp.ename%TYPE</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enums</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NumTab</a:t>
            </a:r>
            <a:r>
              <a:rPr lang="en-US" sz="900" dirty="0" smtClean="0">
                <a:ln>
                  <a:solidFill>
                    <a:srgbClr val="00B0F0"/>
                  </a:solidFill>
                </a:ln>
                <a:solidFill>
                  <a:srgbClr val="00B0F0"/>
                </a:solidFill>
              </a:rPr>
              <a:t>; -- no need to initialize</a:t>
            </a:r>
          </a:p>
          <a:p>
            <a:pPr>
              <a:lnSpc>
                <a:spcPct val="100000"/>
              </a:lnSpc>
              <a:buNone/>
            </a:pPr>
            <a:r>
              <a:rPr lang="en-US" sz="900" dirty="0" smtClean="0">
                <a:ln>
                  <a:solidFill>
                    <a:srgbClr val="00B0F0"/>
                  </a:solidFill>
                </a:ln>
                <a:solidFill>
                  <a:srgbClr val="00B0F0"/>
                </a:solidFill>
              </a:rPr>
              <a:t>  		names </a:t>
            </a:r>
            <a:r>
              <a:rPr lang="en-US" sz="900" dirty="0" err="1" smtClean="0">
                <a:ln>
                  <a:solidFill>
                    <a:srgbClr val="00B0F0"/>
                  </a:solidFill>
                </a:ln>
                <a:solidFill>
                  <a:srgbClr val="00B0F0"/>
                </a:solidFill>
              </a:rPr>
              <a:t>NameTab</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  		a number;</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ctr</a:t>
            </a:r>
            <a:r>
              <a:rPr lang="en-US" sz="900" dirty="0" smtClean="0">
                <a:ln>
                  <a:solidFill>
                    <a:srgbClr val="00B0F0"/>
                  </a:solidFill>
                </a:ln>
                <a:solidFill>
                  <a:srgbClr val="00B0F0"/>
                </a:solidFill>
              </a:rPr>
              <a:t> number:=1;</a:t>
            </a:r>
          </a:p>
          <a:p>
            <a:pPr>
              <a:lnSpc>
                <a:spcPct val="100000"/>
              </a:lnSpc>
              <a:buNone/>
            </a:pPr>
            <a:r>
              <a:rPr lang="en-US" sz="900" dirty="0" smtClean="0">
                <a:ln>
                  <a:solidFill>
                    <a:srgbClr val="00B0F0"/>
                  </a:solidFill>
                </a:ln>
                <a:solidFill>
                  <a:srgbClr val="00B0F0"/>
                </a:solidFill>
              </a:rPr>
              <a:t> begin</a:t>
            </a:r>
          </a:p>
          <a:p>
            <a:pPr>
              <a:lnSpc>
                <a:spcPct val="100000"/>
              </a:lnSpc>
              <a:buNone/>
            </a:pPr>
            <a:r>
              <a:rPr lang="en-US" sz="900" dirty="0" smtClean="0">
                <a:ln>
                  <a:solidFill>
                    <a:srgbClr val="00B0F0"/>
                  </a:solidFill>
                </a:ln>
                <a:solidFill>
                  <a:srgbClr val="00B0F0"/>
                </a:solidFill>
              </a:rPr>
              <a:t>		SELECT </a:t>
            </a:r>
            <a:r>
              <a:rPr lang="en-US" sz="900" dirty="0" err="1" smtClean="0">
                <a:ln>
                  <a:solidFill>
                    <a:srgbClr val="00B0F0"/>
                  </a:solidFill>
                </a:ln>
                <a:solidFill>
                  <a:srgbClr val="00B0F0"/>
                </a:solidFill>
              </a:rPr>
              <a:t>empno</a:t>
            </a: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ename</a:t>
            </a:r>
            <a:r>
              <a:rPr lang="en-US" sz="900" dirty="0" smtClean="0">
                <a:ln>
                  <a:solidFill>
                    <a:srgbClr val="00B0F0"/>
                  </a:solidFill>
                </a:ln>
                <a:solidFill>
                  <a:srgbClr val="00B0F0"/>
                </a:solidFill>
              </a:rPr>
              <a:t> BULK COLLECT INTO </a:t>
            </a:r>
            <a:r>
              <a:rPr lang="en-US" sz="900" dirty="0" err="1" smtClean="0">
                <a:ln>
                  <a:solidFill>
                    <a:srgbClr val="00B0F0"/>
                  </a:solidFill>
                </a:ln>
                <a:solidFill>
                  <a:srgbClr val="00B0F0"/>
                </a:solidFill>
              </a:rPr>
              <a:t>enums</a:t>
            </a:r>
            <a:r>
              <a:rPr lang="en-US" sz="900" dirty="0" smtClean="0">
                <a:ln>
                  <a:solidFill>
                    <a:srgbClr val="00B0F0"/>
                  </a:solidFill>
                </a:ln>
                <a:solidFill>
                  <a:srgbClr val="00B0F0"/>
                </a:solidFill>
              </a:rPr>
              <a:t>, names FROM </a:t>
            </a:r>
            <a:r>
              <a:rPr lang="en-US" sz="900" dirty="0" err="1" smtClean="0">
                <a:ln>
                  <a:solidFill>
                    <a:srgbClr val="00B0F0"/>
                  </a:solidFill>
                </a:ln>
                <a:solidFill>
                  <a:srgbClr val="00B0F0"/>
                </a:solidFill>
              </a:rPr>
              <a:t>emp</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  		a:=</a:t>
            </a:r>
            <a:r>
              <a:rPr lang="en-US" sz="900" dirty="0" err="1" smtClean="0">
                <a:ln>
                  <a:solidFill>
                    <a:srgbClr val="00B0F0"/>
                  </a:solidFill>
                </a:ln>
                <a:solidFill>
                  <a:srgbClr val="00B0F0"/>
                </a:solidFill>
              </a:rPr>
              <a:t>enums.count</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  		While </a:t>
            </a:r>
            <a:r>
              <a:rPr lang="en-US" sz="900" dirty="0" err="1" smtClean="0">
                <a:ln>
                  <a:solidFill>
                    <a:srgbClr val="00B0F0"/>
                  </a:solidFill>
                </a:ln>
                <a:solidFill>
                  <a:srgbClr val="00B0F0"/>
                </a:solidFill>
              </a:rPr>
              <a:t>ctr</a:t>
            </a:r>
            <a:r>
              <a:rPr lang="en-US" sz="900" dirty="0" smtClean="0">
                <a:ln>
                  <a:solidFill>
                    <a:srgbClr val="00B0F0"/>
                  </a:solidFill>
                </a:ln>
                <a:solidFill>
                  <a:srgbClr val="00B0F0"/>
                </a:solidFill>
              </a:rPr>
              <a:t>&lt;=a loop</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Dbms_output.put_line</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enums</a:t>
            </a:r>
            <a:r>
              <a:rPr lang="en-US" sz="900" dirty="0" smtClean="0">
                <a:ln>
                  <a:solidFill>
                    <a:srgbClr val="00B0F0"/>
                  </a:solidFill>
                </a:ln>
                <a:solidFill>
                  <a:srgbClr val="00B0F0"/>
                </a:solidFill>
              </a:rPr>
              <a:t>(</a:t>
            </a:r>
            <a:r>
              <a:rPr lang="en-US" sz="900" dirty="0" err="1" smtClean="0">
                <a:ln>
                  <a:solidFill>
                    <a:srgbClr val="00B0F0"/>
                  </a:solidFill>
                </a:ln>
                <a:solidFill>
                  <a:srgbClr val="00B0F0"/>
                </a:solidFill>
              </a:rPr>
              <a:t>ctr</a:t>
            </a:r>
            <a:r>
              <a:rPr lang="en-US" sz="900" dirty="0" smtClean="0">
                <a:ln>
                  <a:solidFill>
                    <a:srgbClr val="00B0F0"/>
                  </a:solidFill>
                </a:ln>
                <a:solidFill>
                  <a:srgbClr val="00B0F0"/>
                </a:solidFill>
              </a:rPr>
              <a:t>)||names(</a:t>
            </a:r>
            <a:r>
              <a:rPr lang="en-US" sz="900" dirty="0" err="1" smtClean="0">
                <a:ln>
                  <a:solidFill>
                    <a:srgbClr val="00B0F0"/>
                  </a:solidFill>
                </a:ln>
                <a:solidFill>
                  <a:srgbClr val="00B0F0"/>
                </a:solidFill>
              </a:rPr>
              <a:t>ctr</a:t>
            </a:r>
            <a:r>
              <a:rPr lang="en-US" sz="900" dirty="0" smtClean="0">
                <a:ln>
                  <a:solidFill>
                    <a:srgbClr val="00B0F0"/>
                  </a:solidFill>
                </a:ln>
                <a:solidFill>
                  <a:srgbClr val="00B0F0"/>
                </a:solidFill>
              </a:rPr>
              <a:t>));</a:t>
            </a:r>
          </a:p>
          <a:p>
            <a:pPr>
              <a:lnSpc>
                <a:spcPct val="100000"/>
              </a:lnSpc>
              <a:buNone/>
            </a:pPr>
            <a:r>
              <a:rPr lang="en-US" sz="900" dirty="0" smtClean="0">
                <a:ln>
                  <a:solidFill>
                    <a:srgbClr val="00B0F0"/>
                  </a:solidFill>
                </a:ln>
                <a:solidFill>
                  <a:srgbClr val="00B0F0"/>
                </a:solidFill>
              </a:rPr>
              <a:t>   			</a:t>
            </a:r>
            <a:r>
              <a:rPr lang="en-US" sz="900" dirty="0" err="1" smtClean="0">
                <a:ln>
                  <a:solidFill>
                    <a:srgbClr val="00B0F0"/>
                  </a:solidFill>
                </a:ln>
                <a:solidFill>
                  <a:srgbClr val="00B0F0"/>
                </a:solidFill>
              </a:rPr>
              <a:t>Ctr</a:t>
            </a:r>
            <a:r>
              <a:rPr lang="en-US" sz="900" dirty="0" smtClean="0">
                <a:ln>
                  <a:solidFill>
                    <a:srgbClr val="00B0F0"/>
                  </a:solidFill>
                </a:ln>
                <a:solidFill>
                  <a:srgbClr val="00B0F0"/>
                </a:solidFill>
              </a:rPr>
              <a:t>:=ctr+1;</a:t>
            </a:r>
          </a:p>
          <a:p>
            <a:pPr>
              <a:lnSpc>
                <a:spcPct val="100000"/>
              </a:lnSpc>
              <a:buNone/>
            </a:pPr>
            <a:r>
              <a:rPr lang="en-US" sz="900" dirty="0" smtClean="0">
                <a:ln>
                  <a:solidFill>
                    <a:srgbClr val="00B0F0"/>
                  </a:solidFill>
                </a:ln>
                <a:solidFill>
                  <a:srgbClr val="00B0F0"/>
                </a:solidFill>
              </a:rPr>
              <a:t>  		End loop;</a:t>
            </a:r>
          </a:p>
          <a:p>
            <a:pPr>
              <a:lnSpc>
                <a:spcPct val="100000"/>
              </a:lnSpc>
              <a:buNone/>
            </a:pPr>
            <a:r>
              <a:rPr lang="en-US" sz="900" dirty="0" smtClean="0">
                <a:ln>
                  <a:solidFill>
                    <a:srgbClr val="00B0F0"/>
                  </a:solidFill>
                </a:ln>
                <a:solidFill>
                  <a:srgbClr val="00B0F0"/>
                </a:solidFill>
              </a:rPr>
              <a:t> End;</a:t>
            </a:r>
          </a:p>
          <a:p>
            <a:pPr>
              <a:lnSpc>
                <a:spcPct val="100000"/>
              </a:lnSpc>
              <a:buNone/>
            </a:pPr>
            <a:r>
              <a:rPr lang="en-US" sz="900" dirty="0" smtClean="0">
                <a:ln>
                  <a:solidFill>
                    <a:srgbClr val="00B0F0"/>
                  </a:solidFill>
                </a:ln>
                <a:solidFill>
                  <a:srgbClr val="00B0F0"/>
                </a:solidFill>
              </a:rPr>
              <a:t>/ </a:t>
            </a:r>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1.10: Bulk Collect</a:t>
            </a:r>
            <a:br>
              <a:rPr lang="en-US" sz="1400" b="1" dirty="0" smtClean="0">
                <a:latin typeface="Candara"/>
              </a:rPr>
            </a:br>
            <a:r>
              <a:rPr lang="en-US" sz="2000" dirty="0" smtClean="0"/>
              <a:t>Retrieving Query Results with the BULK COLLECT Clause</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42504" y="806116"/>
            <a:ext cx="8847117" cy="4066673"/>
          </a:xfrm>
        </p:spPr>
        <p:txBody>
          <a:bodyPr>
            <a:normAutofit fontScale="70000" lnSpcReduction="20000"/>
          </a:bodyPr>
          <a:lstStyle/>
          <a:p>
            <a:pPr algn="just"/>
            <a:r>
              <a:rPr lang="en-US" sz="2000" dirty="0" smtClean="0"/>
              <a:t>In the following example, SQL engine loads all the values from an object column into a nested table before returning to the PL/SQL engine. </a:t>
            </a:r>
          </a:p>
          <a:p>
            <a:pPr>
              <a:lnSpc>
                <a:spcPct val="120000"/>
              </a:lnSpc>
              <a:buNone/>
            </a:pPr>
            <a:r>
              <a:rPr lang="en-US" sz="1100" dirty="0" smtClean="0">
                <a:ln>
                  <a:solidFill>
                    <a:srgbClr val="00B0F0"/>
                  </a:solidFill>
                </a:ln>
                <a:solidFill>
                  <a:srgbClr val="00B0F0"/>
                </a:solidFill>
              </a:rPr>
              <a:t>CREATE TYPE </a:t>
            </a:r>
            <a:r>
              <a:rPr lang="en-US" sz="1100" dirty="0" err="1" smtClean="0">
                <a:ln>
                  <a:solidFill>
                    <a:srgbClr val="00B0F0"/>
                  </a:solidFill>
                </a:ln>
                <a:solidFill>
                  <a:srgbClr val="00B0F0"/>
                </a:solidFill>
              </a:rPr>
              <a:t>Coords</a:t>
            </a:r>
            <a:r>
              <a:rPr lang="en-US" sz="1100" dirty="0" smtClean="0">
                <a:ln>
                  <a:solidFill>
                    <a:srgbClr val="00B0F0"/>
                  </a:solidFill>
                </a:ln>
                <a:solidFill>
                  <a:srgbClr val="00B0F0"/>
                </a:solidFill>
              </a:rPr>
              <a:t> AS OBJECT (x NUMBER, y NUMBER);</a:t>
            </a:r>
          </a:p>
          <a:p>
            <a:pPr>
              <a:lnSpc>
                <a:spcPct val="120000"/>
              </a:lnSpc>
              <a:buNone/>
            </a:pP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CREATE TABLE grid (num NUMBER, loc </a:t>
            </a:r>
            <a:r>
              <a:rPr lang="en-US" sz="1100" dirty="0" err="1" smtClean="0">
                <a:ln>
                  <a:solidFill>
                    <a:srgbClr val="00B0F0"/>
                  </a:solidFill>
                </a:ln>
                <a:solidFill>
                  <a:srgbClr val="00B0F0"/>
                </a:solidFill>
              </a:rPr>
              <a:t>Coords</a:t>
            </a:r>
            <a:r>
              <a:rPr lang="en-US" sz="1100" dirty="0" smtClean="0">
                <a:ln>
                  <a:solidFill>
                    <a:srgbClr val="00B0F0"/>
                  </a:solidFill>
                </a:ln>
                <a:solidFill>
                  <a:srgbClr val="00B0F0"/>
                </a:solidFill>
              </a:rPr>
              <a:t>);</a:t>
            </a:r>
          </a:p>
          <a:p>
            <a:pPr algn="just">
              <a:lnSpc>
                <a:spcPct val="120000"/>
              </a:lnSpc>
              <a:buNone/>
            </a:pPr>
            <a:r>
              <a:rPr lang="en-US" sz="1100" dirty="0" smtClean="0">
                <a:ln>
                  <a:solidFill>
                    <a:srgbClr val="00B0F0"/>
                  </a:solidFill>
                </a:ln>
                <a:solidFill>
                  <a:srgbClr val="00B0F0"/>
                </a:solidFill>
              </a:rPr>
              <a:t>INSERT INTO grid VALUES(10, </a:t>
            </a:r>
            <a:r>
              <a:rPr lang="en-US" sz="1100" dirty="0" err="1" smtClean="0">
                <a:ln>
                  <a:solidFill>
                    <a:srgbClr val="00B0F0"/>
                  </a:solidFill>
                </a:ln>
                <a:solidFill>
                  <a:srgbClr val="00B0F0"/>
                </a:solidFill>
              </a:rPr>
              <a:t>Coords</a:t>
            </a:r>
            <a:r>
              <a:rPr lang="en-US" sz="1100" dirty="0" smtClean="0">
                <a:ln>
                  <a:solidFill>
                    <a:srgbClr val="00B0F0"/>
                  </a:solidFill>
                </a:ln>
                <a:solidFill>
                  <a:srgbClr val="00B0F0"/>
                </a:solidFill>
              </a:rPr>
              <a:t>(1,2));  INSERT INTO grid VALUES(20, </a:t>
            </a:r>
            <a:r>
              <a:rPr lang="en-US" sz="1100" dirty="0" err="1" smtClean="0">
                <a:ln>
                  <a:solidFill>
                    <a:srgbClr val="00B0F0"/>
                  </a:solidFill>
                </a:ln>
                <a:solidFill>
                  <a:srgbClr val="00B0F0"/>
                </a:solidFill>
              </a:rPr>
              <a:t>Coords</a:t>
            </a:r>
            <a:r>
              <a:rPr lang="en-US" sz="1100" dirty="0" smtClean="0">
                <a:ln>
                  <a:solidFill>
                    <a:srgbClr val="00B0F0"/>
                  </a:solidFill>
                </a:ln>
                <a:solidFill>
                  <a:srgbClr val="00B0F0"/>
                </a:solidFill>
              </a:rPr>
              <a:t>(3,4));  INSERT INTO grid VALUES(30, </a:t>
            </a:r>
            <a:r>
              <a:rPr lang="en-US" sz="1100" dirty="0" err="1" smtClean="0">
                <a:ln>
                  <a:solidFill>
                    <a:srgbClr val="00B0F0"/>
                  </a:solidFill>
                </a:ln>
                <a:solidFill>
                  <a:srgbClr val="00B0F0"/>
                </a:solidFill>
              </a:rPr>
              <a:t>Coords</a:t>
            </a:r>
            <a:r>
              <a:rPr lang="en-US" sz="1100" dirty="0" smtClean="0">
                <a:ln>
                  <a:solidFill>
                    <a:srgbClr val="00B0F0"/>
                  </a:solidFill>
                </a:ln>
                <a:solidFill>
                  <a:srgbClr val="00B0F0"/>
                </a:solidFill>
              </a:rPr>
              <a:t>(5,6));   INSERT INTO grid VALUES(40, </a:t>
            </a:r>
            <a:r>
              <a:rPr lang="en-US" sz="1100" dirty="0" err="1" smtClean="0">
                <a:ln>
                  <a:solidFill>
                    <a:srgbClr val="00B0F0"/>
                  </a:solidFill>
                </a:ln>
                <a:solidFill>
                  <a:srgbClr val="00B0F0"/>
                </a:solidFill>
              </a:rPr>
              <a:t>Coords</a:t>
            </a:r>
            <a:r>
              <a:rPr lang="en-US" sz="1100" dirty="0" smtClean="0">
                <a:ln>
                  <a:solidFill>
                    <a:srgbClr val="00B0F0"/>
                  </a:solidFill>
                </a:ln>
                <a:solidFill>
                  <a:srgbClr val="00B0F0"/>
                </a:solidFill>
              </a:rPr>
              <a:t>(7,8));</a:t>
            </a:r>
          </a:p>
          <a:p>
            <a:pPr>
              <a:lnSpc>
                <a:spcPct val="120000"/>
              </a:lnSpc>
              <a:buNone/>
            </a:pPr>
            <a:r>
              <a:rPr lang="en-US" sz="1100" dirty="0" smtClean="0">
                <a:ln>
                  <a:solidFill>
                    <a:srgbClr val="00B0F0"/>
                  </a:solidFill>
                </a:ln>
                <a:solidFill>
                  <a:srgbClr val="00B0F0"/>
                </a:solidFill>
              </a:rPr>
              <a:t> </a:t>
            </a:r>
          </a:p>
          <a:p>
            <a:pPr>
              <a:lnSpc>
                <a:spcPct val="120000"/>
              </a:lnSpc>
              <a:buNone/>
            </a:pPr>
            <a:r>
              <a:rPr lang="en-US" sz="1100" dirty="0" smtClean="0">
                <a:ln>
                  <a:solidFill>
                    <a:srgbClr val="00B0F0"/>
                  </a:solidFill>
                </a:ln>
                <a:solidFill>
                  <a:srgbClr val="00B0F0"/>
                </a:solidFill>
              </a:rPr>
              <a:t>DECLARE</a:t>
            </a:r>
          </a:p>
          <a:p>
            <a:pPr>
              <a:lnSpc>
                <a:spcPct val="120000"/>
              </a:lnSpc>
              <a:buNone/>
            </a:pPr>
            <a:r>
              <a:rPr lang="en-US" sz="1100" dirty="0" smtClean="0">
                <a:ln>
                  <a:solidFill>
                    <a:srgbClr val="00B0F0"/>
                  </a:solidFill>
                </a:ln>
                <a:solidFill>
                  <a:srgbClr val="00B0F0"/>
                </a:solidFill>
              </a:rPr>
              <a:t> 		TYPE </a:t>
            </a:r>
            <a:r>
              <a:rPr lang="en-US" sz="1100" dirty="0" err="1" smtClean="0">
                <a:ln>
                  <a:solidFill>
                    <a:srgbClr val="00B0F0"/>
                  </a:solidFill>
                </a:ln>
                <a:solidFill>
                  <a:srgbClr val="00B0F0"/>
                </a:solidFill>
              </a:rPr>
              <a:t>CoordsTab</a:t>
            </a:r>
            <a:r>
              <a:rPr lang="en-US" sz="1100" dirty="0" smtClean="0">
                <a:ln>
                  <a:solidFill>
                    <a:srgbClr val="00B0F0"/>
                  </a:solidFill>
                </a:ln>
                <a:solidFill>
                  <a:srgbClr val="00B0F0"/>
                </a:solidFill>
              </a:rPr>
              <a:t> IS TABLE OF </a:t>
            </a:r>
            <a:r>
              <a:rPr lang="en-US" sz="1100" dirty="0" err="1" smtClean="0">
                <a:ln>
                  <a:solidFill>
                    <a:srgbClr val="00B0F0"/>
                  </a:solidFill>
                </a:ln>
                <a:solidFill>
                  <a:srgbClr val="00B0F0"/>
                </a:solidFill>
              </a:rPr>
              <a:t>Coords</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pairs </a:t>
            </a:r>
            <a:r>
              <a:rPr lang="en-US" sz="1100" dirty="0" err="1" smtClean="0">
                <a:ln>
                  <a:solidFill>
                    <a:srgbClr val="00B0F0"/>
                  </a:solidFill>
                </a:ln>
                <a:solidFill>
                  <a:srgbClr val="00B0F0"/>
                </a:solidFill>
              </a:rPr>
              <a:t>CoordsTab</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a number;</a:t>
            </a:r>
          </a:p>
          <a:p>
            <a:pPr>
              <a:lnSpc>
                <a:spcPct val="120000"/>
              </a:lnSpc>
              <a:buNone/>
            </a:pPr>
            <a:r>
              <a:rPr lang="en-US" sz="1100" dirty="0" smtClean="0">
                <a:ln>
                  <a:solidFill>
                    <a:srgbClr val="00B0F0"/>
                  </a:solidFill>
                </a:ln>
                <a:solidFill>
                  <a:srgbClr val="00B0F0"/>
                </a:solidFill>
              </a:rPr>
              <a:t> 		</a:t>
            </a:r>
            <a:r>
              <a:rPr lang="en-US" sz="1100" dirty="0" err="1" smtClean="0">
                <a:ln>
                  <a:solidFill>
                    <a:srgbClr val="00B0F0"/>
                  </a:solidFill>
                </a:ln>
                <a:solidFill>
                  <a:srgbClr val="00B0F0"/>
                </a:solidFill>
              </a:rPr>
              <a:t>ctr</a:t>
            </a:r>
            <a:r>
              <a:rPr lang="en-US" sz="1100" dirty="0" smtClean="0">
                <a:ln>
                  <a:solidFill>
                    <a:srgbClr val="00B0F0"/>
                  </a:solidFill>
                </a:ln>
                <a:solidFill>
                  <a:srgbClr val="00B0F0"/>
                </a:solidFill>
              </a:rPr>
              <a:t> number :=1;</a:t>
            </a:r>
          </a:p>
          <a:p>
            <a:pPr>
              <a:lnSpc>
                <a:spcPct val="120000"/>
              </a:lnSpc>
              <a:buNone/>
            </a:pPr>
            <a:r>
              <a:rPr lang="en-US" sz="1100" dirty="0" smtClean="0">
                <a:ln>
                  <a:solidFill>
                    <a:srgbClr val="00B0F0"/>
                  </a:solidFill>
                </a:ln>
                <a:solidFill>
                  <a:srgbClr val="00B0F0"/>
                </a:solidFill>
              </a:rPr>
              <a:t> BEGIN</a:t>
            </a:r>
          </a:p>
          <a:p>
            <a:pPr>
              <a:lnSpc>
                <a:spcPct val="120000"/>
              </a:lnSpc>
              <a:buNone/>
            </a:pPr>
            <a:r>
              <a:rPr lang="en-US" sz="1100" dirty="0" smtClean="0">
                <a:ln>
                  <a:solidFill>
                    <a:srgbClr val="00B0F0"/>
                  </a:solidFill>
                </a:ln>
                <a:solidFill>
                  <a:srgbClr val="00B0F0"/>
                </a:solidFill>
              </a:rPr>
              <a:t> 		SELECT loc BULK COLLECT INTO pairs FROM grid;</a:t>
            </a:r>
          </a:p>
          <a:p>
            <a:pPr>
              <a:lnSpc>
                <a:spcPct val="120000"/>
              </a:lnSpc>
              <a:buNone/>
            </a:pPr>
            <a:r>
              <a:rPr lang="en-US" sz="1100" dirty="0" smtClean="0">
                <a:ln>
                  <a:solidFill>
                    <a:srgbClr val="00B0F0"/>
                  </a:solidFill>
                </a:ln>
                <a:solidFill>
                  <a:srgbClr val="00B0F0"/>
                </a:solidFill>
              </a:rPr>
              <a:t>		a:=</a:t>
            </a:r>
            <a:r>
              <a:rPr lang="en-US" sz="1100" dirty="0" err="1" smtClean="0">
                <a:ln>
                  <a:solidFill>
                    <a:srgbClr val="00B0F0"/>
                  </a:solidFill>
                </a:ln>
                <a:solidFill>
                  <a:srgbClr val="00B0F0"/>
                </a:solidFill>
              </a:rPr>
              <a:t>pairs.count</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While </a:t>
            </a:r>
            <a:r>
              <a:rPr lang="en-US" sz="1100" dirty="0" err="1" smtClean="0">
                <a:ln>
                  <a:solidFill>
                    <a:srgbClr val="00B0F0"/>
                  </a:solidFill>
                </a:ln>
                <a:solidFill>
                  <a:srgbClr val="00B0F0"/>
                </a:solidFill>
              </a:rPr>
              <a:t>ctr</a:t>
            </a:r>
            <a:r>
              <a:rPr lang="en-US" sz="1100" dirty="0" smtClean="0">
                <a:ln>
                  <a:solidFill>
                    <a:srgbClr val="00B0F0"/>
                  </a:solidFill>
                </a:ln>
                <a:solidFill>
                  <a:srgbClr val="00B0F0"/>
                </a:solidFill>
              </a:rPr>
              <a:t>&lt;=a loop</a:t>
            </a:r>
          </a:p>
          <a:p>
            <a:pPr>
              <a:lnSpc>
                <a:spcPct val="120000"/>
              </a:lnSpc>
              <a:buNone/>
            </a:pPr>
            <a:r>
              <a:rPr lang="en-US" sz="1100" dirty="0" smtClean="0">
                <a:ln>
                  <a:solidFill>
                    <a:srgbClr val="00B0F0"/>
                  </a:solidFill>
                </a:ln>
                <a:solidFill>
                  <a:srgbClr val="00B0F0"/>
                </a:solidFill>
              </a:rPr>
              <a:t>			</a:t>
            </a:r>
            <a:r>
              <a:rPr lang="en-US" sz="1100" dirty="0" err="1" smtClean="0">
                <a:ln>
                  <a:solidFill>
                    <a:srgbClr val="00B0F0"/>
                  </a:solidFill>
                </a:ln>
                <a:solidFill>
                  <a:srgbClr val="00B0F0"/>
                </a:solidFill>
              </a:rPr>
              <a:t>Dbms_output.put_line</a:t>
            </a:r>
            <a:r>
              <a:rPr lang="en-US" sz="1100" dirty="0" smtClean="0">
                <a:ln>
                  <a:solidFill>
                    <a:srgbClr val="00B0F0"/>
                  </a:solidFill>
                </a:ln>
                <a:solidFill>
                  <a:srgbClr val="00B0F0"/>
                </a:solidFill>
              </a:rPr>
              <a:t>(pairs(</a:t>
            </a:r>
            <a:r>
              <a:rPr lang="en-US" sz="1100" dirty="0" err="1" smtClean="0">
                <a:ln>
                  <a:solidFill>
                    <a:srgbClr val="00B0F0"/>
                  </a:solidFill>
                </a:ln>
                <a:solidFill>
                  <a:srgbClr val="00B0F0"/>
                </a:solidFill>
              </a:rPr>
              <a:t>ctr</a:t>
            </a:r>
            <a:r>
              <a:rPr lang="en-US" sz="1100" dirty="0" smtClean="0">
                <a:ln>
                  <a:solidFill>
                    <a:srgbClr val="00B0F0"/>
                  </a:solidFill>
                </a:ln>
                <a:solidFill>
                  <a:srgbClr val="00B0F0"/>
                </a:solidFill>
              </a:rPr>
              <a:t>).x||' '||pairs(</a:t>
            </a:r>
            <a:r>
              <a:rPr lang="en-US" sz="1100" dirty="0" err="1" smtClean="0">
                <a:ln>
                  <a:solidFill>
                    <a:srgbClr val="00B0F0"/>
                  </a:solidFill>
                </a:ln>
                <a:solidFill>
                  <a:srgbClr val="00B0F0"/>
                </a:solidFill>
              </a:rPr>
              <a:t>ctr</a:t>
            </a:r>
            <a:r>
              <a:rPr lang="en-US" sz="1100" dirty="0" smtClean="0">
                <a:ln>
                  <a:solidFill>
                    <a:srgbClr val="00B0F0"/>
                  </a:solidFill>
                </a:ln>
                <a:solidFill>
                  <a:srgbClr val="00B0F0"/>
                </a:solidFill>
              </a:rPr>
              <a:t>).y);</a:t>
            </a:r>
          </a:p>
          <a:p>
            <a:pPr>
              <a:lnSpc>
                <a:spcPct val="120000"/>
              </a:lnSpc>
              <a:buNone/>
            </a:pPr>
            <a:r>
              <a:rPr lang="en-US" sz="1100" dirty="0" smtClean="0">
                <a:ln>
                  <a:solidFill>
                    <a:srgbClr val="00B0F0"/>
                  </a:solidFill>
                </a:ln>
                <a:solidFill>
                  <a:srgbClr val="00B0F0"/>
                </a:solidFill>
              </a:rPr>
              <a:t>			</a:t>
            </a:r>
            <a:r>
              <a:rPr lang="en-US" sz="1100" dirty="0" err="1" smtClean="0">
                <a:ln>
                  <a:solidFill>
                    <a:srgbClr val="00B0F0"/>
                  </a:solidFill>
                </a:ln>
                <a:solidFill>
                  <a:srgbClr val="00B0F0"/>
                </a:solidFill>
              </a:rPr>
              <a:t>Ctr</a:t>
            </a:r>
            <a:r>
              <a:rPr lang="en-US" sz="1100" dirty="0" smtClean="0">
                <a:ln>
                  <a:solidFill>
                    <a:srgbClr val="00B0F0"/>
                  </a:solidFill>
                </a:ln>
                <a:solidFill>
                  <a:srgbClr val="00B0F0"/>
                </a:solidFill>
              </a:rPr>
              <a:t>:=ctr+1;</a:t>
            </a:r>
          </a:p>
          <a:p>
            <a:pPr>
              <a:lnSpc>
                <a:spcPct val="120000"/>
              </a:lnSpc>
              <a:buNone/>
            </a:pPr>
            <a:r>
              <a:rPr lang="en-US" sz="1100" dirty="0" smtClean="0">
                <a:ln>
                  <a:solidFill>
                    <a:srgbClr val="00B0F0"/>
                  </a:solidFill>
                </a:ln>
                <a:solidFill>
                  <a:srgbClr val="00B0F0"/>
                </a:solidFill>
              </a:rPr>
              <a:t>		End loop;</a:t>
            </a:r>
          </a:p>
          <a:p>
            <a:pPr>
              <a:lnSpc>
                <a:spcPct val="120000"/>
              </a:lnSpc>
              <a:buNone/>
            </a:pPr>
            <a:r>
              <a:rPr lang="en-US" sz="1100" dirty="0" smtClean="0">
                <a:ln>
                  <a:solidFill>
                    <a:srgbClr val="00B0F0"/>
                  </a:solidFill>
                </a:ln>
                <a:solidFill>
                  <a:srgbClr val="00B0F0"/>
                </a:solidFill>
              </a:rPr>
              <a:t>End;</a:t>
            </a:r>
          </a:p>
          <a:p>
            <a:pPr>
              <a:lnSpc>
                <a:spcPct val="120000"/>
              </a:lnSpc>
              <a:buNone/>
            </a:pPr>
            <a:r>
              <a:rPr lang="en-US" sz="1100" dirty="0" smtClean="0">
                <a:ln>
                  <a:solidFill>
                    <a:srgbClr val="00B0F0"/>
                  </a:solidFill>
                </a:ln>
                <a:solidFill>
                  <a:srgbClr val="00B0F0"/>
                </a:solidFill>
              </a:rPr>
              <a:t>/</a:t>
            </a:r>
          </a:p>
          <a:p>
            <a:pPr>
              <a:buNone/>
            </a:pPr>
            <a:endParaRPr lang="en-US" sz="900" dirty="0" smtClean="0">
              <a:ln>
                <a:solidFill>
                  <a:srgbClr val="00B0F0"/>
                </a:solidFill>
              </a:ln>
              <a:solidFill>
                <a:srgbClr val="00B0F0"/>
              </a:solidFill>
            </a:endParaRPr>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1.10: Bulk Collect									…..</a:t>
            </a:r>
            <a:r>
              <a:rPr lang="en-US" sz="1400" b="1" dirty="0" err="1" smtClean="0">
                <a:latin typeface="Candara"/>
              </a:rPr>
              <a:t>contd</a:t>
            </a:r>
            <a:r>
              <a:rPr lang="en-US" sz="1400" b="1" dirty="0" smtClean="0">
                <a:latin typeface="Candara"/>
              </a:rPr>
              <a:t/>
            </a:r>
            <a:br>
              <a:rPr lang="en-US" sz="1400" b="1" dirty="0" smtClean="0">
                <a:latin typeface="Candara"/>
              </a:rPr>
            </a:br>
            <a:r>
              <a:rPr lang="en-US" sz="2000" dirty="0" smtClean="0"/>
              <a:t>Retrieving Query Results from Object-columns</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42504" y="806116"/>
            <a:ext cx="8847117" cy="4066673"/>
          </a:xfrm>
        </p:spPr>
        <p:txBody>
          <a:bodyPr>
            <a:normAutofit fontScale="92500" lnSpcReduction="10000"/>
          </a:bodyPr>
          <a:lstStyle/>
          <a:p>
            <a:pPr algn="just"/>
            <a:r>
              <a:rPr lang="en-US" sz="1400" dirty="0" smtClean="0"/>
              <a:t>You can use the BULK COLLECT clause in the RETURNING INTO clause of an INSERT, UPDATE, or DELETE statement, as the following example shows</a:t>
            </a:r>
            <a:r>
              <a:rPr lang="en-US" sz="2000" dirty="0" smtClean="0"/>
              <a:t>. </a:t>
            </a:r>
          </a:p>
          <a:p>
            <a:pPr>
              <a:lnSpc>
                <a:spcPct val="120000"/>
              </a:lnSpc>
              <a:buNone/>
            </a:pPr>
            <a:r>
              <a:rPr lang="en-US" sz="1100" dirty="0" smtClean="0">
                <a:ln>
                  <a:solidFill>
                    <a:srgbClr val="00B0F0"/>
                  </a:solidFill>
                </a:ln>
                <a:solidFill>
                  <a:srgbClr val="00B0F0"/>
                </a:solidFill>
              </a:rPr>
              <a:t>DECLARE</a:t>
            </a:r>
          </a:p>
          <a:p>
            <a:pPr>
              <a:lnSpc>
                <a:spcPct val="120000"/>
              </a:lnSpc>
              <a:buNone/>
            </a:pPr>
            <a:r>
              <a:rPr lang="en-US" sz="1100" dirty="0" smtClean="0">
                <a:ln>
                  <a:solidFill>
                    <a:srgbClr val="00B0F0"/>
                  </a:solidFill>
                </a:ln>
                <a:solidFill>
                  <a:srgbClr val="00B0F0"/>
                </a:solidFill>
              </a:rPr>
              <a:t>		TYPE </a:t>
            </a:r>
            <a:r>
              <a:rPr lang="en-US" sz="1100" dirty="0" err="1" smtClean="0">
                <a:ln>
                  <a:solidFill>
                    <a:srgbClr val="00B0F0"/>
                  </a:solidFill>
                </a:ln>
                <a:solidFill>
                  <a:srgbClr val="00B0F0"/>
                </a:solidFill>
              </a:rPr>
              <a:t>NumList</a:t>
            </a:r>
            <a:r>
              <a:rPr lang="en-US" sz="1100" dirty="0" smtClean="0">
                <a:ln>
                  <a:solidFill>
                    <a:srgbClr val="00B0F0"/>
                  </a:solidFill>
                </a:ln>
                <a:solidFill>
                  <a:srgbClr val="00B0F0"/>
                </a:solidFill>
              </a:rPr>
              <a:t> IS TABLE OF </a:t>
            </a:r>
            <a:r>
              <a:rPr lang="en-US" sz="1100" dirty="0" err="1" smtClean="0">
                <a:ln>
                  <a:solidFill>
                    <a:srgbClr val="00B0F0"/>
                  </a:solidFill>
                </a:ln>
                <a:solidFill>
                  <a:srgbClr val="00B0F0"/>
                </a:solidFill>
              </a:rPr>
              <a:t>emp.empno%TYPE</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a:t>
            </a:r>
            <a:r>
              <a:rPr lang="en-US" sz="1100" dirty="0" err="1" smtClean="0">
                <a:ln>
                  <a:solidFill>
                    <a:srgbClr val="00B0F0"/>
                  </a:solidFill>
                </a:ln>
                <a:solidFill>
                  <a:srgbClr val="00B0F0"/>
                </a:solidFill>
              </a:rPr>
              <a:t>enums</a:t>
            </a:r>
            <a:r>
              <a:rPr lang="en-US" sz="1100" dirty="0" smtClean="0">
                <a:ln>
                  <a:solidFill>
                    <a:srgbClr val="00B0F0"/>
                  </a:solidFill>
                </a:ln>
                <a:solidFill>
                  <a:srgbClr val="00B0F0"/>
                </a:solidFill>
              </a:rPr>
              <a:t> </a:t>
            </a:r>
            <a:r>
              <a:rPr lang="en-US" sz="1100" dirty="0" err="1" smtClean="0">
                <a:ln>
                  <a:solidFill>
                    <a:srgbClr val="00B0F0"/>
                  </a:solidFill>
                </a:ln>
                <a:solidFill>
                  <a:srgbClr val="00B0F0"/>
                </a:solidFill>
              </a:rPr>
              <a:t>NumList</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a number;</a:t>
            </a:r>
          </a:p>
          <a:p>
            <a:pPr>
              <a:lnSpc>
                <a:spcPct val="120000"/>
              </a:lnSpc>
              <a:buNone/>
            </a:pPr>
            <a:r>
              <a:rPr lang="en-US" sz="1100" dirty="0" smtClean="0">
                <a:ln>
                  <a:solidFill>
                    <a:srgbClr val="00B0F0"/>
                  </a:solidFill>
                </a:ln>
                <a:solidFill>
                  <a:srgbClr val="00B0F0"/>
                </a:solidFill>
              </a:rPr>
              <a:t>		</a:t>
            </a:r>
            <a:r>
              <a:rPr lang="en-US" sz="1100" dirty="0" err="1" smtClean="0">
                <a:ln>
                  <a:solidFill>
                    <a:srgbClr val="00B0F0"/>
                  </a:solidFill>
                </a:ln>
                <a:solidFill>
                  <a:srgbClr val="00B0F0"/>
                </a:solidFill>
              </a:rPr>
              <a:t>ctr</a:t>
            </a:r>
            <a:r>
              <a:rPr lang="en-US" sz="1100" dirty="0" smtClean="0">
                <a:ln>
                  <a:solidFill>
                    <a:srgbClr val="00B0F0"/>
                  </a:solidFill>
                </a:ln>
                <a:solidFill>
                  <a:srgbClr val="00B0F0"/>
                </a:solidFill>
              </a:rPr>
              <a:t> number :=1;</a:t>
            </a:r>
          </a:p>
          <a:p>
            <a:pPr>
              <a:lnSpc>
                <a:spcPct val="120000"/>
              </a:lnSpc>
              <a:buNone/>
            </a:pPr>
            <a:r>
              <a:rPr lang="en-US" sz="1100" dirty="0" smtClean="0">
                <a:ln>
                  <a:solidFill>
                    <a:srgbClr val="00B0F0"/>
                  </a:solidFill>
                </a:ln>
                <a:solidFill>
                  <a:srgbClr val="00B0F0"/>
                </a:solidFill>
              </a:rPr>
              <a:t>BEGIN</a:t>
            </a:r>
          </a:p>
          <a:p>
            <a:pPr>
              <a:lnSpc>
                <a:spcPct val="120000"/>
              </a:lnSpc>
              <a:buNone/>
            </a:pPr>
            <a:r>
              <a:rPr lang="en-US" sz="1100" dirty="0" smtClean="0">
                <a:ln>
                  <a:solidFill>
                    <a:srgbClr val="00B0F0"/>
                  </a:solidFill>
                </a:ln>
                <a:solidFill>
                  <a:srgbClr val="00B0F0"/>
                </a:solidFill>
              </a:rPr>
              <a:t>		DELETE FROM </a:t>
            </a:r>
            <a:r>
              <a:rPr lang="en-US" sz="1100" dirty="0" err="1" smtClean="0">
                <a:ln>
                  <a:solidFill>
                    <a:srgbClr val="00B0F0"/>
                  </a:solidFill>
                </a:ln>
                <a:solidFill>
                  <a:srgbClr val="00B0F0"/>
                </a:solidFill>
              </a:rPr>
              <a:t>emp</a:t>
            </a:r>
            <a:r>
              <a:rPr lang="en-US" sz="1100" dirty="0" smtClean="0">
                <a:ln>
                  <a:solidFill>
                    <a:srgbClr val="00B0F0"/>
                  </a:solidFill>
                </a:ln>
                <a:solidFill>
                  <a:srgbClr val="00B0F0"/>
                </a:solidFill>
              </a:rPr>
              <a:t> WHERE </a:t>
            </a:r>
            <a:r>
              <a:rPr lang="en-US" sz="1100" dirty="0" err="1" smtClean="0">
                <a:ln>
                  <a:solidFill>
                    <a:srgbClr val="00B0F0"/>
                  </a:solidFill>
                </a:ln>
                <a:solidFill>
                  <a:srgbClr val="00B0F0"/>
                </a:solidFill>
              </a:rPr>
              <a:t>deptno</a:t>
            </a:r>
            <a:r>
              <a:rPr lang="en-US" sz="1100" dirty="0" smtClean="0">
                <a:ln>
                  <a:solidFill>
                    <a:srgbClr val="00B0F0"/>
                  </a:solidFill>
                </a:ln>
                <a:solidFill>
                  <a:srgbClr val="00B0F0"/>
                </a:solidFill>
              </a:rPr>
              <a:t> = 30 RETURNING </a:t>
            </a:r>
            <a:r>
              <a:rPr lang="en-US" sz="1100" dirty="0" err="1" smtClean="0">
                <a:ln>
                  <a:solidFill>
                    <a:srgbClr val="00B0F0"/>
                  </a:solidFill>
                </a:ln>
                <a:solidFill>
                  <a:srgbClr val="00B0F0"/>
                </a:solidFill>
              </a:rPr>
              <a:t>empno</a:t>
            </a:r>
            <a:r>
              <a:rPr lang="en-US" sz="1100" dirty="0" smtClean="0">
                <a:ln>
                  <a:solidFill>
                    <a:srgbClr val="00B0F0"/>
                  </a:solidFill>
                </a:ln>
                <a:solidFill>
                  <a:srgbClr val="00B0F0"/>
                </a:solidFill>
              </a:rPr>
              <a:t> BULK COLLECT INTO </a:t>
            </a:r>
            <a:r>
              <a:rPr lang="en-US" sz="1100" dirty="0" err="1" smtClean="0">
                <a:ln>
                  <a:solidFill>
                    <a:srgbClr val="00B0F0"/>
                  </a:solidFill>
                </a:ln>
                <a:solidFill>
                  <a:srgbClr val="00B0F0"/>
                </a:solidFill>
              </a:rPr>
              <a:t>enums</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a:=</a:t>
            </a:r>
            <a:r>
              <a:rPr lang="en-US" sz="1100" dirty="0" err="1" smtClean="0">
                <a:ln>
                  <a:solidFill>
                    <a:srgbClr val="00B0F0"/>
                  </a:solidFill>
                </a:ln>
                <a:solidFill>
                  <a:srgbClr val="00B0F0"/>
                </a:solidFill>
              </a:rPr>
              <a:t>enums.count</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While </a:t>
            </a:r>
            <a:r>
              <a:rPr lang="en-US" sz="1100" dirty="0" err="1" smtClean="0">
                <a:ln>
                  <a:solidFill>
                    <a:srgbClr val="00B0F0"/>
                  </a:solidFill>
                </a:ln>
                <a:solidFill>
                  <a:srgbClr val="00B0F0"/>
                </a:solidFill>
              </a:rPr>
              <a:t>ctr</a:t>
            </a:r>
            <a:r>
              <a:rPr lang="en-US" sz="1100" dirty="0" smtClean="0">
                <a:ln>
                  <a:solidFill>
                    <a:srgbClr val="00B0F0"/>
                  </a:solidFill>
                </a:ln>
                <a:solidFill>
                  <a:srgbClr val="00B0F0"/>
                </a:solidFill>
              </a:rPr>
              <a:t>&lt;=a loop</a:t>
            </a:r>
          </a:p>
          <a:p>
            <a:pPr>
              <a:lnSpc>
                <a:spcPct val="120000"/>
              </a:lnSpc>
              <a:buNone/>
            </a:pPr>
            <a:r>
              <a:rPr lang="en-US" sz="1100" dirty="0" smtClean="0">
                <a:ln>
                  <a:solidFill>
                    <a:srgbClr val="00B0F0"/>
                  </a:solidFill>
                </a:ln>
                <a:solidFill>
                  <a:srgbClr val="00B0F0"/>
                </a:solidFill>
              </a:rPr>
              <a:t> 			</a:t>
            </a:r>
            <a:r>
              <a:rPr lang="en-US" sz="1100" dirty="0" err="1" smtClean="0">
                <a:ln>
                  <a:solidFill>
                    <a:srgbClr val="00B0F0"/>
                  </a:solidFill>
                </a:ln>
                <a:solidFill>
                  <a:srgbClr val="00B0F0"/>
                </a:solidFill>
              </a:rPr>
              <a:t>Dbms_output.put_line</a:t>
            </a:r>
            <a:r>
              <a:rPr lang="en-US" sz="1100" dirty="0" smtClean="0">
                <a:ln>
                  <a:solidFill>
                    <a:srgbClr val="00B0F0"/>
                  </a:solidFill>
                </a:ln>
                <a:solidFill>
                  <a:srgbClr val="00B0F0"/>
                </a:solidFill>
              </a:rPr>
              <a:t>(</a:t>
            </a:r>
            <a:r>
              <a:rPr lang="en-US" sz="1100" dirty="0" err="1" smtClean="0">
                <a:ln>
                  <a:solidFill>
                    <a:srgbClr val="00B0F0"/>
                  </a:solidFill>
                </a:ln>
                <a:solidFill>
                  <a:srgbClr val="00B0F0"/>
                </a:solidFill>
              </a:rPr>
              <a:t>enums</a:t>
            </a:r>
            <a:r>
              <a:rPr lang="en-US" sz="1100" dirty="0" smtClean="0">
                <a:ln>
                  <a:solidFill>
                    <a:srgbClr val="00B0F0"/>
                  </a:solidFill>
                </a:ln>
                <a:solidFill>
                  <a:srgbClr val="00B0F0"/>
                </a:solidFill>
              </a:rPr>
              <a:t>(</a:t>
            </a:r>
            <a:r>
              <a:rPr lang="en-US" sz="1100" dirty="0" err="1" smtClean="0">
                <a:ln>
                  <a:solidFill>
                    <a:srgbClr val="00B0F0"/>
                  </a:solidFill>
                </a:ln>
                <a:solidFill>
                  <a:srgbClr val="00B0F0"/>
                </a:solidFill>
              </a:rPr>
              <a:t>ctr</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a:t>
            </a:r>
            <a:r>
              <a:rPr lang="en-US" sz="1100" dirty="0" err="1" smtClean="0">
                <a:ln>
                  <a:solidFill>
                    <a:srgbClr val="00B0F0"/>
                  </a:solidFill>
                </a:ln>
                <a:solidFill>
                  <a:srgbClr val="00B0F0"/>
                </a:solidFill>
              </a:rPr>
              <a:t>ctr</a:t>
            </a:r>
            <a:r>
              <a:rPr lang="en-US" sz="1100" dirty="0" smtClean="0">
                <a:ln>
                  <a:solidFill>
                    <a:srgbClr val="00B0F0"/>
                  </a:solidFill>
                </a:ln>
                <a:solidFill>
                  <a:srgbClr val="00B0F0"/>
                </a:solidFill>
              </a:rPr>
              <a:t>:=ctr+1;</a:t>
            </a:r>
          </a:p>
          <a:p>
            <a:pPr>
              <a:lnSpc>
                <a:spcPct val="120000"/>
              </a:lnSpc>
              <a:buNone/>
            </a:pPr>
            <a:r>
              <a:rPr lang="en-US" sz="1100" dirty="0" smtClean="0">
                <a:ln>
                  <a:solidFill>
                    <a:srgbClr val="00B0F0"/>
                  </a:solidFill>
                </a:ln>
                <a:solidFill>
                  <a:srgbClr val="00B0F0"/>
                </a:solidFill>
              </a:rPr>
              <a:t> 		End loop;</a:t>
            </a:r>
          </a:p>
          <a:p>
            <a:pPr>
              <a:lnSpc>
                <a:spcPct val="120000"/>
              </a:lnSpc>
              <a:buNone/>
            </a:pPr>
            <a:r>
              <a:rPr lang="en-US" sz="1100" dirty="0" smtClean="0">
                <a:ln>
                  <a:solidFill>
                    <a:srgbClr val="00B0F0"/>
                  </a:solidFill>
                </a:ln>
                <a:solidFill>
                  <a:srgbClr val="00B0F0"/>
                </a:solidFill>
              </a:rPr>
              <a:t>END;</a:t>
            </a:r>
          </a:p>
          <a:p>
            <a:pPr>
              <a:lnSpc>
                <a:spcPct val="120000"/>
              </a:lnSpc>
              <a:buNone/>
            </a:pPr>
            <a:r>
              <a:rPr lang="en-US" sz="1100" dirty="0" smtClean="0">
                <a:ln>
                  <a:solidFill>
                    <a:srgbClr val="00B0F0"/>
                  </a:solidFill>
                </a:ln>
                <a:solidFill>
                  <a:srgbClr val="00B0F0"/>
                </a:solidFill>
              </a:rPr>
              <a:t>/</a:t>
            </a:r>
          </a:p>
          <a:p>
            <a:pPr>
              <a:buNone/>
            </a:pPr>
            <a:endParaRPr lang="en-US" sz="900" dirty="0" smtClean="0">
              <a:ln>
                <a:solidFill>
                  <a:srgbClr val="00B0F0"/>
                </a:solidFill>
              </a:ln>
              <a:solidFill>
                <a:srgbClr val="00B0F0"/>
              </a:solidFill>
            </a:endParaRPr>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1.10: Bulk Collect									…..</a:t>
            </a:r>
            <a:r>
              <a:rPr lang="en-US" sz="1400" b="1" dirty="0" err="1" smtClean="0">
                <a:latin typeface="Candara"/>
              </a:rPr>
              <a:t>contd</a:t>
            </a:r>
            <a:r>
              <a:rPr lang="en-US" sz="1400" b="1" dirty="0" smtClean="0">
                <a:latin typeface="Candara"/>
              </a:rPr>
              <a:t/>
            </a:r>
            <a:br>
              <a:rPr lang="en-US" sz="1400" b="1" dirty="0" smtClean="0">
                <a:latin typeface="Candara"/>
              </a:rPr>
            </a:br>
            <a:r>
              <a:rPr lang="en-US" sz="1800" dirty="0" smtClean="0"/>
              <a:t> Retrieving DML Results into a Collection with the RETURNING INTO Clause</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6116"/>
            <a:ext cx="8570662" cy="4066673"/>
          </a:xfrm>
        </p:spPr>
        <p:txBody>
          <a:bodyPr>
            <a:normAutofit fontScale="92500"/>
          </a:bodyPr>
          <a:lstStyle/>
          <a:p>
            <a:pPr algn="just"/>
            <a:r>
              <a:rPr lang="en-US" sz="2000" dirty="0" smtClean="0"/>
              <a:t>You can use the BULK COLLECT clause only in tools which include PL SQL  engine Otherwise, you get the error </a:t>
            </a:r>
            <a:r>
              <a:rPr lang="en-US" sz="2000" i="1" dirty="0" smtClean="0"/>
              <a:t>this feature is not supported in client-side  programs</a:t>
            </a:r>
            <a:r>
              <a:rPr lang="en-US" sz="2000" dirty="0" smtClean="0"/>
              <a:t>.</a:t>
            </a:r>
          </a:p>
          <a:p>
            <a:pPr algn="just">
              <a:buNone/>
            </a:pPr>
            <a:endParaRPr lang="en-US" sz="2000" dirty="0" smtClean="0"/>
          </a:p>
          <a:p>
            <a:pPr algn="just"/>
            <a:r>
              <a:rPr lang="en-US" sz="2000" dirty="0" smtClean="0"/>
              <a:t>All targets in a BULK COLLECT INTO clause must be collections, as the following example shows names is a collection, but not salary, hence error.</a:t>
            </a:r>
          </a:p>
          <a:p>
            <a:pPr>
              <a:lnSpc>
                <a:spcPct val="120000"/>
              </a:lnSpc>
              <a:buNone/>
            </a:pPr>
            <a:r>
              <a:rPr lang="en-US" sz="1100" dirty="0" smtClean="0">
                <a:ln>
                  <a:solidFill>
                    <a:srgbClr val="00B0F0"/>
                  </a:solidFill>
                </a:ln>
                <a:solidFill>
                  <a:srgbClr val="00B0F0"/>
                </a:solidFill>
              </a:rPr>
              <a:t>	DECLARE</a:t>
            </a:r>
          </a:p>
          <a:p>
            <a:pPr>
              <a:lnSpc>
                <a:spcPct val="120000"/>
              </a:lnSpc>
              <a:buNone/>
            </a:pPr>
            <a:r>
              <a:rPr lang="en-US" sz="1100" dirty="0" smtClean="0">
                <a:ln>
                  <a:solidFill>
                    <a:srgbClr val="00B0F0"/>
                  </a:solidFill>
                </a:ln>
                <a:solidFill>
                  <a:srgbClr val="00B0F0"/>
                </a:solidFill>
              </a:rPr>
              <a:t>		TYPE </a:t>
            </a:r>
            <a:r>
              <a:rPr lang="en-US" sz="1100" dirty="0" err="1" smtClean="0">
                <a:ln>
                  <a:solidFill>
                    <a:srgbClr val="00B0F0"/>
                  </a:solidFill>
                </a:ln>
                <a:solidFill>
                  <a:srgbClr val="00B0F0"/>
                </a:solidFill>
              </a:rPr>
              <a:t>NameList</a:t>
            </a:r>
            <a:r>
              <a:rPr lang="en-US" sz="1100" dirty="0" smtClean="0">
                <a:ln>
                  <a:solidFill>
                    <a:srgbClr val="00B0F0"/>
                  </a:solidFill>
                </a:ln>
                <a:solidFill>
                  <a:srgbClr val="00B0F0"/>
                </a:solidFill>
              </a:rPr>
              <a:t> IS TABLE OF </a:t>
            </a:r>
            <a:r>
              <a:rPr lang="en-US" sz="1100" dirty="0" err="1" smtClean="0">
                <a:ln>
                  <a:solidFill>
                    <a:srgbClr val="00B0F0"/>
                  </a:solidFill>
                </a:ln>
                <a:solidFill>
                  <a:srgbClr val="00B0F0"/>
                </a:solidFill>
              </a:rPr>
              <a:t>emp.ename%TYPE</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names </a:t>
            </a:r>
            <a:r>
              <a:rPr lang="en-US" sz="1100" dirty="0" err="1" smtClean="0">
                <a:ln>
                  <a:solidFill>
                    <a:srgbClr val="00B0F0"/>
                  </a:solidFill>
                </a:ln>
                <a:solidFill>
                  <a:srgbClr val="00B0F0"/>
                </a:solidFill>
              </a:rPr>
              <a:t>NameList</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salary </a:t>
            </a:r>
            <a:r>
              <a:rPr lang="en-US" sz="1100" dirty="0" err="1" smtClean="0">
                <a:ln>
                  <a:solidFill>
                    <a:srgbClr val="00B0F0"/>
                  </a:solidFill>
                </a:ln>
                <a:solidFill>
                  <a:srgbClr val="00B0F0"/>
                </a:solidFill>
              </a:rPr>
              <a:t>emp.sal%TYPE</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BEGIN</a:t>
            </a:r>
          </a:p>
          <a:p>
            <a:pPr>
              <a:lnSpc>
                <a:spcPct val="120000"/>
              </a:lnSpc>
              <a:buNone/>
            </a:pPr>
            <a:r>
              <a:rPr lang="en-US" sz="1100" dirty="0" smtClean="0">
                <a:ln>
                  <a:solidFill>
                    <a:srgbClr val="00B0F0"/>
                  </a:solidFill>
                </a:ln>
                <a:solidFill>
                  <a:srgbClr val="00B0F0"/>
                </a:solidFill>
              </a:rPr>
              <a:t>		SELECT </a:t>
            </a:r>
            <a:r>
              <a:rPr lang="en-US" sz="1100" dirty="0" err="1" smtClean="0">
                <a:ln>
                  <a:solidFill>
                    <a:srgbClr val="00B0F0"/>
                  </a:solidFill>
                </a:ln>
                <a:solidFill>
                  <a:srgbClr val="00B0F0"/>
                </a:solidFill>
              </a:rPr>
              <a:t>ename</a:t>
            </a:r>
            <a:r>
              <a:rPr lang="en-US" sz="1100" dirty="0" smtClean="0">
                <a:ln>
                  <a:solidFill>
                    <a:srgbClr val="00B0F0"/>
                  </a:solidFill>
                </a:ln>
                <a:solidFill>
                  <a:srgbClr val="00B0F0"/>
                </a:solidFill>
              </a:rPr>
              <a:t>, </a:t>
            </a:r>
            <a:r>
              <a:rPr lang="en-US" sz="1100" dirty="0" err="1" smtClean="0">
                <a:ln>
                  <a:solidFill>
                    <a:srgbClr val="00B0F0"/>
                  </a:solidFill>
                </a:ln>
                <a:solidFill>
                  <a:srgbClr val="00B0F0"/>
                </a:solidFill>
              </a:rPr>
              <a:t>sal</a:t>
            </a:r>
            <a:r>
              <a:rPr lang="en-US" sz="1100" dirty="0" smtClean="0">
                <a:ln>
                  <a:solidFill>
                    <a:srgbClr val="00B0F0"/>
                  </a:solidFill>
                </a:ln>
                <a:solidFill>
                  <a:srgbClr val="00B0F0"/>
                </a:solidFill>
              </a:rPr>
              <a:t> BULK COLLECT INTO names, salary from </a:t>
            </a:r>
            <a:r>
              <a:rPr lang="en-US" sz="1100" dirty="0" err="1" smtClean="0">
                <a:ln>
                  <a:solidFill>
                    <a:srgbClr val="00B0F0"/>
                  </a:solidFill>
                </a:ln>
                <a:solidFill>
                  <a:srgbClr val="00B0F0"/>
                </a:solidFill>
              </a:rPr>
              <a:t>emp</a:t>
            </a:r>
            <a:r>
              <a:rPr lang="en-US" sz="1100" dirty="0" smtClean="0">
                <a:ln>
                  <a:solidFill>
                    <a:srgbClr val="00B0F0"/>
                  </a:solidFill>
                </a:ln>
                <a:solidFill>
                  <a:srgbClr val="00B0F0"/>
                </a:solidFill>
              </a:rPr>
              <a:t>;</a:t>
            </a:r>
          </a:p>
          <a:p>
            <a:pPr>
              <a:lnSpc>
                <a:spcPct val="120000"/>
              </a:lnSpc>
              <a:buNone/>
            </a:pPr>
            <a:r>
              <a:rPr lang="en-US" sz="1100" dirty="0" smtClean="0">
                <a:ln>
                  <a:solidFill>
                    <a:srgbClr val="00B0F0"/>
                  </a:solidFill>
                </a:ln>
                <a:solidFill>
                  <a:srgbClr val="00B0F0"/>
                </a:solidFill>
              </a:rPr>
              <a:t>	END;</a:t>
            </a:r>
          </a:p>
          <a:p>
            <a:pPr>
              <a:lnSpc>
                <a:spcPct val="120000"/>
              </a:lnSpc>
              <a:buNone/>
            </a:pPr>
            <a:r>
              <a:rPr lang="en-US" sz="1100" dirty="0" smtClean="0">
                <a:ln>
                  <a:solidFill>
                    <a:srgbClr val="00B0F0"/>
                  </a:solidFill>
                </a:ln>
                <a:solidFill>
                  <a:srgbClr val="00B0F0"/>
                </a:solidFill>
              </a:rPr>
              <a:t>/ </a:t>
            </a:r>
          </a:p>
          <a:p>
            <a:pPr algn="just">
              <a:buNone/>
            </a:pPr>
            <a:r>
              <a:rPr lang="en-US" sz="1300" dirty="0" smtClean="0"/>
              <a:t>PLS-00497: cannot mix between single row and multi-row (BULK) in INTO list</a:t>
            </a:r>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1.11: Restriction on BULK-collect</a:t>
            </a:r>
            <a:br>
              <a:rPr lang="en-US" sz="1400" b="1" dirty="0" smtClean="0">
                <a:latin typeface="Candara"/>
              </a:rPr>
            </a:br>
            <a:r>
              <a:rPr lang="en-US" sz="2200" dirty="0" smtClean="0"/>
              <a:t>Restriction on RETURNING…..BULK COLLECT INTO</a:t>
            </a:r>
            <a:r>
              <a:rPr lang="en-US" dirty="0" smtClean="0"/>
              <a:t/>
            </a:r>
            <a:br>
              <a:rPr lang="en-US" dirty="0" smtClean="0"/>
            </a:br>
            <a:r>
              <a:rPr lang="en-US" b="1" dirty="0" smtClean="0">
                <a:latin typeface="Candara"/>
              </a:rPr>
              <a:t>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926306"/>
            <a:ext cx="8300812" cy="3771900"/>
          </a:xfrm>
        </p:spPr>
        <p:txBody>
          <a:bodyPr>
            <a:normAutofit/>
          </a:bodyPr>
          <a:lstStyle/>
          <a:p>
            <a:pPr algn="just"/>
            <a:r>
              <a:rPr lang="en-US" dirty="0" smtClean="0"/>
              <a:t>An Object, such as car, an order, a person, etc has specific attributes and behaviors</a:t>
            </a:r>
          </a:p>
          <a:p>
            <a:pPr algn="just"/>
            <a:r>
              <a:rPr lang="en-US" dirty="0" smtClean="0"/>
              <a:t>An Object is a user-defined composite data type</a:t>
            </a:r>
          </a:p>
          <a:p>
            <a:pPr algn="just"/>
            <a:r>
              <a:rPr lang="en-US" dirty="0" smtClean="0"/>
              <a:t>It encapsulates a data structure along with the functions and procedures to manipulate the data</a:t>
            </a:r>
          </a:p>
          <a:p>
            <a:pPr algn="just"/>
            <a:r>
              <a:rPr lang="en-US" dirty="0" smtClean="0"/>
              <a:t>The variables that make up the data structures are called attributes</a:t>
            </a:r>
          </a:p>
          <a:p>
            <a:pPr algn="just"/>
            <a:r>
              <a:rPr lang="en-US" dirty="0" smtClean="0"/>
              <a:t>The functions and procedures that characterize the behavior are called member methods in PL/SQL</a:t>
            </a:r>
          </a:p>
          <a:p>
            <a:pPr marL="141626" lvl="3" indent="-141626" algn="just">
              <a:lnSpc>
                <a:spcPct val="100000"/>
              </a:lnSpc>
              <a:buClr>
                <a:schemeClr val="accent5"/>
              </a:buClr>
              <a:buNone/>
            </a:pPr>
            <a:endParaRPr lang="en-US" sz="1400" dirty="0">
              <a:ln>
                <a:solidFill>
                  <a:srgbClr val="00B0F0"/>
                </a:solidFill>
              </a:ln>
              <a:solidFill>
                <a:srgbClr val="00B0F0"/>
              </a:solidFill>
              <a:latin typeface="+mn-lt"/>
            </a:endParaRP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 </a:t>
            </a:r>
            <a:r>
              <a:rPr lang="en-US" sz="1400" dirty="0" smtClean="0">
                <a:latin typeface="Candara"/>
              </a:rPr>
              <a:t>Object Types</a:t>
            </a:r>
            <a:r>
              <a:rPr lang="en-US" sz="1400" dirty="0" smtClean="0">
                <a:latin typeface="Candara"/>
              </a:rPr>
              <a:t>					</a:t>
            </a:r>
            <a:r>
              <a:rPr lang="en-US" sz="1200" b="1" dirty="0" smtClean="0">
                <a:latin typeface="Candara"/>
              </a:rPr>
              <a:t/>
            </a:r>
            <a:br>
              <a:rPr lang="en-US" sz="1200" b="1" dirty="0" smtClean="0">
                <a:latin typeface="Candara"/>
              </a:rPr>
            </a:br>
            <a:r>
              <a:rPr lang="en-US" dirty="0" smtClean="0"/>
              <a:t>Working </a:t>
            </a:r>
            <a:r>
              <a:rPr lang="en-US" dirty="0" smtClean="0"/>
              <a:t>with Object Types</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0" y="700644"/>
            <a:ext cx="9144000" cy="4206240"/>
          </a:xfrm>
        </p:spPr>
        <p:txBody>
          <a:bodyPr>
            <a:normAutofit fontScale="47500" lnSpcReduction="20000"/>
          </a:bodyPr>
          <a:lstStyle/>
          <a:p>
            <a:pPr algn="just"/>
            <a:endParaRPr lang="en-US" sz="2000" dirty="0" smtClean="0"/>
          </a:p>
          <a:p>
            <a:pPr algn="just"/>
            <a:r>
              <a:rPr lang="en-US" sz="2000" dirty="0" smtClean="0"/>
              <a:t>You can combine the BULK COLLECT clause with a FORALL statement, in which case, the SQL engine bulk-binds column values incrementally. In the following example, if collection </a:t>
            </a:r>
            <a:r>
              <a:rPr lang="en-US" sz="2000" dirty="0" err="1" smtClean="0"/>
              <a:t>dnums</a:t>
            </a:r>
            <a:r>
              <a:rPr lang="en-US" sz="2000" dirty="0" smtClean="0"/>
              <a:t> has 3 elements, each of which causes 2 rows to be deleted, then collection </a:t>
            </a:r>
            <a:r>
              <a:rPr lang="en-US" sz="2000" dirty="0" err="1" smtClean="0"/>
              <a:t>enums</a:t>
            </a:r>
            <a:r>
              <a:rPr lang="en-US" sz="2000" dirty="0" smtClean="0"/>
              <a:t> has 6 elements when the statement completes:</a:t>
            </a:r>
          </a:p>
          <a:p>
            <a:pPr>
              <a:lnSpc>
                <a:spcPct val="140000"/>
              </a:lnSpc>
              <a:buNone/>
            </a:pPr>
            <a:r>
              <a:rPr lang="en-US" sz="1100" dirty="0" smtClean="0">
                <a:ln>
                  <a:solidFill>
                    <a:srgbClr val="00B0F0"/>
                  </a:solidFill>
                </a:ln>
                <a:solidFill>
                  <a:srgbClr val="00B0F0"/>
                </a:solidFill>
              </a:rPr>
              <a:t>	</a:t>
            </a:r>
            <a:r>
              <a:rPr lang="en-US" sz="1200" dirty="0" smtClean="0">
                <a:ln>
                  <a:solidFill>
                    <a:srgbClr val="00B0F0"/>
                  </a:solidFill>
                </a:ln>
                <a:solidFill>
                  <a:srgbClr val="00B0F0"/>
                </a:solidFill>
              </a:rPr>
              <a:t>Declare</a:t>
            </a:r>
          </a:p>
          <a:p>
            <a:pPr>
              <a:lnSpc>
                <a:spcPct val="140000"/>
              </a:lnSpc>
              <a:buNone/>
            </a:pPr>
            <a:r>
              <a:rPr lang="en-US" sz="1200" dirty="0" smtClean="0">
                <a:ln>
                  <a:solidFill>
                    <a:srgbClr val="00B0F0"/>
                  </a:solidFill>
                </a:ln>
                <a:solidFill>
                  <a:srgbClr val="00B0F0"/>
                </a:solidFill>
              </a:rPr>
              <a:t> 		TYPE </a:t>
            </a:r>
            <a:r>
              <a:rPr lang="en-US" sz="1200" dirty="0" err="1" smtClean="0">
                <a:ln>
                  <a:solidFill>
                    <a:srgbClr val="00B0F0"/>
                  </a:solidFill>
                </a:ln>
                <a:solidFill>
                  <a:srgbClr val="00B0F0"/>
                </a:solidFill>
              </a:rPr>
              <a:t>dNumList</a:t>
            </a:r>
            <a:r>
              <a:rPr lang="en-US" sz="1200" dirty="0" smtClean="0">
                <a:ln>
                  <a:solidFill>
                    <a:srgbClr val="00B0F0"/>
                  </a:solidFill>
                </a:ln>
                <a:solidFill>
                  <a:srgbClr val="00B0F0"/>
                </a:solidFill>
              </a:rPr>
              <a:t> IS TABLE OF </a:t>
            </a:r>
            <a:r>
              <a:rPr lang="en-US" sz="1200" dirty="0" err="1" smtClean="0">
                <a:ln>
                  <a:solidFill>
                    <a:srgbClr val="00B0F0"/>
                  </a:solidFill>
                </a:ln>
                <a:solidFill>
                  <a:srgbClr val="00B0F0"/>
                </a:solidFill>
              </a:rPr>
              <a:t>dept.deptno%TYPE</a:t>
            </a:r>
            <a:r>
              <a:rPr lang="en-US" sz="1200" dirty="0" smtClean="0">
                <a:ln>
                  <a:solidFill>
                    <a:srgbClr val="00B0F0"/>
                  </a:solidFill>
                </a:ln>
                <a:solidFill>
                  <a:srgbClr val="00B0F0"/>
                </a:solidFill>
              </a:rPr>
              <a:t>;</a:t>
            </a:r>
          </a:p>
          <a:p>
            <a:pPr>
              <a:lnSpc>
                <a:spcPct val="140000"/>
              </a:lnSpc>
              <a:buNone/>
            </a:pP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dnums</a:t>
            </a: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dNumList</a:t>
            </a:r>
            <a:r>
              <a:rPr lang="en-US" sz="1200" dirty="0" smtClean="0">
                <a:ln>
                  <a:solidFill>
                    <a:srgbClr val="00B0F0"/>
                  </a:solidFill>
                </a:ln>
                <a:solidFill>
                  <a:srgbClr val="00B0F0"/>
                </a:solidFill>
              </a:rPr>
              <a:t>;</a:t>
            </a:r>
          </a:p>
          <a:p>
            <a:pPr>
              <a:lnSpc>
                <a:spcPct val="140000"/>
              </a:lnSpc>
              <a:buNone/>
            </a:pPr>
            <a:r>
              <a:rPr lang="en-US" sz="1200" dirty="0" smtClean="0">
                <a:ln>
                  <a:solidFill>
                    <a:srgbClr val="00B0F0"/>
                  </a:solidFill>
                </a:ln>
                <a:solidFill>
                  <a:srgbClr val="00B0F0"/>
                </a:solidFill>
              </a:rPr>
              <a:t> 		TYPE </a:t>
            </a:r>
            <a:r>
              <a:rPr lang="en-US" sz="1200" dirty="0" err="1" smtClean="0">
                <a:ln>
                  <a:solidFill>
                    <a:srgbClr val="00B0F0"/>
                  </a:solidFill>
                </a:ln>
                <a:solidFill>
                  <a:srgbClr val="00B0F0"/>
                </a:solidFill>
              </a:rPr>
              <a:t>eNumList</a:t>
            </a:r>
            <a:r>
              <a:rPr lang="en-US" sz="1200" dirty="0" smtClean="0">
                <a:ln>
                  <a:solidFill>
                    <a:srgbClr val="00B0F0"/>
                  </a:solidFill>
                </a:ln>
                <a:solidFill>
                  <a:srgbClr val="00B0F0"/>
                </a:solidFill>
              </a:rPr>
              <a:t> IS TABLE OF </a:t>
            </a:r>
            <a:r>
              <a:rPr lang="en-US" sz="1200" dirty="0" err="1" smtClean="0">
                <a:ln>
                  <a:solidFill>
                    <a:srgbClr val="00B0F0"/>
                  </a:solidFill>
                </a:ln>
                <a:solidFill>
                  <a:srgbClr val="00B0F0"/>
                </a:solidFill>
              </a:rPr>
              <a:t>emp.empno%TYPE</a:t>
            </a:r>
            <a:r>
              <a:rPr lang="en-US" sz="1200" dirty="0" smtClean="0">
                <a:ln>
                  <a:solidFill>
                    <a:srgbClr val="00B0F0"/>
                  </a:solidFill>
                </a:ln>
                <a:solidFill>
                  <a:srgbClr val="00B0F0"/>
                </a:solidFill>
              </a:rPr>
              <a:t>;</a:t>
            </a:r>
          </a:p>
          <a:p>
            <a:pPr>
              <a:lnSpc>
                <a:spcPct val="140000"/>
              </a:lnSpc>
              <a:buNone/>
            </a:pP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enums</a:t>
            </a: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eNumList</a:t>
            </a:r>
            <a:r>
              <a:rPr lang="en-US" sz="1200" dirty="0" smtClean="0">
                <a:ln>
                  <a:solidFill>
                    <a:srgbClr val="00B0F0"/>
                  </a:solidFill>
                </a:ln>
                <a:solidFill>
                  <a:srgbClr val="00B0F0"/>
                </a:solidFill>
              </a:rPr>
              <a:t>;</a:t>
            </a:r>
          </a:p>
          <a:p>
            <a:pPr>
              <a:lnSpc>
                <a:spcPct val="140000"/>
              </a:lnSpc>
              <a:buNone/>
            </a:pPr>
            <a:r>
              <a:rPr lang="en-US" sz="1200" dirty="0" smtClean="0">
                <a:ln>
                  <a:solidFill>
                    <a:srgbClr val="00B0F0"/>
                  </a:solidFill>
                </a:ln>
                <a:solidFill>
                  <a:srgbClr val="00B0F0"/>
                </a:solidFill>
              </a:rPr>
              <a:t> 		a number;</a:t>
            </a:r>
          </a:p>
          <a:p>
            <a:pPr>
              <a:lnSpc>
                <a:spcPct val="140000"/>
              </a:lnSpc>
              <a:buNone/>
            </a:pP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ctr</a:t>
            </a:r>
            <a:r>
              <a:rPr lang="en-US" sz="1200" dirty="0" smtClean="0">
                <a:ln>
                  <a:solidFill>
                    <a:srgbClr val="00B0F0"/>
                  </a:solidFill>
                </a:ln>
                <a:solidFill>
                  <a:srgbClr val="00B0F0"/>
                </a:solidFill>
              </a:rPr>
              <a:t> number :=1;</a:t>
            </a:r>
          </a:p>
          <a:p>
            <a:pPr>
              <a:lnSpc>
                <a:spcPct val="140000"/>
              </a:lnSpc>
              <a:buNone/>
            </a:pPr>
            <a:r>
              <a:rPr lang="en-US" sz="1200" dirty="0" smtClean="0">
                <a:ln>
                  <a:solidFill>
                    <a:srgbClr val="00B0F0"/>
                  </a:solidFill>
                </a:ln>
                <a:solidFill>
                  <a:srgbClr val="00B0F0"/>
                </a:solidFill>
              </a:rPr>
              <a:t> 	begin</a:t>
            </a:r>
          </a:p>
          <a:p>
            <a:pPr>
              <a:lnSpc>
                <a:spcPct val="140000"/>
              </a:lnSpc>
              <a:buNone/>
            </a:pPr>
            <a:r>
              <a:rPr lang="en-US" sz="1200" dirty="0" smtClean="0">
                <a:ln>
                  <a:solidFill>
                    <a:srgbClr val="00B0F0"/>
                  </a:solidFill>
                </a:ln>
                <a:solidFill>
                  <a:srgbClr val="00B0F0"/>
                </a:solidFill>
              </a:rPr>
              <a:t> 		select </a:t>
            </a:r>
            <a:r>
              <a:rPr lang="en-US" sz="1200" dirty="0" err="1" smtClean="0">
                <a:ln>
                  <a:solidFill>
                    <a:srgbClr val="00B0F0"/>
                  </a:solidFill>
                </a:ln>
                <a:solidFill>
                  <a:srgbClr val="00B0F0"/>
                </a:solidFill>
              </a:rPr>
              <a:t>deptno</a:t>
            </a:r>
            <a:r>
              <a:rPr lang="en-US" sz="1200" dirty="0" smtClean="0">
                <a:ln>
                  <a:solidFill>
                    <a:srgbClr val="00B0F0"/>
                  </a:solidFill>
                </a:ln>
                <a:solidFill>
                  <a:srgbClr val="00B0F0"/>
                </a:solidFill>
              </a:rPr>
              <a:t> bulk collect into </a:t>
            </a:r>
            <a:r>
              <a:rPr lang="en-US" sz="1200" dirty="0" err="1" smtClean="0">
                <a:ln>
                  <a:solidFill>
                    <a:srgbClr val="00B0F0"/>
                  </a:solidFill>
                </a:ln>
                <a:solidFill>
                  <a:srgbClr val="00B0F0"/>
                </a:solidFill>
              </a:rPr>
              <a:t>dnums</a:t>
            </a:r>
            <a:r>
              <a:rPr lang="en-US" sz="1200" dirty="0" smtClean="0">
                <a:ln>
                  <a:solidFill>
                    <a:srgbClr val="00B0F0"/>
                  </a:solidFill>
                </a:ln>
                <a:solidFill>
                  <a:srgbClr val="00B0F0"/>
                </a:solidFill>
              </a:rPr>
              <a:t> from dept where </a:t>
            </a:r>
            <a:r>
              <a:rPr lang="en-US" sz="1200" dirty="0" err="1" smtClean="0">
                <a:ln>
                  <a:solidFill>
                    <a:srgbClr val="00B0F0"/>
                  </a:solidFill>
                </a:ln>
                <a:solidFill>
                  <a:srgbClr val="00B0F0"/>
                </a:solidFill>
              </a:rPr>
              <a:t>deptno</a:t>
            </a:r>
            <a:r>
              <a:rPr lang="en-US" sz="1200" dirty="0" smtClean="0">
                <a:ln>
                  <a:solidFill>
                    <a:srgbClr val="00B0F0"/>
                  </a:solidFill>
                </a:ln>
                <a:solidFill>
                  <a:srgbClr val="00B0F0"/>
                </a:solidFill>
              </a:rPr>
              <a:t>&lt;=30;</a:t>
            </a:r>
          </a:p>
          <a:p>
            <a:pPr>
              <a:lnSpc>
                <a:spcPct val="140000"/>
              </a:lnSpc>
              <a:buNone/>
            </a:pPr>
            <a:r>
              <a:rPr lang="en-US" sz="1200" dirty="0" smtClean="0">
                <a:ln>
                  <a:solidFill>
                    <a:srgbClr val="00B0F0"/>
                  </a:solidFill>
                </a:ln>
                <a:solidFill>
                  <a:srgbClr val="00B0F0"/>
                </a:solidFill>
              </a:rPr>
              <a:t> 		FORALL j IN </a:t>
            </a:r>
            <a:r>
              <a:rPr lang="en-US" sz="1200" dirty="0" err="1" smtClean="0">
                <a:ln>
                  <a:solidFill>
                    <a:srgbClr val="00B0F0"/>
                  </a:solidFill>
                </a:ln>
                <a:solidFill>
                  <a:srgbClr val="00B0F0"/>
                </a:solidFill>
              </a:rPr>
              <a:t>dnums.FIRST</a:t>
            </a:r>
            <a:r>
              <a:rPr lang="en-US" sz="1200" dirty="0" smtClean="0">
                <a:ln>
                  <a:solidFill>
                    <a:srgbClr val="00B0F0"/>
                  </a:solidFill>
                </a:ln>
                <a:solidFill>
                  <a:srgbClr val="00B0F0"/>
                </a:solidFill>
              </a:rPr>
              <a:t>..</a:t>
            </a:r>
            <a:r>
              <a:rPr lang="en-US" sz="1200" dirty="0" err="1" smtClean="0">
                <a:ln>
                  <a:solidFill>
                    <a:srgbClr val="00B0F0"/>
                  </a:solidFill>
                </a:ln>
                <a:solidFill>
                  <a:srgbClr val="00B0F0"/>
                </a:solidFill>
              </a:rPr>
              <a:t>dnums.LAST</a:t>
            </a:r>
            <a:r>
              <a:rPr lang="en-US" sz="1200" dirty="0" smtClean="0">
                <a:ln>
                  <a:solidFill>
                    <a:srgbClr val="00B0F0"/>
                  </a:solidFill>
                </a:ln>
                <a:solidFill>
                  <a:srgbClr val="00B0F0"/>
                </a:solidFill>
              </a:rPr>
              <a:t> DELETE FROM </a:t>
            </a:r>
            <a:r>
              <a:rPr lang="en-US" sz="1200" dirty="0" err="1" smtClean="0">
                <a:ln>
                  <a:solidFill>
                    <a:srgbClr val="00B0F0"/>
                  </a:solidFill>
                </a:ln>
                <a:solidFill>
                  <a:srgbClr val="00B0F0"/>
                </a:solidFill>
              </a:rPr>
              <a:t>emp</a:t>
            </a:r>
            <a:r>
              <a:rPr lang="en-US" sz="1200" dirty="0" smtClean="0">
                <a:ln>
                  <a:solidFill>
                    <a:srgbClr val="00B0F0"/>
                  </a:solidFill>
                </a:ln>
                <a:solidFill>
                  <a:srgbClr val="00B0F0"/>
                </a:solidFill>
              </a:rPr>
              <a:t> WHERE </a:t>
            </a:r>
            <a:r>
              <a:rPr lang="en-US" sz="1200" dirty="0" err="1" smtClean="0">
                <a:ln>
                  <a:solidFill>
                    <a:srgbClr val="00B0F0"/>
                  </a:solidFill>
                </a:ln>
                <a:solidFill>
                  <a:srgbClr val="00B0F0"/>
                </a:solidFill>
              </a:rPr>
              <a:t>deptno</a:t>
            </a:r>
            <a:r>
              <a:rPr lang="en-US" sz="1200" dirty="0" smtClean="0">
                <a:ln>
                  <a:solidFill>
                    <a:srgbClr val="00B0F0"/>
                  </a:solidFill>
                </a:ln>
                <a:solidFill>
                  <a:srgbClr val="00B0F0"/>
                </a:solidFill>
              </a:rPr>
              <a:t> = </a:t>
            </a:r>
            <a:r>
              <a:rPr lang="en-US" sz="1200" dirty="0" err="1" smtClean="0">
                <a:ln>
                  <a:solidFill>
                    <a:srgbClr val="00B0F0"/>
                  </a:solidFill>
                </a:ln>
                <a:solidFill>
                  <a:srgbClr val="00B0F0"/>
                </a:solidFill>
              </a:rPr>
              <a:t>dnums</a:t>
            </a:r>
            <a:r>
              <a:rPr lang="en-US" sz="1200" dirty="0" smtClean="0">
                <a:ln>
                  <a:solidFill>
                    <a:srgbClr val="00B0F0"/>
                  </a:solidFill>
                </a:ln>
                <a:solidFill>
                  <a:srgbClr val="00B0F0"/>
                </a:solidFill>
              </a:rPr>
              <a:t>(j) RETURNING </a:t>
            </a:r>
            <a:r>
              <a:rPr lang="en-US" sz="1200" dirty="0" err="1" smtClean="0">
                <a:ln>
                  <a:solidFill>
                    <a:srgbClr val="00B0F0"/>
                  </a:solidFill>
                </a:ln>
                <a:solidFill>
                  <a:srgbClr val="00B0F0"/>
                </a:solidFill>
              </a:rPr>
              <a:t>empno</a:t>
            </a:r>
            <a:r>
              <a:rPr lang="en-US" sz="1200" dirty="0" smtClean="0">
                <a:ln>
                  <a:solidFill>
                    <a:srgbClr val="00B0F0"/>
                  </a:solidFill>
                </a:ln>
                <a:solidFill>
                  <a:srgbClr val="00B0F0"/>
                </a:solidFill>
              </a:rPr>
              <a:t> BULK COLLECT INTO </a:t>
            </a:r>
            <a:r>
              <a:rPr lang="en-US" sz="1200" dirty="0" err="1" smtClean="0">
                <a:ln>
                  <a:solidFill>
                    <a:srgbClr val="00B0F0"/>
                  </a:solidFill>
                </a:ln>
                <a:solidFill>
                  <a:srgbClr val="00B0F0"/>
                </a:solidFill>
              </a:rPr>
              <a:t>enums</a:t>
            </a:r>
            <a:r>
              <a:rPr lang="en-US" sz="1200" dirty="0" smtClean="0">
                <a:ln>
                  <a:solidFill>
                    <a:srgbClr val="00B0F0"/>
                  </a:solidFill>
                </a:ln>
                <a:solidFill>
                  <a:srgbClr val="00B0F0"/>
                </a:solidFill>
              </a:rPr>
              <a:t>;</a:t>
            </a:r>
          </a:p>
          <a:p>
            <a:pPr>
              <a:lnSpc>
                <a:spcPct val="140000"/>
              </a:lnSpc>
              <a:buNone/>
            </a:pPr>
            <a:r>
              <a:rPr lang="en-US" sz="1200" dirty="0" smtClean="0">
                <a:ln>
                  <a:solidFill>
                    <a:srgbClr val="00B0F0"/>
                  </a:solidFill>
                </a:ln>
                <a:solidFill>
                  <a:srgbClr val="00B0F0"/>
                </a:solidFill>
              </a:rPr>
              <a:t> 		a:=</a:t>
            </a:r>
            <a:r>
              <a:rPr lang="en-US" sz="1200" dirty="0" err="1" smtClean="0">
                <a:ln>
                  <a:solidFill>
                    <a:srgbClr val="00B0F0"/>
                  </a:solidFill>
                </a:ln>
                <a:solidFill>
                  <a:srgbClr val="00B0F0"/>
                </a:solidFill>
              </a:rPr>
              <a:t>enums.count</a:t>
            </a:r>
            <a:r>
              <a:rPr lang="en-US" sz="1200" dirty="0" smtClean="0">
                <a:ln>
                  <a:solidFill>
                    <a:srgbClr val="00B0F0"/>
                  </a:solidFill>
                </a:ln>
                <a:solidFill>
                  <a:srgbClr val="00B0F0"/>
                </a:solidFill>
              </a:rPr>
              <a:t>;</a:t>
            </a:r>
          </a:p>
          <a:p>
            <a:pPr>
              <a:lnSpc>
                <a:spcPct val="140000"/>
              </a:lnSpc>
              <a:buNone/>
            </a:pPr>
            <a:r>
              <a:rPr lang="en-US" sz="1200" dirty="0" smtClean="0">
                <a:ln>
                  <a:solidFill>
                    <a:srgbClr val="00B0F0"/>
                  </a:solidFill>
                </a:ln>
                <a:solidFill>
                  <a:srgbClr val="00B0F0"/>
                </a:solidFill>
              </a:rPr>
              <a:t> 		While </a:t>
            </a:r>
            <a:r>
              <a:rPr lang="en-US" sz="1200" dirty="0" err="1" smtClean="0">
                <a:ln>
                  <a:solidFill>
                    <a:srgbClr val="00B0F0"/>
                  </a:solidFill>
                </a:ln>
                <a:solidFill>
                  <a:srgbClr val="00B0F0"/>
                </a:solidFill>
              </a:rPr>
              <a:t>ctr</a:t>
            </a:r>
            <a:r>
              <a:rPr lang="en-US" sz="1200" dirty="0" smtClean="0">
                <a:ln>
                  <a:solidFill>
                    <a:srgbClr val="00B0F0"/>
                  </a:solidFill>
                </a:ln>
                <a:solidFill>
                  <a:srgbClr val="00B0F0"/>
                </a:solidFill>
              </a:rPr>
              <a:t>&lt;=a loop</a:t>
            </a:r>
          </a:p>
          <a:p>
            <a:pPr>
              <a:lnSpc>
                <a:spcPct val="140000"/>
              </a:lnSpc>
              <a:buNone/>
            </a:pP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Dbms_output.put_line</a:t>
            </a:r>
            <a:r>
              <a:rPr lang="en-US" sz="1200" dirty="0" smtClean="0">
                <a:ln>
                  <a:solidFill>
                    <a:srgbClr val="00B0F0"/>
                  </a:solidFill>
                </a:ln>
                <a:solidFill>
                  <a:srgbClr val="00B0F0"/>
                </a:solidFill>
              </a:rPr>
              <a:t>(</a:t>
            </a:r>
            <a:r>
              <a:rPr lang="en-US" sz="1200" dirty="0" err="1" smtClean="0">
                <a:ln>
                  <a:solidFill>
                    <a:srgbClr val="00B0F0"/>
                  </a:solidFill>
                </a:ln>
                <a:solidFill>
                  <a:srgbClr val="00B0F0"/>
                </a:solidFill>
              </a:rPr>
              <a:t>enums</a:t>
            </a:r>
            <a:r>
              <a:rPr lang="en-US" sz="1200" dirty="0" smtClean="0">
                <a:ln>
                  <a:solidFill>
                    <a:srgbClr val="00B0F0"/>
                  </a:solidFill>
                </a:ln>
                <a:solidFill>
                  <a:srgbClr val="00B0F0"/>
                </a:solidFill>
              </a:rPr>
              <a:t>(</a:t>
            </a:r>
            <a:r>
              <a:rPr lang="en-US" sz="1200" dirty="0" err="1" smtClean="0">
                <a:ln>
                  <a:solidFill>
                    <a:srgbClr val="00B0F0"/>
                  </a:solidFill>
                </a:ln>
                <a:solidFill>
                  <a:srgbClr val="00B0F0"/>
                </a:solidFill>
              </a:rPr>
              <a:t>ctr</a:t>
            </a:r>
            <a:r>
              <a:rPr lang="en-US" sz="1200" dirty="0" smtClean="0">
                <a:ln>
                  <a:solidFill>
                    <a:srgbClr val="00B0F0"/>
                  </a:solidFill>
                </a:ln>
                <a:solidFill>
                  <a:srgbClr val="00B0F0"/>
                </a:solidFill>
              </a:rPr>
              <a:t>));</a:t>
            </a:r>
          </a:p>
          <a:p>
            <a:pPr>
              <a:lnSpc>
                <a:spcPct val="140000"/>
              </a:lnSpc>
              <a:buNone/>
            </a:pP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ctr</a:t>
            </a:r>
            <a:r>
              <a:rPr lang="en-US" sz="1200" dirty="0" smtClean="0">
                <a:ln>
                  <a:solidFill>
                    <a:srgbClr val="00B0F0"/>
                  </a:solidFill>
                </a:ln>
                <a:solidFill>
                  <a:srgbClr val="00B0F0"/>
                </a:solidFill>
              </a:rPr>
              <a:t>:=ctr+1;</a:t>
            </a:r>
          </a:p>
          <a:p>
            <a:pPr>
              <a:lnSpc>
                <a:spcPct val="140000"/>
              </a:lnSpc>
              <a:buNone/>
            </a:pPr>
            <a:r>
              <a:rPr lang="en-US" sz="1200" dirty="0" smtClean="0">
                <a:ln>
                  <a:solidFill>
                    <a:srgbClr val="00B0F0"/>
                  </a:solidFill>
                </a:ln>
                <a:solidFill>
                  <a:srgbClr val="00B0F0"/>
                </a:solidFill>
              </a:rPr>
              <a:t>  		End loop;</a:t>
            </a:r>
          </a:p>
          <a:p>
            <a:pPr>
              <a:lnSpc>
                <a:spcPct val="140000"/>
              </a:lnSpc>
              <a:buNone/>
            </a:pPr>
            <a:r>
              <a:rPr lang="en-US" sz="1200" dirty="0" smtClean="0">
                <a:ln>
                  <a:solidFill>
                    <a:srgbClr val="00B0F0"/>
                  </a:solidFill>
                </a:ln>
                <a:solidFill>
                  <a:srgbClr val="00B0F0"/>
                </a:solidFill>
              </a:rPr>
              <a:t> 	END;</a:t>
            </a:r>
          </a:p>
          <a:p>
            <a:pPr>
              <a:lnSpc>
                <a:spcPct val="140000"/>
              </a:lnSpc>
              <a:buNone/>
            </a:pPr>
            <a:r>
              <a:rPr lang="en-US" sz="1200" dirty="0" smtClean="0">
                <a:ln>
                  <a:solidFill>
                    <a:srgbClr val="00B0F0"/>
                  </a:solidFill>
                </a:ln>
                <a:solidFill>
                  <a:srgbClr val="00B0F0"/>
                </a:solidFill>
              </a:rPr>
              <a:t>/</a:t>
            </a:r>
          </a:p>
          <a:p>
            <a:pPr>
              <a:lnSpc>
                <a:spcPct val="140000"/>
              </a:lnSpc>
              <a:buNone/>
            </a:pPr>
            <a:r>
              <a:rPr lang="en-US" sz="1800" dirty="0" smtClean="0"/>
              <a:t>	The column values returned by each execution of DELETE are added to the values of </a:t>
            </a:r>
            <a:r>
              <a:rPr lang="en-US" sz="1800" dirty="0" err="1" smtClean="0"/>
              <a:t>enum</a:t>
            </a:r>
            <a:r>
              <a:rPr lang="en-US" sz="1800" dirty="0" smtClean="0"/>
              <a:t> returned previously. This is possible with FOR ALL. With a FOR loop, the previous values would have been overwritten.</a:t>
            </a:r>
            <a:endParaRPr lang="en-US" sz="1800" dirty="0" smtClean="0">
              <a:ln>
                <a:solidFill>
                  <a:srgbClr val="00B0F0"/>
                </a:solidFill>
              </a:ln>
              <a:solidFill>
                <a:srgbClr val="00B0F0"/>
              </a:solidFill>
            </a:endParaRPr>
          </a:p>
        </p:txBody>
      </p:sp>
      <p:sp>
        <p:nvSpPr>
          <p:cNvPr id="6147" name="Rectangle 3"/>
          <p:cNvSpPr>
            <a:spLocks noGrp="1"/>
          </p:cNvSpPr>
          <p:nvPr>
            <p:ph type="title"/>
          </p:nvPr>
        </p:nvSpPr>
        <p:spPr>
          <a:xfrm>
            <a:off x="0" y="0"/>
            <a:ext cx="9144000" cy="546265"/>
          </a:xfrm>
          <a:noFill/>
        </p:spPr>
        <p:txBody>
          <a:bodyPr>
            <a:normAutofit fontScale="90000"/>
          </a:bodyPr>
          <a:lstStyle/>
          <a:p>
            <a:r>
              <a:rPr lang="en-US" sz="1400" b="1" dirty="0" smtClean="0">
                <a:latin typeface="Candara"/>
              </a:rPr>
              <a:t/>
            </a:r>
            <a:br>
              <a:rPr lang="en-US" sz="1400" b="1" dirty="0" smtClean="0">
                <a:latin typeface="Candara"/>
              </a:rPr>
            </a:br>
            <a:r>
              <a:rPr lang="en-US" sz="1400" b="1" dirty="0" smtClean="0">
                <a:latin typeface="Candara"/>
              </a:rPr>
              <a:t/>
            </a:r>
            <a:br>
              <a:rPr lang="en-US" sz="1400" b="1" dirty="0" smtClean="0">
                <a:latin typeface="Candara"/>
              </a:rPr>
            </a:br>
            <a:r>
              <a:rPr lang="en-US" sz="1400" b="1" dirty="0" smtClean="0">
                <a:latin typeface="Candara"/>
              </a:rPr>
              <a:t>1.13: BULK-Bind and BULK-collect combined </a:t>
            </a:r>
            <a:br>
              <a:rPr lang="en-US" sz="1400" b="1" dirty="0" smtClean="0">
                <a:latin typeface="Candara"/>
              </a:rPr>
            </a:br>
            <a:r>
              <a:rPr lang="en-US" sz="2000" dirty="0" smtClean="0"/>
              <a:t>Using FORALL and BULK COLLECT Together</a:t>
            </a:r>
            <a:br>
              <a:rPr lang="en-US" sz="2000" dirty="0" smtClean="0"/>
            </a:b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926306"/>
            <a:ext cx="8570662" cy="3771900"/>
          </a:xfrm>
        </p:spPr>
        <p:txBody>
          <a:bodyPr>
            <a:normAutofit/>
          </a:bodyPr>
          <a:lstStyle/>
          <a:p>
            <a:pPr marL="533400" indent="-533400" algn="just">
              <a:buNone/>
            </a:pPr>
            <a:r>
              <a:rPr lang="en-US" dirty="0" smtClean="0"/>
              <a:t>Object Type Structure:</a:t>
            </a:r>
          </a:p>
          <a:p>
            <a:pPr marL="533400" indent="-533400" algn="just"/>
            <a:r>
              <a:rPr lang="en-US" dirty="0" smtClean="0"/>
              <a:t>Like an Oracle database package, an object type has two parts:</a:t>
            </a:r>
          </a:p>
          <a:p>
            <a:pPr marL="914400" lvl="1" indent="-457200" algn="just">
              <a:buFontTx/>
              <a:buAutoNum type="arabicPeriod"/>
            </a:pPr>
            <a:r>
              <a:rPr lang="en-US" sz="1800" dirty="0" smtClean="0">
                <a:solidFill>
                  <a:srgbClr val="CC3300"/>
                </a:solidFill>
              </a:rPr>
              <a:t>The object type specification:</a:t>
            </a:r>
            <a:r>
              <a:rPr lang="en-US" sz="1800" dirty="0" smtClean="0"/>
              <a:t> </a:t>
            </a:r>
          </a:p>
          <a:p>
            <a:pPr marL="914400" lvl="1" indent="-457200" algn="just">
              <a:buNone/>
            </a:pPr>
            <a:r>
              <a:rPr lang="en-US" sz="1800" dirty="0" smtClean="0"/>
              <a:t>	Is the interface to your applications. It declares the data structure (set of attributes) along with the operations (methods) to access, use, or manipulate the data. All declarations are public.</a:t>
            </a:r>
          </a:p>
          <a:p>
            <a:pPr marL="914400" lvl="1" indent="-457200" algn="just">
              <a:buFontTx/>
              <a:buAutoNum type="arabicPeriod" startAt="2"/>
            </a:pPr>
            <a:r>
              <a:rPr lang="en-US" sz="1800" dirty="0" smtClean="0">
                <a:solidFill>
                  <a:srgbClr val="CC3300"/>
                </a:solidFill>
              </a:rPr>
              <a:t>The object type body:</a:t>
            </a:r>
            <a:r>
              <a:rPr lang="en-US" sz="1800" dirty="0" smtClean="0"/>
              <a:t> </a:t>
            </a:r>
          </a:p>
          <a:p>
            <a:pPr marL="914400" lvl="1" indent="-457200" algn="just">
              <a:buNone/>
            </a:pPr>
            <a:r>
              <a:rPr lang="en-US" sz="1800" dirty="0" smtClean="0"/>
              <a:t>	Implements the specification. It fully defines the methods</a:t>
            </a:r>
            <a:r>
              <a:rPr lang="en-US" sz="1800" dirty="0" smtClean="0"/>
              <a:t>.</a:t>
            </a:r>
          </a:p>
          <a:p>
            <a:pPr marL="914400" lvl="1" indent="-457200" algn="just">
              <a:buNone/>
            </a:pPr>
            <a:endParaRPr lang="en-US" sz="1800" dirty="0" smtClean="0"/>
          </a:p>
          <a:p>
            <a:pPr algn="just"/>
            <a:r>
              <a:rPr lang="en-US" dirty="0" smtClean="0">
                <a:cs typeface="Times New Roman" pitchFamily="18" charset="0"/>
              </a:rPr>
              <a:t>In </a:t>
            </a:r>
            <a:r>
              <a:rPr lang="en-US" dirty="0" smtClean="0">
                <a:cs typeface="Times New Roman" pitchFamily="18" charset="0"/>
              </a:rPr>
              <a:t>object type specification, all attributes must be declared before any methods.</a:t>
            </a:r>
          </a:p>
          <a:p>
            <a:r>
              <a:rPr lang="en-US" dirty="0" smtClean="0">
                <a:cs typeface="Times New Roman" pitchFamily="18" charset="0"/>
              </a:rPr>
              <a:t>You can not declare attributes in the object type body. </a:t>
            </a:r>
            <a:endParaRPr lang="en-US" dirty="0" smtClean="0"/>
          </a:p>
          <a:p>
            <a:pPr marL="914400" lvl="1" indent="-457200" algn="just">
              <a:buNone/>
            </a:pPr>
            <a:endParaRPr lang="en-US" sz="1800" dirty="0" smtClean="0"/>
          </a:p>
          <a:p>
            <a:pPr marL="907263" lvl="4" indent="-141626">
              <a:lnSpc>
                <a:spcPct val="110000"/>
              </a:lnSpc>
              <a:buClr>
                <a:schemeClr val="accent5"/>
              </a:buClr>
              <a:buNone/>
            </a:pPr>
            <a:endParaRPr lang="en-US" sz="1500" dirty="0">
              <a:ln>
                <a:solidFill>
                  <a:srgbClr val="00B0F0"/>
                </a:solidFill>
              </a:ln>
              <a:solidFill>
                <a:srgbClr val="00B0F0"/>
              </a:solidFill>
              <a:latin typeface="+mn-lt"/>
            </a:endParaRPr>
          </a:p>
        </p:txBody>
      </p:sp>
      <p:sp>
        <p:nvSpPr>
          <p:cNvPr id="6147" name="Rectangle 3"/>
          <p:cNvSpPr>
            <a:spLocks noGrp="1"/>
          </p:cNvSpPr>
          <p:nvPr>
            <p:ph type="title"/>
          </p:nvPr>
        </p:nvSpPr>
        <p:spPr>
          <a:xfrm>
            <a:off x="465138" y="98992"/>
            <a:ext cx="8153400" cy="536972"/>
          </a:xfrm>
          <a:noFill/>
        </p:spPr>
        <p:txBody>
          <a:bodyPr>
            <a:normAutofit/>
          </a:bodyPr>
          <a:lstStyle/>
          <a:p>
            <a:r>
              <a:rPr lang="en-US" sz="1400" b="1" dirty="0" smtClean="0">
                <a:latin typeface="Candara"/>
              </a:rPr>
              <a:t>1.1: </a:t>
            </a:r>
            <a:r>
              <a:rPr lang="en-US" sz="1200" dirty="0" smtClean="0">
                <a:latin typeface="Candara"/>
              </a:rPr>
              <a:t>Object Types</a:t>
            </a:r>
            <a:r>
              <a:rPr lang="en-US" sz="1200" dirty="0" smtClean="0">
                <a:latin typeface="Candara"/>
              </a:rPr>
              <a:t> 						……</a:t>
            </a:r>
            <a:r>
              <a:rPr lang="en-US" sz="1200" dirty="0" err="1" smtClean="0">
                <a:latin typeface="Candara"/>
              </a:rPr>
              <a:t>contd</a:t>
            </a:r>
            <a:r>
              <a:rPr lang="en-US" sz="1200" b="1" dirty="0" smtClean="0">
                <a:latin typeface="Candara"/>
              </a:rPr>
              <a:t/>
            </a:r>
            <a:br>
              <a:rPr lang="en-US" sz="1200" b="1" dirty="0" smtClean="0">
                <a:latin typeface="Candara"/>
              </a:rPr>
            </a:br>
            <a:r>
              <a:rPr lang="en-US" sz="2000" dirty="0" smtClean="0"/>
              <a:t>Object-type Specification and Body</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986588"/>
            <a:ext cx="8570662" cy="3711617"/>
          </a:xfrm>
        </p:spPr>
        <p:txBody>
          <a:bodyPr>
            <a:normAutofit lnSpcReduction="10000"/>
          </a:bodyPr>
          <a:lstStyle/>
          <a:p>
            <a:r>
              <a:rPr lang="en-US" dirty="0" smtClean="0"/>
              <a:t>Syntax: Object Type Specification</a:t>
            </a:r>
          </a:p>
          <a:p>
            <a:pPr marL="141626" lvl="1" indent="-141626">
              <a:lnSpc>
                <a:spcPct val="80000"/>
              </a:lnSpc>
              <a:buClr>
                <a:schemeClr val="accent5"/>
              </a:buClr>
              <a:buNone/>
            </a:pPr>
            <a:r>
              <a:rPr lang="en-US" sz="1800" dirty="0" smtClean="0"/>
              <a:t> </a:t>
            </a:r>
            <a:r>
              <a:rPr lang="en-US" sz="1800" dirty="0" smtClean="0"/>
              <a:t>	</a:t>
            </a:r>
            <a:r>
              <a:rPr lang="en-US" sz="1200" dirty="0" smtClean="0">
                <a:solidFill>
                  <a:srgbClr val="00B0F0"/>
                </a:solidFill>
              </a:rPr>
              <a:t>CREATE  </a:t>
            </a:r>
            <a:r>
              <a:rPr lang="en-US" sz="1200" dirty="0" smtClean="0">
                <a:solidFill>
                  <a:srgbClr val="00B0F0"/>
                </a:solidFill>
              </a:rPr>
              <a:t>[OR  REPLACE]  TYPE  </a:t>
            </a:r>
            <a:r>
              <a:rPr lang="en-US" sz="1200" dirty="0" err="1" smtClean="0">
                <a:solidFill>
                  <a:srgbClr val="00B0F0"/>
                </a:solidFill>
              </a:rPr>
              <a:t>type_name</a:t>
            </a:r>
            <a:r>
              <a:rPr lang="en-US" sz="1200" dirty="0" smtClean="0">
                <a:solidFill>
                  <a:srgbClr val="00B0F0"/>
                </a:solidFill>
              </a:rPr>
              <a:t>  IS/AS OBJECT</a:t>
            </a:r>
          </a:p>
          <a:p>
            <a:pPr marL="141626" lvl="1" indent="-141626">
              <a:lnSpc>
                <a:spcPct val="80000"/>
              </a:lnSpc>
              <a:buClr>
                <a:schemeClr val="accent5"/>
              </a:buClr>
              <a:buNone/>
            </a:pPr>
            <a:r>
              <a:rPr lang="en-US" sz="1200" dirty="0" smtClean="0">
                <a:solidFill>
                  <a:srgbClr val="00B0F0"/>
                </a:solidFill>
              </a:rPr>
              <a:t>	(	attribute1      </a:t>
            </a:r>
            <a:r>
              <a:rPr lang="en-US" sz="1200" dirty="0" err="1" smtClean="0">
                <a:solidFill>
                  <a:srgbClr val="00B0F0"/>
                </a:solidFill>
              </a:rPr>
              <a:t>datatype</a:t>
            </a:r>
            <a:r>
              <a:rPr lang="en-US" sz="1200" dirty="0" smtClean="0">
                <a:solidFill>
                  <a:srgbClr val="00B0F0"/>
                </a:solidFill>
              </a:rPr>
              <a:t>,</a:t>
            </a:r>
          </a:p>
          <a:p>
            <a:pPr marL="141626" lvl="1" indent="-141626">
              <a:lnSpc>
                <a:spcPct val="80000"/>
              </a:lnSpc>
              <a:buClr>
                <a:schemeClr val="accent5"/>
              </a:buClr>
              <a:buNone/>
            </a:pPr>
            <a:r>
              <a:rPr lang="en-US" sz="1200" dirty="0" smtClean="0">
                <a:solidFill>
                  <a:srgbClr val="00B0F0"/>
                </a:solidFill>
              </a:rPr>
              <a:t>  </a:t>
            </a:r>
            <a:r>
              <a:rPr lang="en-US" sz="1200" dirty="0" smtClean="0">
                <a:solidFill>
                  <a:srgbClr val="00B0F0"/>
                </a:solidFill>
              </a:rPr>
              <a:t>		attribute2</a:t>
            </a:r>
            <a:r>
              <a:rPr lang="en-US" sz="1200" dirty="0" smtClean="0">
                <a:solidFill>
                  <a:srgbClr val="00B0F0"/>
                </a:solidFill>
              </a:rPr>
              <a:t>	   </a:t>
            </a:r>
            <a:r>
              <a:rPr lang="en-US" sz="1200" dirty="0" err="1" smtClean="0">
                <a:solidFill>
                  <a:srgbClr val="00B0F0"/>
                </a:solidFill>
              </a:rPr>
              <a:t>datatype</a:t>
            </a:r>
            <a:r>
              <a:rPr lang="en-US" sz="1200" dirty="0" smtClean="0">
                <a:solidFill>
                  <a:srgbClr val="00B0F0"/>
                </a:solidFill>
              </a:rPr>
              <a:t>,</a:t>
            </a:r>
          </a:p>
          <a:p>
            <a:pPr marL="141626" lvl="1" indent="-141626">
              <a:lnSpc>
                <a:spcPct val="80000"/>
              </a:lnSpc>
              <a:buClr>
                <a:schemeClr val="accent5"/>
              </a:buClr>
              <a:buNone/>
            </a:pPr>
            <a:r>
              <a:rPr lang="en-US" sz="1200" dirty="0" smtClean="0">
                <a:solidFill>
                  <a:srgbClr val="00B0F0"/>
                </a:solidFill>
              </a:rPr>
              <a:t>    --------</a:t>
            </a:r>
          </a:p>
          <a:p>
            <a:pPr marL="141626" lvl="1" indent="-141626">
              <a:lnSpc>
                <a:spcPct val="80000"/>
              </a:lnSpc>
              <a:buClr>
                <a:schemeClr val="accent5"/>
              </a:buClr>
              <a:buNone/>
            </a:pPr>
            <a:r>
              <a:rPr lang="en-US" sz="1200" dirty="0" smtClean="0">
                <a:solidFill>
                  <a:srgbClr val="00B0F0"/>
                </a:solidFill>
              </a:rPr>
              <a:t>  </a:t>
            </a:r>
            <a:r>
              <a:rPr lang="en-US" sz="1200" dirty="0" smtClean="0">
                <a:solidFill>
                  <a:srgbClr val="00B0F0"/>
                </a:solidFill>
              </a:rPr>
              <a:t>		[</a:t>
            </a:r>
            <a:r>
              <a:rPr lang="en-US" sz="1200" dirty="0" smtClean="0">
                <a:solidFill>
                  <a:srgbClr val="00B0F0"/>
                </a:solidFill>
              </a:rPr>
              <a:t>MEMBER   procedure | function specification,</a:t>
            </a:r>
          </a:p>
          <a:p>
            <a:pPr marL="141626" lvl="1" indent="-141626">
              <a:lnSpc>
                <a:spcPct val="80000"/>
              </a:lnSpc>
              <a:buClr>
                <a:schemeClr val="accent5"/>
              </a:buClr>
              <a:buNone/>
            </a:pPr>
            <a:r>
              <a:rPr lang="en-US" sz="1200" dirty="0" smtClean="0">
                <a:solidFill>
                  <a:srgbClr val="00B0F0"/>
                </a:solidFill>
              </a:rPr>
              <a:t>   </a:t>
            </a:r>
            <a:r>
              <a:rPr lang="en-US" sz="1200" dirty="0" smtClean="0">
                <a:solidFill>
                  <a:srgbClr val="00B0F0"/>
                </a:solidFill>
              </a:rPr>
              <a:t>		MEMBER   </a:t>
            </a:r>
            <a:r>
              <a:rPr lang="en-US" sz="1200" dirty="0" smtClean="0">
                <a:solidFill>
                  <a:srgbClr val="00B0F0"/>
                </a:solidFill>
              </a:rPr>
              <a:t>procedure | function specification]</a:t>
            </a:r>
          </a:p>
          <a:p>
            <a:pPr marL="141626" lvl="1" indent="-141626">
              <a:lnSpc>
                <a:spcPct val="80000"/>
              </a:lnSpc>
              <a:buClr>
                <a:schemeClr val="accent5"/>
              </a:buClr>
              <a:buNone/>
            </a:pPr>
            <a:r>
              <a:rPr lang="en-US" sz="1200" dirty="0" smtClean="0">
                <a:solidFill>
                  <a:srgbClr val="00B0F0"/>
                </a:solidFill>
              </a:rPr>
              <a:t>	);</a:t>
            </a:r>
          </a:p>
          <a:p>
            <a:pPr marL="141626" lvl="1" indent="-141626">
              <a:lnSpc>
                <a:spcPct val="80000"/>
              </a:lnSpc>
              <a:buClr>
                <a:schemeClr val="accent5"/>
              </a:buClr>
              <a:buNone/>
            </a:pPr>
            <a:r>
              <a:rPr lang="en-US" sz="1200" dirty="0" smtClean="0">
                <a:solidFill>
                  <a:srgbClr val="00B0F0"/>
                </a:solidFill>
              </a:rPr>
              <a:t>/</a:t>
            </a:r>
          </a:p>
          <a:p>
            <a:pPr lvl="1">
              <a:buNone/>
            </a:pPr>
            <a:r>
              <a:rPr lang="en-US" sz="1400" dirty="0" smtClean="0"/>
              <a:t> </a:t>
            </a:r>
          </a:p>
          <a:p>
            <a:r>
              <a:rPr lang="en-US" dirty="0" smtClean="0"/>
              <a:t>Syntax: Object Type Body</a:t>
            </a:r>
          </a:p>
          <a:p>
            <a:pPr marL="141626" lvl="1" indent="-141626">
              <a:lnSpc>
                <a:spcPct val="80000"/>
              </a:lnSpc>
              <a:buClr>
                <a:schemeClr val="accent5"/>
              </a:buClr>
              <a:buNone/>
            </a:pPr>
            <a:r>
              <a:rPr lang="en-US" sz="1200" dirty="0" smtClean="0">
                <a:solidFill>
                  <a:srgbClr val="00B0F0"/>
                </a:solidFill>
              </a:rPr>
              <a:t>	CREATE  </a:t>
            </a:r>
            <a:r>
              <a:rPr lang="en-US" sz="1200" dirty="0" smtClean="0">
                <a:solidFill>
                  <a:srgbClr val="00B0F0"/>
                </a:solidFill>
              </a:rPr>
              <a:t>[OR  REPLACE]  TYPE  BODY </a:t>
            </a:r>
            <a:r>
              <a:rPr lang="en-US" sz="1200" dirty="0" err="1" smtClean="0">
                <a:solidFill>
                  <a:srgbClr val="00B0F0"/>
                </a:solidFill>
              </a:rPr>
              <a:t>type_name</a:t>
            </a:r>
            <a:r>
              <a:rPr lang="en-US" sz="1200" dirty="0" smtClean="0">
                <a:solidFill>
                  <a:srgbClr val="00B0F0"/>
                </a:solidFill>
              </a:rPr>
              <a:t>  IS/AS </a:t>
            </a:r>
          </a:p>
          <a:p>
            <a:pPr marL="141626" lvl="1" indent="-141626">
              <a:lnSpc>
                <a:spcPct val="80000"/>
              </a:lnSpc>
              <a:buClr>
                <a:schemeClr val="accent5"/>
              </a:buClr>
              <a:buNone/>
            </a:pPr>
            <a:r>
              <a:rPr lang="en-US" sz="1200" dirty="0" smtClean="0">
                <a:solidFill>
                  <a:srgbClr val="00B0F0"/>
                </a:solidFill>
              </a:rPr>
              <a:t>       </a:t>
            </a:r>
            <a:r>
              <a:rPr lang="en-US" sz="1200" dirty="0" smtClean="0">
                <a:solidFill>
                  <a:srgbClr val="00B0F0"/>
                </a:solidFill>
              </a:rPr>
              <a:t>	MEMBER  </a:t>
            </a:r>
            <a:r>
              <a:rPr lang="en-US" sz="1200" dirty="0" err="1" smtClean="0">
                <a:solidFill>
                  <a:srgbClr val="00B0F0"/>
                </a:solidFill>
              </a:rPr>
              <a:t>procedure_body</a:t>
            </a:r>
            <a:r>
              <a:rPr lang="en-US" sz="1200" dirty="0" smtClean="0">
                <a:solidFill>
                  <a:srgbClr val="00B0F0"/>
                </a:solidFill>
              </a:rPr>
              <a:t> | </a:t>
            </a:r>
            <a:r>
              <a:rPr lang="en-US" sz="1200" dirty="0" err="1" smtClean="0">
                <a:solidFill>
                  <a:srgbClr val="00B0F0"/>
                </a:solidFill>
              </a:rPr>
              <a:t>function_body</a:t>
            </a:r>
            <a:r>
              <a:rPr lang="en-US" sz="1200" dirty="0" smtClean="0">
                <a:solidFill>
                  <a:srgbClr val="00B0F0"/>
                </a:solidFill>
              </a:rPr>
              <a:t>;</a:t>
            </a:r>
          </a:p>
          <a:p>
            <a:pPr marL="141626" lvl="1" indent="-141626">
              <a:lnSpc>
                <a:spcPct val="80000"/>
              </a:lnSpc>
              <a:buClr>
                <a:schemeClr val="accent5"/>
              </a:buClr>
              <a:buNone/>
            </a:pPr>
            <a:r>
              <a:rPr lang="en-US" sz="1200" dirty="0" smtClean="0">
                <a:solidFill>
                  <a:srgbClr val="00B0F0"/>
                </a:solidFill>
              </a:rPr>
              <a:t>       </a:t>
            </a:r>
            <a:r>
              <a:rPr lang="en-US" sz="1200" dirty="0" smtClean="0">
                <a:solidFill>
                  <a:srgbClr val="00B0F0"/>
                </a:solidFill>
              </a:rPr>
              <a:t>	MEMBER  </a:t>
            </a:r>
            <a:r>
              <a:rPr lang="en-US" sz="1200" dirty="0" err="1" smtClean="0">
                <a:solidFill>
                  <a:srgbClr val="00B0F0"/>
                </a:solidFill>
              </a:rPr>
              <a:t>procedure_body</a:t>
            </a:r>
            <a:r>
              <a:rPr lang="en-US" sz="1200" dirty="0" smtClean="0">
                <a:solidFill>
                  <a:srgbClr val="00B0F0"/>
                </a:solidFill>
              </a:rPr>
              <a:t> | </a:t>
            </a:r>
            <a:r>
              <a:rPr lang="en-US" sz="1200" dirty="0" err="1" smtClean="0">
                <a:solidFill>
                  <a:srgbClr val="00B0F0"/>
                </a:solidFill>
              </a:rPr>
              <a:t>function_body</a:t>
            </a:r>
            <a:r>
              <a:rPr lang="en-US" sz="1200" dirty="0" smtClean="0">
                <a:solidFill>
                  <a:srgbClr val="00B0F0"/>
                </a:solidFill>
              </a:rPr>
              <a:t>;</a:t>
            </a:r>
          </a:p>
          <a:p>
            <a:pPr marL="141626" lvl="1" indent="-141626">
              <a:lnSpc>
                <a:spcPct val="80000"/>
              </a:lnSpc>
              <a:buClr>
                <a:schemeClr val="accent5"/>
              </a:buClr>
              <a:buNone/>
            </a:pPr>
            <a:r>
              <a:rPr lang="en-US" sz="1200" dirty="0" smtClean="0">
                <a:solidFill>
                  <a:srgbClr val="00B0F0"/>
                </a:solidFill>
              </a:rPr>
              <a:t>END</a:t>
            </a:r>
            <a:r>
              <a:rPr lang="en-US" sz="1200" dirty="0" smtClean="0">
                <a:solidFill>
                  <a:srgbClr val="00B0F0"/>
                </a:solidFill>
              </a:rPr>
              <a:t>;</a:t>
            </a:r>
          </a:p>
          <a:p>
            <a:pPr marL="141626" lvl="1" indent="-141626">
              <a:lnSpc>
                <a:spcPct val="80000"/>
              </a:lnSpc>
              <a:buClr>
                <a:schemeClr val="accent5"/>
              </a:buClr>
              <a:buNone/>
            </a:pPr>
            <a:r>
              <a:rPr lang="en-US" sz="1200" dirty="0" smtClean="0">
                <a:solidFill>
                  <a:srgbClr val="00B0F0"/>
                </a:solidFill>
              </a:rPr>
              <a:t>/</a:t>
            </a:r>
          </a:p>
          <a:p>
            <a:endParaRPr lang="en-US" b="1" dirty="0" smtClean="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600" dirty="0" smtClean="0">
                <a:latin typeface="Candara"/>
              </a:rPr>
              <a:t>1.1: </a:t>
            </a:r>
            <a:r>
              <a:rPr lang="en-US" sz="1400" dirty="0" smtClean="0">
                <a:latin typeface="Candara"/>
              </a:rPr>
              <a:t>Object Types 						……</a:t>
            </a:r>
            <a:r>
              <a:rPr lang="en-US" sz="1400" dirty="0" err="1" smtClean="0">
                <a:latin typeface="Candara"/>
              </a:rPr>
              <a:t>contd</a:t>
            </a:r>
            <a:r>
              <a:rPr lang="en-US" sz="1400" dirty="0" smtClean="0">
                <a:latin typeface="Candara"/>
              </a:rPr>
              <a:t/>
            </a:r>
            <a:br>
              <a:rPr lang="en-US" sz="1400" dirty="0" smtClean="0">
                <a:latin typeface="Candara"/>
              </a:rPr>
            </a:br>
            <a:r>
              <a:rPr lang="en-US" sz="2400" dirty="0" smtClean="0"/>
              <a:t> S</a:t>
            </a:r>
            <a:r>
              <a:rPr lang="en-US" sz="2400" dirty="0" smtClean="0"/>
              <a:t>yntax for </a:t>
            </a:r>
            <a:r>
              <a:rPr lang="en-US" sz="2400" dirty="0" smtClean="0"/>
              <a:t>Object-type Specification and Body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986588"/>
            <a:ext cx="8570662" cy="3711617"/>
          </a:xfrm>
        </p:spPr>
        <p:txBody>
          <a:bodyPr>
            <a:normAutofit fontScale="70000" lnSpcReduction="20000"/>
          </a:bodyPr>
          <a:lstStyle/>
          <a:p>
            <a:r>
              <a:rPr lang="en-US" sz="1800" dirty="0" smtClean="0"/>
              <a:t>Creating </a:t>
            </a:r>
            <a:r>
              <a:rPr lang="en-US" sz="1800" dirty="0" smtClean="0"/>
              <a:t>Object Type Specification:</a:t>
            </a:r>
          </a:p>
          <a:p>
            <a:pPr>
              <a:buNone/>
            </a:pPr>
            <a:endParaRPr lang="en-US" sz="1800" dirty="0" smtClean="0"/>
          </a:p>
          <a:p>
            <a:pPr marL="141626" lvl="1" indent="-141626">
              <a:lnSpc>
                <a:spcPct val="100000"/>
              </a:lnSpc>
              <a:buClr>
                <a:schemeClr val="accent5"/>
              </a:buClr>
              <a:buNone/>
            </a:pPr>
            <a:r>
              <a:rPr lang="en-US" sz="1700" dirty="0" smtClean="0">
                <a:solidFill>
                  <a:srgbClr val="00B0F0"/>
                </a:solidFill>
              </a:rPr>
              <a:t>CREATE OR REPLACE TYPE </a:t>
            </a:r>
            <a:r>
              <a:rPr lang="en-US" sz="1700" dirty="0" err="1" smtClean="0">
                <a:solidFill>
                  <a:srgbClr val="00B0F0"/>
                </a:solidFill>
              </a:rPr>
              <a:t>name_obj_type</a:t>
            </a:r>
            <a:r>
              <a:rPr lang="en-US" sz="1700" dirty="0" smtClean="0">
                <a:solidFill>
                  <a:srgbClr val="00B0F0"/>
                </a:solidFill>
              </a:rPr>
              <a:t> AS OBJECT</a:t>
            </a:r>
          </a:p>
          <a:p>
            <a:pPr marL="141626" lvl="1" indent="-141626">
              <a:lnSpc>
                <a:spcPct val="100000"/>
              </a:lnSpc>
              <a:buClr>
                <a:schemeClr val="accent5"/>
              </a:buClr>
              <a:buNone/>
            </a:pPr>
            <a:r>
              <a:rPr lang="en-US" sz="1700" dirty="0" smtClean="0">
                <a:solidFill>
                  <a:srgbClr val="00B0F0"/>
                </a:solidFill>
              </a:rPr>
              <a:t>( </a:t>
            </a:r>
            <a:r>
              <a:rPr lang="en-US" sz="1700" dirty="0" smtClean="0">
                <a:solidFill>
                  <a:srgbClr val="00B0F0"/>
                </a:solidFill>
              </a:rPr>
              <a:t>	</a:t>
            </a:r>
            <a:r>
              <a:rPr lang="en-US" sz="1700" dirty="0" err="1" smtClean="0">
                <a:solidFill>
                  <a:srgbClr val="00B0F0"/>
                </a:solidFill>
              </a:rPr>
              <a:t>f_name</a:t>
            </a:r>
            <a:r>
              <a:rPr lang="en-US" sz="1700" dirty="0" smtClean="0">
                <a:solidFill>
                  <a:srgbClr val="00B0F0"/>
                </a:solidFill>
              </a:rPr>
              <a:t> </a:t>
            </a:r>
            <a:r>
              <a:rPr lang="en-US" sz="1700" dirty="0" smtClean="0">
                <a:solidFill>
                  <a:srgbClr val="00B0F0"/>
                </a:solidFill>
              </a:rPr>
              <a:t>VARCHAR2(20), </a:t>
            </a:r>
          </a:p>
          <a:p>
            <a:pPr marL="141626" lvl="1" indent="-141626">
              <a:lnSpc>
                <a:spcPct val="100000"/>
              </a:lnSpc>
              <a:buClr>
                <a:schemeClr val="accent5"/>
              </a:buClr>
              <a:buNone/>
            </a:pPr>
            <a:r>
              <a:rPr lang="en-US" sz="1700" dirty="0" smtClean="0">
                <a:solidFill>
                  <a:srgbClr val="00B0F0"/>
                </a:solidFill>
              </a:rPr>
              <a:t>  </a:t>
            </a:r>
            <a:r>
              <a:rPr lang="en-US" sz="1700" dirty="0" smtClean="0">
                <a:solidFill>
                  <a:srgbClr val="00B0F0"/>
                </a:solidFill>
              </a:rPr>
              <a:t>	</a:t>
            </a:r>
            <a:r>
              <a:rPr lang="en-US" sz="1700" dirty="0" err="1" smtClean="0">
                <a:solidFill>
                  <a:srgbClr val="00B0F0"/>
                </a:solidFill>
              </a:rPr>
              <a:t>l_name</a:t>
            </a:r>
            <a:r>
              <a:rPr lang="en-US" sz="1700" dirty="0" smtClean="0">
                <a:solidFill>
                  <a:srgbClr val="00B0F0"/>
                </a:solidFill>
              </a:rPr>
              <a:t> </a:t>
            </a:r>
            <a:r>
              <a:rPr lang="en-US" sz="1700" dirty="0" smtClean="0">
                <a:solidFill>
                  <a:srgbClr val="00B0F0"/>
                </a:solidFill>
              </a:rPr>
              <a:t>VARCHAR2(20), </a:t>
            </a:r>
          </a:p>
          <a:p>
            <a:pPr marL="141626" lvl="1" indent="-141626">
              <a:lnSpc>
                <a:spcPct val="100000"/>
              </a:lnSpc>
              <a:buClr>
                <a:schemeClr val="accent5"/>
              </a:buClr>
              <a:buNone/>
            </a:pPr>
            <a:r>
              <a:rPr lang="en-US" sz="1700" dirty="0" smtClean="0">
                <a:solidFill>
                  <a:srgbClr val="00B0F0"/>
                </a:solidFill>
              </a:rPr>
              <a:t>  </a:t>
            </a:r>
            <a:r>
              <a:rPr lang="en-US" sz="1700" dirty="0" smtClean="0">
                <a:solidFill>
                  <a:srgbClr val="00B0F0"/>
                </a:solidFill>
              </a:rPr>
              <a:t>	MEMBER </a:t>
            </a:r>
            <a:r>
              <a:rPr lang="en-US" sz="1700" dirty="0" smtClean="0">
                <a:solidFill>
                  <a:srgbClr val="00B0F0"/>
                </a:solidFill>
              </a:rPr>
              <a:t>FUNCTION </a:t>
            </a:r>
            <a:r>
              <a:rPr lang="en-US" sz="1700" dirty="0" err="1" smtClean="0">
                <a:solidFill>
                  <a:srgbClr val="00B0F0"/>
                </a:solidFill>
              </a:rPr>
              <a:t>full_name</a:t>
            </a:r>
            <a:r>
              <a:rPr lang="en-US" sz="1700" dirty="0" smtClean="0">
                <a:solidFill>
                  <a:srgbClr val="00B0F0"/>
                </a:solidFill>
              </a:rPr>
              <a:t> RETURN VARCHAR2</a:t>
            </a:r>
          </a:p>
          <a:p>
            <a:pPr marL="141626" lvl="1" indent="-141626">
              <a:lnSpc>
                <a:spcPct val="100000"/>
              </a:lnSpc>
              <a:buClr>
                <a:schemeClr val="accent5"/>
              </a:buClr>
              <a:buNone/>
            </a:pPr>
            <a:r>
              <a:rPr lang="en-US" sz="1700" dirty="0" smtClean="0">
                <a:solidFill>
                  <a:srgbClr val="00B0F0"/>
                </a:solidFill>
              </a:rPr>
              <a:t>);</a:t>
            </a:r>
          </a:p>
          <a:p>
            <a:pPr marL="141626" lvl="1" indent="-141626">
              <a:lnSpc>
                <a:spcPct val="100000"/>
              </a:lnSpc>
              <a:buClr>
                <a:schemeClr val="accent5"/>
              </a:buClr>
              <a:buNone/>
            </a:pPr>
            <a:r>
              <a:rPr lang="en-US" sz="1700" dirty="0" smtClean="0">
                <a:solidFill>
                  <a:srgbClr val="00B0F0"/>
                </a:solidFill>
              </a:rPr>
              <a:t>/</a:t>
            </a:r>
          </a:p>
          <a:p>
            <a:r>
              <a:rPr lang="en-US" sz="1800" dirty="0" smtClean="0"/>
              <a:t>Creating Object Type </a:t>
            </a:r>
            <a:r>
              <a:rPr lang="en-US" sz="1800" dirty="0" smtClean="0">
                <a:solidFill>
                  <a:schemeClr val="tx1"/>
                </a:solidFill>
              </a:rPr>
              <a:t>Body</a:t>
            </a:r>
            <a:r>
              <a:rPr lang="en-US" sz="1800" dirty="0" smtClean="0"/>
              <a:t>:</a:t>
            </a:r>
            <a:r>
              <a:rPr lang="en-US" sz="2400" dirty="0" smtClean="0"/>
              <a:t> </a:t>
            </a:r>
            <a:endParaRPr lang="en-US" sz="3200" dirty="0" smtClean="0"/>
          </a:p>
          <a:p>
            <a:pPr marL="141626" lvl="1" indent="-141626">
              <a:lnSpc>
                <a:spcPct val="100000"/>
              </a:lnSpc>
              <a:buClr>
                <a:schemeClr val="accent5"/>
              </a:buClr>
              <a:buNone/>
            </a:pPr>
            <a:r>
              <a:rPr lang="en-IN" sz="1700" dirty="0" smtClean="0">
                <a:solidFill>
                  <a:srgbClr val="00B0F0"/>
                </a:solidFill>
              </a:rPr>
              <a:t>CREATE OR REPLACE TYPE BODY </a:t>
            </a:r>
            <a:r>
              <a:rPr lang="en-IN" sz="1700" dirty="0" err="1" smtClean="0">
                <a:solidFill>
                  <a:srgbClr val="00B0F0"/>
                </a:solidFill>
              </a:rPr>
              <a:t>name_obj_type</a:t>
            </a:r>
            <a:r>
              <a:rPr lang="en-IN" sz="1700" dirty="0" smtClean="0">
                <a:solidFill>
                  <a:srgbClr val="00B0F0"/>
                </a:solidFill>
              </a:rPr>
              <a:t> AS</a:t>
            </a:r>
          </a:p>
          <a:p>
            <a:pPr marL="141626" lvl="1" indent="-141626">
              <a:lnSpc>
                <a:spcPct val="100000"/>
              </a:lnSpc>
              <a:buClr>
                <a:schemeClr val="accent5"/>
              </a:buClr>
              <a:buNone/>
            </a:pPr>
            <a:r>
              <a:rPr lang="en-IN" sz="1700" dirty="0" smtClean="0">
                <a:solidFill>
                  <a:srgbClr val="00B0F0"/>
                </a:solidFill>
              </a:rPr>
              <a:t>   </a:t>
            </a:r>
            <a:r>
              <a:rPr lang="en-IN" sz="1700" dirty="0" smtClean="0">
                <a:solidFill>
                  <a:srgbClr val="00B0F0"/>
                </a:solidFill>
              </a:rPr>
              <a:t>	MEMBER </a:t>
            </a:r>
            <a:r>
              <a:rPr lang="en-IN" sz="1700" dirty="0" smtClean="0">
                <a:solidFill>
                  <a:srgbClr val="00B0F0"/>
                </a:solidFill>
              </a:rPr>
              <a:t>FUNCTION </a:t>
            </a:r>
            <a:r>
              <a:rPr lang="en-IN" sz="1700" dirty="0" err="1" smtClean="0">
                <a:solidFill>
                  <a:srgbClr val="00B0F0"/>
                </a:solidFill>
              </a:rPr>
              <a:t>full_name</a:t>
            </a:r>
            <a:r>
              <a:rPr lang="en-IN" sz="1700" dirty="0" smtClean="0">
                <a:solidFill>
                  <a:srgbClr val="00B0F0"/>
                </a:solidFill>
              </a:rPr>
              <a:t> RETURN VARCHAR2</a:t>
            </a:r>
          </a:p>
          <a:p>
            <a:pPr marL="141626" lvl="1" indent="-141626">
              <a:lnSpc>
                <a:spcPct val="100000"/>
              </a:lnSpc>
              <a:buClr>
                <a:schemeClr val="accent5"/>
              </a:buClr>
              <a:buNone/>
            </a:pPr>
            <a:r>
              <a:rPr lang="en-IN" sz="1700" dirty="0" smtClean="0">
                <a:solidFill>
                  <a:srgbClr val="00B0F0"/>
                </a:solidFill>
              </a:rPr>
              <a:t>   </a:t>
            </a:r>
            <a:r>
              <a:rPr lang="en-IN" sz="1700" dirty="0" smtClean="0">
                <a:solidFill>
                  <a:srgbClr val="00B0F0"/>
                </a:solidFill>
              </a:rPr>
              <a:t>	IS</a:t>
            </a:r>
            <a:endParaRPr lang="en-IN" sz="1700" dirty="0" smtClean="0">
              <a:solidFill>
                <a:srgbClr val="00B0F0"/>
              </a:solidFill>
            </a:endParaRPr>
          </a:p>
          <a:p>
            <a:pPr marL="141626" lvl="1" indent="-141626">
              <a:lnSpc>
                <a:spcPct val="100000"/>
              </a:lnSpc>
              <a:buClr>
                <a:schemeClr val="accent5"/>
              </a:buClr>
              <a:buNone/>
            </a:pPr>
            <a:r>
              <a:rPr lang="en-IN" sz="1700" dirty="0" smtClean="0">
                <a:solidFill>
                  <a:srgbClr val="00B0F0"/>
                </a:solidFill>
              </a:rPr>
              <a:t>   BEGIN </a:t>
            </a:r>
          </a:p>
          <a:p>
            <a:pPr marL="141626" lvl="1" indent="-141626">
              <a:lnSpc>
                <a:spcPct val="100000"/>
              </a:lnSpc>
              <a:buClr>
                <a:schemeClr val="accent5"/>
              </a:buClr>
              <a:buNone/>
            </a:pPr>
            <a:r>
              <a:rPr lang="en-IN" sz="1700" dirty="0" smtClean="0">
                <a:solidFill>
                  <a:srgbClr val="00B0F0"/>
                </a:solidFill>
              </a:rPr>
              <a:t>     </a:t>
            </a:r>
            <a:r>
              <a:rPr lang="en-IN" sz="1700" dirty="0" smtClean="0">
                <a:solidFill>
                  <a:srgbClr val="00B0F0"/>
                </a:solidFill>
              </a:rPr>
              <a:t>	RETURN </a:t>
            </a:r>
            <a:r>
              <a:rPr lang="en-IN" sz="1700" dirty="0" smtClean="0">
                <a:solidFill>
                  <a:srgbClr val="00B0F0"/>
                </a:solidFill>
              </a:rPr>
              <a:t>( </a:t>
            </a:r>
            <a:r>
              <a:rPr lang="en-IN" sz="1700" dirty="0" err="1" smtClean="0">
                <a:solidFill>
                  <a:srgbClr val="00B0F0"/>
                </a:solidFill>
              </a:rPr>
              <a:t>f_name</a:t>
            </a:r>
            <a:r>
              <a:rPr lang="en-IN" sz="1700" dirty="0" smtClean="0">
                <a:solidFill>
                  <a:srgbClr val="00B0F0"/>
                </a:solidFill>
              </a:rPr>
              <a:t> || ' ' || </a:t>
            </a:r>
            <a:r>
              <a:rPr lang="en-IN" sz="1700" dirty="0" err="1" smtClean="0">
                <a:solidFill>
                  <a:srgbClr val="00B0F0"/>
                </a:solidFill>
              </a:rPr>
              <a:t>l_name</a:t>
            </a:r>
            <a:r>
              <a:rPr lang="en-IN" sz="1700" dirty="0" smtClean="0">
                <a:solidFill>
                  <a:srgbClr val="00B0F0"/>
                </a:solidFill>
              </a:rPr>
              <a:t> );</a:t>
            </a:r>
          </a:p>
          <a:p>
            <a:pPr marL="141626" lvl="1" indent="-141626">
              <a:lnSpc>
                <a:spcPct val="100000"/>
              </a:lnSpc>
              <a:buClr>
                <a:schemeClr val="accent5"/>
              </a:buClr>
              <a:buNone/>
            </a:pPr>
            <a:r>
              <a:rPr lang="en-IN" sz="1700" dirty="0" smtClean="0">
                <a:solidFill>
                  <a:srgbClr val="00B0F0"/>
                </a:solidFill>
              </a:rPr>
              <a:t>   END </a:t>
            </a:r>
            <a:r>
              <a:rPr lang="en-IN" sz="1700" dirty="0" err="1" smtClean="0">
                <a:solidFill>
                  <a:srgbClr val="00B0F0"/>
                </a:solidFill>
              </a:rPr>
              <a:t>full_name</a:t>
            </a:r>
            <a:r>
              <a:rPr lang="en-IN" sz="1700" dirty="0" smtClean="0">
                <a:solidFill>
                  <a:srgbClr val="00B0F0"/>
                </a:solidFill>
              </a:rPr>
              <a:t>;</a:t>
            </a:r>
          </a:p>
          <a:p>
            <a:pPr marL="141626" lvl="1" indent="-141626">
              <a:lnSpc>
                <a:spcPct val="100000"/>
              </a:lnSpc>
              <a:buClr>
                <a:schemeClr val="accent5"/>
              </a:buClr>
              <a:buNone/>
            </a:pPr>
            <a:r>
              <a:rPr lang="en-IN" sz="1700" dirty="0" smtClean="0">
                <a:solidFill>
                  <a:srgbClr val="00B0F0"/>
                </a:solidFill>
              </a:rPr>
              <a:t>   END;</a:t>
            </a:r>
          </a:p>
          <a:p>
            <a:pPr marL="141626" lvl="1" indent="-141626">
              <a:lnSpc>
                <a:spcPct val="100000"/>
              </a:lnSpc>
              <a:buClr>
                <a:schemeClr val="accent5"/>
              </a:buClr>
              <a:buNone/>
            </a:pPr>
            <a:r>
              <a:rPr lang="en-IN" sz="1700" dirty="0" smtClean="0">
                <a:solidFill>
                  <a:srgbClr val="00B0F0"/>
                </a:solidFill>
              </a:rPr>
              <a:t>/</a:t>
            </a:r>
          </a:p>
          <a:p>
            <a:endParaRPr lang="en-US" b="1" dirty="0" smtClean="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600" dirty="0" smtClean="0">
                <a:latin typeface="Candara"/>
              </a:rPr>
              <a:t>1.1: </a:t>
            </a:r>
            <a:r>
              <a:rPr lang="en-US" sz="1400" dirty="0" smtClean="0">
                <a:latin typeface="Candara"/>
              </a:rPr>
              <a:t>Object Types 						……</a:t>
            </a:r>
            <a:r>
              <a:rPr lang="en-US" sz="1400" dirty="0" err="1" smtClean="0">
                <a:latin typeface="Candara"/>
              </a:rPr>
              <a:t>contd</a:t>
            </a:r>
            <a:r>
              <a:rPr lang="en-US" sz="1400" dirty="0" smtClean="0">
                <a:latin typeface="Candara"/>
              </a:rPr>
              <a:t/>
            </a:r>
            <a:br>
              <a:rPr lang="en-US" sz="1400" dirty="0" smtClean="0">
                <a:latin typeface="Candara"/>
              </a:rPr>
            </a:br>
            <a:r>
              <a:rPr lang="en-US" sz="2400" dirty="0" smtClean="0"/>
              <a:t> </a:t>
            </a:r>
            <a:r>
              <a:rPr lang="en-US" sz="2400" dirty="0" smtClean="0"/>
              <a:t>Example of </a:t>
            </a:r>
            <a:r>
              <a:rPr lang="en-US" sz="2400" dirty="0" smtClean="0"/>
              <a:t>Object-type Specification and Body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07522"/>
            <a:ext cx="8570662" cy="3993078"/>
          </a:xfrm>
        </p:spPr>
        <p:txBody>
          <a:bodyPr>
            <a:normAutofit fontScale="25000" lnSpcReduction="20000"/>
          </a:bodyPr>
          <a:lstStyle/>
          <a:p>
            <a:endParaRPr lang="en-US" sz="2000" dirty="0" smtClean="0">
              <a:solidFill>
                <a:srgbClr val="00B0F0"/>
              </a:solidFill>
            </a:endParaRPr>
          </a:p>
          <a:p>
            <a:r>
              <a:rPr lang="en-US" sz="5600" dirty="0" smtClean="0">
                <a:solidFill>
                  <a:schemeClr val="tx1"/>
                </a:solidFill>
              </a:rPr>
              <a:t>Performance  difference in adding 10000 rows through a normal loop and  through Bulk-bind :</a:t>
            </a:r>
          </a:p>
          <a:p>
            <a:pPr>
              <a:buNone/>
            </a:pPr>
            <a:r>
              <a:rPr lang="en-US" sz="4300" dirty="0" smtClean="0">
                <a:solidFill>
                  <a:srgbClr val="00B0F0"/>
                </a:solidFill>
              </a:rPr>
              <a:t>Create table parts(</a:t>
            </a:r>
            <a:r>
              <a:rPr lang="en-US" sz="4300" dirty="0" err="1" smtClean="0">
                <a:solidFill>
                  <a:srgbClr val="00B0F0"/>
                </a:solidFill>
              </a:rPr>
              <a:t>partno</a:t>
            </a:r>
            <a:r>
              <a:rPr lang="en-US" sz="4300" dirty="0" smtClean="0">
                <a:solidFill>
                  <a:srgbClr val="00B0F0"/>
                </a:solidFill>
              </a:rPr>
              <a:t> number, </a:t>
            </a:r>
            <a:r>
              <a:rPr lang="en-US" sz="4300" dirty="0" err="1" smtClean="0">
                <a:solidFill>
                  <a:srgbClr val="00B0F0"/>
                </a:solidFill>
              </a:rPr>
              <a:t>partname</a:t>
            </a:r>
            <a:r>
              <a:rPr lang="en-US" sz="4300" dirty="0" smtClean="0">
                <a:solidFill>
                  <a:srgbClr val="00B0F0"/>
                </a:solidFill>
              </a:rPr>
              <a:t> varchar2(40));</a:t>
            </a:r>
          </a:p>
          <a:p>
            <a:pPr>
              <a:buNone/>
            </a:pPr>
            <a:r>
              <a:rPr lang="en-US" sz="4300" dirty="0" smtClean="0">
                <a:solidFill>
                  <a:srgbClr val="00B0F0"/>
                </a:solidFill>
              </a:rPr>
              <a:t> DECLARE</a:t>
            </a:r>
          </a:p>
          <a:p>
            <a:pPr>
              <a:buNone/>
            </a:pPr>
            <a:r>
              <a:rPr lang="en-US" sz="4300" dirty="0" smtClean="0">
                <a:solidFill>
                  <a:srgbClr val="00B0F0"/>
                </a:solidFill>
              </a:rPr>
              <a:t>		TYPE </a:t>
            </a:r>
            <a:r>
              <a:rPr lang="en-US" sz="4300" dirty="0" err="1" smtClean="0">
                <a:solidFill>
                  <a:srgbClr val="00B0F0"/>
                </a:solidFill>
              </a:rPr>
              <a:t>NumTab</a:t>
            </a:r>
            <a:r>
              <a:rPr lang="en-US" sz="4300" dirty="0" smtClean="0">
                <a:solidFill>
                  <a:srgbClr val="00B0F0"/>
                </a:solidFill>
              </a:rPr>
              <a:t> IS TABLE OF NUMBER(6) INDEX BY BINARY_INTEGER;</a:t>
            </a:r>
          </a:p>
          <a:p>
            <a:pPr>
              <a:buNone/>
            </a:pPr>
            <a:r>
              <a:rPr lang="en-US" sz="4300" dirty="0" smtClean="0">
                <a:solidFill>
                  <a:srgbClr val="00B0F0"/>
                </a:solidFill>
              </a:rPr>
              <a:t> 		TYPE </a:t>
            </a:r>
            <a:r>
              <a:rPr lang="en-US" sz="4300" dirty="0" err="1" smtClean="0">
                <a:solidFill>
                  <a:srgbClr val="00B0F0"/>
                </a:solidFill>
              </a:rPr>
              <a:t>NameTab</a:t>
            </a:r>
            <a:r>
              <a:rPr lang="en-US" sz="4300" dirty="0" smtClean="0">
                <a:solidFill>
                  <a:srgbClr val="00B0F0"/>
                </a:solidFill>
              </a:rPr>
              <a:t> IS TABLE OF CHAR(25) INDEX BY BINARY_INTEGER;</a:t>
            </a:r>
          </a:p>
          <a:p>
            <a:pPr>
              <a:buNone/>
            </a:pPr>
            <a:r>
              <a:rPr lang="en-US" sz="4300" dirty="0" smtClean="0">
                <a:solidFill>
                  <a:srgbClr val="00B0F0"/>
                </a:solidFill>
              </a:rPr>
              <a:t> 		</a:t>
            </a:r>
            <a:r>
              <a:rPr lang="en-US" sz="4300" dirty="0" err="1" smtClean="0">
                <a:solidFill>
                  <a:srgbClr val="00B0F0"/>
                </a:solidFill>
              </a:rPr>
              <a:t>pnums</a:t>
            </a:r>
            <a:r>
              <a:rPr lang="en-US" sz="4300" dirty="0" smtClean="0">
                <a:solidFill>
                  <a:srgbClr val="00B0F0"/>
                </a:solidFill>
              </a:rPr>
              <a:t> </a:t>
            </a:r>
            <a:r>
              <a:rPr lang="en-US" sz="4300" dirty="0" err="1" smtClean="0">
                <a:solidFill>
                  <a:srgbClr val="00B0F0"/>
                </a:solidFill>
              </a:rPr>
              <a:t>NumTab</a:t>
            </a:r>
            <a:r>
              <a:rPr lang="en-US" sz="4300" dirty="0" smtClean="0">
                <a:solidFill>
                  <a:srgbClr val="00B0F0"/>
                </a:solidFill>
              </a:rPr>
              <a:t>;</a:t>
            </a:r>
          </a:p>
          <a:p>
            <a:pPr>
              <a:buNone/>
            </a:pPr>
            <a:r>
              <a:rPr lang="en-US" sz="4300" dirty="0" smtClean="0">
                <a:solidFill>
                  <a:srgbClr val="00B0F0"/>
                </a:solidFill>
              </a:rPr>
              <a:t> 		</a:t>
            </a:r>
            <a:r>
              <a:rPr lang="en-US" sz="4300" dirty="0" err="1" smtClean="0">
                <a:solidFill>
                  <a:srgbClr val="00B0F0"/>
                </a:solidFill>
              </a:rPr>
              <a:t>pnames</a:t>
            </a:r>
            <a:r>
              <a:rPr lang="en-US" sz="4300" dirty="0" smtClean="0">
                <a:solidFill>
                  <a:srgbClr val="00B0F0"/>
                </a:solidFill>
              </a:rPr>
              <a:t> </a:t>
            </a:r>
            <a:r>
              <a:rPr lang="en-US" sz="4300" dirty="0" err="1" smtClean="0">
                <a:solidFill>
                  <a:srgbClr val="00B0F0"/>
                </a:solidFill>
              </a:rPr>
              <a:t>NameTab</a:t>
            </a:r>
            <a:r>
              <a:rPr lang="en-US" sz="4300" dirty="0" smtClean="0">
                <a:solidFill>
                  <a:srgbClr val="00B0F0"/>
                </a:solidFill>
              </a:rPr>
              <a:t>;</a:t>
            </a:r>
          </a:p>
          <a:p>
            <a:pPr>
              <a:buNone/>
            </a:pPr>
            <a:r>
              <a:rPr lang="en-US" sz="4300" dirty="0" smtClean="0">
                <a:solidFill>
                  <a:srgbClr val="00B0F0"/>
                </a:solidFill>
              </a:rPr>
              <a:t> 		t1 NUMBER(9,6);</a:t>
            </a:r>
          </a:p>
          <a:p>
            <a:pPr>
              <a:buNone/>
            </a:pPr>
            <a:r>
              <a:rPr lang="en-US" sz="4300" dirty="0" smtClean="0">
                <a:solidFill>
                  <a:srgbClr val="00B0F0"/>
                </a:solidFill>
              </a:rPr>
              <a:t> 		t2 NUMBER(9,6);</a:t>
            </a:r>
          </a:p>
          <a:p>
            <a:pPr>
              <a:buNone/>
            </a:pPr>
            <a:r>
              <a:rPr lang="en-US" sz="4300" dirty="0" smtClean="0">
                <a:solidFill>
                  <a:srgbClr val="00B0F0"/>
                </a:solidFill>
              </a:rPr>
              <a:t> 		t3 NUMBER(9,6);</a:t>
            </a:r>
          </a:p>
          <a:p>
            <a:pPr>
              <a:buNone/>
            </a:pPr>
            <a:r>
              <a:rPr lang="en-US" sz="4300" dirty="0" smtClean="0">
                <a:solidFill>
                  <a:srgbClr val="00B0F0"/>
                </a:solidFill>
              </a:rPr>
              <a:t> 		PROCEDURE </a:t>
            </a:r>
            <a:r>
              <a:rPr lang="en-US" sz="4300" dirty="0" err="1" smtClean="0">
                <a:solidFill>
                  <a:srgbClr val="00B0F0"/>
                </a:solidFill>
              </a:rPr>
              <a:t>get_time</a:t>
            </a:r>
            <a:r>
              <a:rPr lang="en-US" sz="4300" dirty="0" smtClean="0">
                <a:solidFill>
                  <a:srgbClr val="00B0F0"/>
                </a:solidFill>
              </a:rPr>
              <a:t> (t OUT NUMBER) IS</a:t>
            </a:r>
          </a:p>
          <a:p>
            <a:pPr>
              <a:buNone/>
            </a:pPr>
            <a:r>
              <a:rPr lang="en-US" sz="4300" dirty="0" smtClean="0">
                <a:solidFill>
                  <a:srgbClr val="00B0F0"/>
                </a:solidFill>
              </a:rPr>
              <a:t>		BEGIN </a:t>
            </a:r>
          </a:p>
          <a:p>
            <a:pPr>
              <a:buNone/>
            </a:pPr>
            <a:r>
              <a:rPr lang="en-US" sz="4300" dirty="0" smtClean="0">
                <a:solidFill>
                  <a:srgbClr val="00B0F0"/>
                </a:solidFill>
              </a:rPr>
              <a:t> 			select </a:t>
            </a:r>
            <a:r>
              <a:rPr lang="en-US" sz="4300" dirty="0" err="1" smtClean="0">
                <a:solidFill>
                  <a:srgbClr val="00B0F0"/>
                </a:solidFill>
              </a:rPr>
              <a:t>substr</a:t>
            </a:r>
            <a:r>
              <a:rPr lang="en-US" sz="4300" dirty="0" smtClean="0">
                <a:solidFill>
                  <a:srgbClr val="00B0F0"/>
                </a:solidFill>
              </a:rPr>
              <a:t>(systimestamp,17,9) into t from dual;</a:t>
            </a:r>
          </a:p>
          <a:p>
            <a:pPr>
              <a:buNone/>
            </a:pPr>
            <a:r>
              <a:rPr lang="en-US" sz="4300" dirty="0" smtClean="0">
                <a:solidFill>
                  <a:srgbClr val="00B0F0"/>
                </a:solidFill>
              </a:rPr>
              <a:t>		END;</a:t>
            </a:r>
          </a:p>
          <a:p>
            <a:pPr>
              <a:buNone/>
            </a:pPr>
            <a:r>
              <a:rPr lang="en-US" sz="4300" dirty="0" smtClean="0">
                <a:solidFill>
                  <a:srgbClr val="00B0F0"/>
                </a:solidFill>
              </a:rPr>
              <a:t>BEGIN</a:t>
            </a:r>
          </a:p>
          <a:p>
            <a:pPr>
              <a:buNone/>
            </a:pPr>
            <a:r>
              <a:rPr lang="en-US" sz="4300" dirty="0" smtClean="0">
                <a:solidFill>
                  <a:srgbClr val="00B0F0"/>
                </a:solidFill>
              </a:rPr>
              <a:t> 		FOR j IN 1..10000 LOOP -- load index-by tables</a:t>
            </a:r>
          </a:p>
          <a:p>
            <a:pPr>
              <a:buNone/>
            </a:pPr>
            <a:r>
              <a:rPr lang="en-US" sz="4300" dirty="0" smtClean="0">
                <a:solidFill>
                  <a:srgbClr val="00B0F0"/>
                </a:solidFill>
              </a:rPr>
              <a:t> 			</a:t>
            </a:r>
            <a:r>
              <a:rPr lang="en-US" sz="4300" dirty="0" err="1" smtClean="0">
                <a:solidFill>
                  <a:srgbClr val="00B0F0"/>
                </a:solidFill>
              </a:rPr>
              <a:t>pnums</a:t>
            </a:r>
            <a:r>
              <a:rPr lang="en-US" sz="4300" dirty="0" smtClean="0">
                <a:solidFill>
                  <a:srgbClr val="00B0F0"/>
                </a:solidFill>
              </a:rPr>
              <a:t>(j) := j;</a:t>
            </a:r>
          </a:p>
          <a:p>
            <a:pPr>
              <a:buNone/>
            </a:pPr>
            <a:r>
              <a:rPr lang="en-US" sz="4300" dirty="0" smtClean="0">
                <a:solidFill>
                  <a:srgbClr val="00B0F0"/>
                </a:solidFill>
              </a:rPr>
              <a:t> 			</a:t>
            </a:r>
            <a:r>
              <a:rPr lang="en-US" sz="4300" dirty="0" err="1" smtClean="0">
                <a:solidFill>
                  <a:srgbClr val="00B0F0"/>
                </a:solidFill>
              </a:rPr>
              <a:t>pnames</a:t>
            </a:r>
            <a:r>
              <a:rPr lang="en-US" sz="4300" dirty="0" smtClean="0">
                <a:solidFill>
                  <a:srgbClr val="00B0F0"/>
                </a:solidFill>
              </a:rPr>
              <a:t>(j) := ’Part No. ’ || TO_CHAR(j);</a:t>
            </a:r>
          </a:p>
          <a:p>
            <a:pPr>
              <a:buNone/>
            </a:pPr>
            <a:r>
              <a:rPr lang="en-US" sz="4300" dirty="0" smtClean="0">
                <a:solidFill>
                  <a:srgbClr val="00B0F0"/>
                </a:solidFill>
              </a:rPr>
              <a:t> 		END LOOP;</a:t>
            </a:r>
          </a:p>
          <a:p>
            <a:pPr>
              <a:buNone/>
            </a:pPr>
            <a:r>
              <a:rPr lang="en-US" sz="4300" dirty="0" smtClean="0">
                <a:solidFill>
                  <a:srgbClr val="00B0F0"/>
                </a:solidFill>
              </a:rPr>
              <a:t> 		</a:t>
            </a:r>
            <a:r>
              <a:rPr lang="en-US" sz="4300" dirty="0" err="1" smtClean="0">
                <a:solidFill>
                  <a:srgbClr val="00B0F0"/>
                </a:solidFill>
              </a:rPr>
              <a:t>get_time</a:t>
            </a:r>
            <a:r>
              <a:rPr lang="en-US" sz="4300" dirty="0" smtClean="0">
                <a:solidFill>
                  <a:srgbClr val="00B0F0"/>
                </a:solidFill>
              </a:rPr>
              <a:t>(t1);</a:t>
            </a:r>
          </a:p>
          <a:p>
            <a:pPr>
              <a:buNone/>
            </a:pPr>
            <a:endParaRPr lang="en-US" sz="4300" dirty="0" smtClean="0">
              <a:solidFill>
                <a:srgbClr val="00B0F0"/>
              </a:solidFill>
            </a:endParaRPr>
          </a:p>
          <a:p>
            <a:pPr>
              <a:buNone/>
            </a:pPr>
            <a:r>
              <a:rPr lang="en-US" sz="2000" dirty="0" smtClean="0">
                <a:solidFill>
                  <a:srgbClr val="00B0F0"/>
                </a:solidFill>
              </a:rPr>
              <a:t> 	</a:t>
            </a:r>
            <a:endParaRPr lang="en-US" sz="2000" dirty="0">
              <a:solidFill>
                <a:srgbClr val="00B0F0"/>
              </a:solidFill>
            </a:endParaRP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1.3: Performance Impact</a:t>
            </a:r>
            <a:r>
              <a:rPr lang="en-US" sz="1200" b="1" dirty="0" smtClean="0">
                <a:latin typeface="Candara"/>
              </a:rPr>
              <a:t/>
            </a:r>
            <a:br>
              <a:rPr lang="en-US" sz="1200" b="1" dirty="0" smtClean="0">
                <a:latin typeface="Candara"/>
              </a:rPr>
            </a:br>
            <a:r>
              <a:rPr lang="en-US" dirty="0" smtClean="0">
                <a:latin typeface="Candara"/>
              </a:rPr>
              <a:t>Performance Difference created by Bulk-bind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878774"/>
            <a:ext cx="8570662" cy="3789479"/>
          </a:xfrm>
        </p:spPr>
        <p:txBody>
          <a:bodyPr>
            <a:normAutofit fontScale="77500" lnSpcReduction="20000"/>
          </a:bodyPr>
          <a:lstStyle/>
          <a:p>
            <a:pPr algn="just">
              <a:buNone/>
            </a:pPr>
            <a:endParaRPr lang="en-US" sz="2000" dirty="0" smtClean="0"/>
          </a:p>
          <a:p>
            <a:pPr>
              <a:buNone/>
            </a:pPr>
            <a:r>
              <a:rPr lang="en-US" sz="2000" dirty="0" smtClean="0">
                <a:solidFill>
                  <a:srgbClr val="00B0F0"/>
                </a:solidFill>
              </a:rPr>
              <a:t>	FOR </a:t>
            </a:r>
            <a:r>
              <a:rPr lang="en-US" sz="2000" dirty="0" err="1" smtClean="0">
                <a:solidFill>
                  <a:srgbClr val="00B0F0"/>
                </a:solidFill>
              </a:rPr>
              <a:t>i</a:t>
            </a:r>
            <a:r>
              <a:rPr lang="en-US" sz="2000" dirty="0" smtClean="0">
                <a:solidFill>
                  <a:srgbClr val="00B0F0"/>
                </a:solidFill>
              </a:rPr>
              <a:t> IN 1..10000 LOOP -- use FOR loop</a:t>
            </a:r>
          </a:p>
          <a:p>
            <a:pPr>
              <a:buNone/>
            </a:pPr>
            <a:r>
              <a:rPr lang="en-US" sz="2000" dirty="0" smtClean="0">
                <a:solidFill>
                  <a:srgbClr val="00B0F0"/>
                </a:solidFill>
              </a:rPr>
              <a:t> 		INSERT INTO parts VALUES (</a:t>
            </a:r>
            <a:r>
              <a:rPr lang="en-US" sz="2000" dirty="0" err="1" smtClean="0">
                <a:solidFill>
                  <a:srgbClr val="00B0F0"/>
                </a:solidFill>
              </a:rPr>
              <a:t>pnums</a:t>
            </a:r>
            <a:r>
              <a:rPr lang="en-US" sz="2000" dirty="0" smtClean="0">
                <a:solidFill>
                  <a:srgbClr val="00B0F0"/>
                </a:solidFill>
              </a:rPr>
              <a:t>(</a:t>
            </a:r>
            <a:r>
              <a:rPr lang="en-US" sz="2000" dirty="0" err="1" smtClean="0">
                <a:solidFill>
                  <a:srgbClr val="00B0F0"/>
                </a:solidFill>
              </a:rPr>
              <a:t>i</a:t>
            </a:r>
            <a:r>
              <a:rPr lang="en-US" sz="2000" dirty="0" smtClean="0">
                <a:solidFill>
                  <a:srgbClr val="00B0F0"/>
                </a:solidFill>
              </a:rPr>
              <a:t>), </a:t>
            </a:r>
            <a:r>
              <a:rPr lang="en-US" sz="2000" dirty="0" err="1" smtClean="0">
                <a:solidFill>
                  <a:srgbClr val="00B0F0"/>
                </a:solidFill>
              </a:rPr>
              <a:t>pnames</a:t>
            </a:r>
            <a:r>
              <a:rPr lang="en-US" sz="2000" dirty="0" smtClean="0">
                <a:solidFill>
                  <a:srgbClr val="00B0F0"/>
                </a:solidFill>
              </a:rPr>
              <a:t>(</a:t>
            </a:r>
            <a:r>
              <a:rPr lang="en-US" sz="2000" dirty="0" err="1" smtClean="0">
                <a:solidFill>
                  <a:srgbClr val="00B0F0"/>
                </a:solidFill>
              </a:rPr>
              <a:t>i</a:t>
            </a:r>
            <a:r>
              <a:rPr lang="en-US" sz="2000" dirty="0" smtClean="0">
                <a:solidFill>
                  <a:srgbClr val="00B0F0"/>
                </a:solidFill>
              </a:rPr>
              <a:t>));</a:t>
            </a:r>
          </a:p>
          <a:p>
            <a:pPr>
              <a:buNone/>
            </a:pPr>
            <a:r>
              <a:rPr lang="en-US" sz="2000" dirty="0" smtClean="0">
                <a:solidFill>
                  <a:srgbClr val="00B0F0"/>
                </a:solidFill>
              </a:rPr>
              <a:t> 	END LOOP;</a:t>
            </a:r>
          </a:p>
          <a:p>
            <a:pPr>
              <a:buNone/>
            </a:pPr>
            <a:r>
              <a:rPr lang="en-US" sz="2000" dirty="0" smtClean="0">
                <a:solidFill>
                  <a:srgbClr val="00B0F0"/>
                </a:solidFill>
              </a:rPr>
              <a:t>	</a:t>
            </a:r>
            <a:r>
              <a:rPr lang="en-US" sz="2000" dirty="0" err="1" smtClean="0">
                <a:solidFill>
                  <a:srgbClr val="00B0F0"/>
                </a:solidFill>
              </a:rPr>
              <a:t>get_time</a:t>
            </a:r>
            <a:r>
              <a:rPr lang="en-US" sz="2000" dirty="0" smtClean="0">
                <a:solidFill>
                  <a:srgbClr val="00B0F0"/>
                </a:solidFill>
              </a:rPr>
              <a:t>(t2);</a:t>
            </a:r>
          </a:p>
          <a:p>
            <a:pPr algn="just">
              <a:buNone/>
            </a:pPr>
            <a:r>
              <a:rPr lang="en-US" sz="2000" dirty="0" smtClean="0">
                <a:solidFill>
                  <a:srgbClr val="00B0F0"/>
                </a:solidFill>
              </a:rPr>
              <a:t> 	FORALL </a:t>
            </a:r>
            <a:r>
              <a:rPr lang="en-US" sz="2000" dirty="0" err="1" smtClean="0">
                <a:solidFill>
                  <a:srgbClr val="00B0F0"/>
                </a:solidFill>
              </a:rPr>
              <a:t>i</a:t>
            </a:r>
            <a:r>
              <a:rPr lang="en-US" sz="2000" dirty="0" smtClean="0">
                <a:solidFill>
                  <a:srgbClr val="00B0F0"/>
                </a:solidFill>
              </a:rPr>
              <a:t> IN 1..10000 -- use FORALL statement INSERT INTO parts VALUES (</a:t>
            </a:r>
            <a:r>
              <a:rPr lang="en-US" sz="2000" dirty="0" err="1" smtClean="0">
                <a:solidFill>
                  <a:srgbClr val="00B0F0"/>
                </a:solidFill>
              </a:rPr>
              <a:t>pnums</a:t>
            </a:r>
            <a:r>
              <a:rPr lang="en-US" sz="2000" dirty="0" smtClean="0">
                <a:solidFill>
                  <a:srgbClr val="00B0F0"/>
                </a:solidFill>
              </a:rPr>
              <a:t>(</a:t>
            </a:r>
            <a:r>
              <a:rPr lang="en-US" sz="2000" dirty="0" err="1" smtClean="0">
                <a:solidFill>
                  <a:srgbClr val="00B0F0"/>
                </a:solidFill>
              </a:rPr>
              <a:t>i</a:t>
            </a:r>
            <a:r>
              <a:rPr lang="en-US" sz="2000" dirty="0" smtClean="0">
                <a:solidFill>
                  <a:srgbClr val="00B0F0"/>
                </a:solidFill>
              </a:rPr>
              <a:t>), </a:t>
            </a:r>
            <a:r>
              <a:rPr lang="en-US" sz="2000" dirty="0" err="1" smtClean="0">
                <a:solidFill>
                  <a:srgbClr val="00B0F0"/>
                </a:solidFill>
              </a:rPr>
              <a:t>pnames</a:t>
            </a:r>
            <a:r>
              <a:rPr lang="en-US" sz="2000" dirty="0" smtClean="0">
                <a:solidFill>
                  <a:srgbClr val="00B0F0"/>
                </a:solidFill>
              </a:rPr>
              <a:t>(</a:t>
            </a:r>
            <a:r>
              <a:rPr lang="en-US" sz="2000" dirty="0" err="1" smtClean="0">
                <a:solidFill>
                  <a:srgbClr val="00B0F0"/>
                </a:solidFill>
              </a:rPr>
              <a:t>i</a:t>
            </a:r>
            <a:r>
              <a:rPr lang="en-US" sz="2000" dirty="0" smtClean="0">
                <a:solidFill>
                  <a:srgbClr val="00B0F0"/>
                </a:solidFill>
              </a:rPr>
              <a:t>));</a:t>
            </a:r>
          </a:p>
          <a:p>
            <a:pPr>
              <a:buNone/>
            </a:pPr>
            <a:r>
              <a:rPr lang="en-US" sz="2000" dirty="0" smtClean="0">
                <a:solidFill>
                  <a:srgbClr val="00B0F0"/>
                </a:solidFill>
              </a:rPr>
              <a:t> 	</a:t>
            </a:r>
            <a:r>
              <a:rPr lang="en-US" sz="2000" dirty="0" err="1" smtClean="0">
                <a:solidFill>
                  <a:srgbClr val="00B0F0"/>
                </a:solidFill>
              </a:rPr>
              <a:t>get_time</a:t>
            </a:r>
            <a:r>
              <a:rPr lang="en-US" sz="2000" dirty="0" smtClean="0">
                <a:solidFill>
                  <a:srgbClr val="00B0F0"/>
                </a:solidFill>
              </a:rPr>
              <a:t>(t3);</a:t>
            </a:r>
          </a:p>
          <a:p>
            <a:pPr>
              <a:buNone/>
            </a:pPr>
            <a:r>
              <a:rPr lang="en-US" sz="2000" dirty="0" smtClean="0">
                <a:solidFill>
                  <a:srgbClr val="00B0F0"/>
                </a:solidFill>
              </a:rPr>
              <a:t>  	</a:t>
            </a:r>
            <a:r>
              <a:rPr lang="en-US" sz="2000" dirty="0" err="1" smtClean="0">
                <a:solidFill>
                  <a:srgbClr val="00B0F0"/>
                </a:solidFill>
              </a:rPr>
              <a:t>dbms_output.put_line</a:t>
            </a:r>
            <a:r>
              <a:rPr lang="en-US" sz="2000" dirty="0" smtClean="0">
                <a:solidFill>
                  <a:srgbClr val="00B0F0"/>
                </a:solidFill>
              </a:rPr>
              <a:t>(’Execution Time (</a:t>
            </a:r>
            <a:r>
              <a:rPr lang="en-US" sz="2000" dirty="0" err="1" smtClean="0">
                <a:solidFill>
                  <a:srgbClr val="00B0F0"/>
                </a:solidFill>
              </a:rPr>
              <a:t>secs</a:t>
            </a:r>
            <a:r>
              <a:rPr lang="en-US" sz="2000" dirty="0" smtClean="0">
                <a:solidFill>
                  <a:srgbClr val="00B0F0"/>
                </a:solidFill>
              </a:rPr>
              <a:t>)’);</a:t>
            </a:r>
          </a:p>
          <a:p>
            <a:pPr>
              <a:buNone/>
            </a:pPr>
            <a:r>
              <a:rPr lang="en-US" sz="2000" dirty="0" smtClean="0">
                <a:solidFill>
                  <a:srgbClr val="00B0F0"/>
                </a:solidFill>
              </a:rPr>
              <a:t> 	</a:t>
            </a:r>
            <a:r>
              <a:rPr lang="en-US" sz="2000" dirty="0" err="1" smtClean="0">
                <a:solidFill>
                  <a:srgbClr val="00B0F0"/>
                </a:solidFill>
              </a:rPr>
              <a:t>dbms_output.put_line</a:t>
            </a:r>
            <a:r>
              <a:rPr lang="en-US" sz="2000" dirty="0" smtClean="0">
                <a:solidFill>
                  <a:srgbClr val="00B0F0"/>
                </a:solidFill>
              </a:rPr>
              <a:t>(’FOR loop: ’ || TO_CHAR(t2 - t1));</a:t>
            </a:r>
          </a:p>
          <a:p>
            <a:pPr>
              <a:buNone/>
            </a:pPr>
            <a:r>
              <a:rPr lang="en-US" sz="2000" dirty="0" smtClean="0">
                <a:solidFill>
                  <a:srgbClr val="00B0F0"/>
                </a:solidFill>
              </a:rPr>
              <a:t> 	</a:t>
            </a:r>
            <a:r>
              <a:rPr lang="en-US" sz="2000" dirty="0" err="1" smtClean="0">
                <a:solidFill>
                  <a:srgbClr val="00B0F0"/>
                </a:solidFill>
              </a:rPr>
              <a:t>dbms_output.put_line</a:t>
            </a:r>
            <a:r>
              <a:rPr lang="en-US" sz="2000" dirty="0" smtClean="0">
                <a:solidFill>
                  <a:srgbClr val="00B0F0"/>
                </a:solidFill>
              </a:rPr>
              <a:t>(’FORALL: ’ || TO_CHAR(t3 - t2));</a:t>
            </a:r>
          </a:p>
          <a:p>
            <a:pPr>
              <a:buNone/>
            </a:pPr>
            <a:r>
              <a:rPr lang="en-US" sz="2000" dirty="0" smtClean="0">
                <a:solidFill>
                  <a:srgbClr val="00B0F0"/>
                </a:solidFill>
              </a:rPr>
              <a:t> END;</a:t>
            </a:r>
          </a:p>
          <a:p>
            <a:pPr algn="just">
              <a:buNone/>
            </a:pPr>
            <a:r>
              <a:rPr lang="en-US" sz="2000" dirty="0" smtClean="0"/>
              <a:t>/</a:t>
            </a:r>
          </a:p>
          <a:p>
            <a:pPr algn="just">
              <a:buNone/>
            </a:pPr>
            <a:r>
              <a:rPr lang="en-US" sz="2100" dirty="0" smtClean="0"/>
              <a:t>Execution Time (</a:t>
            </a:r>
            <a:r>
              <a:rPr lang="en-US" sz="2100" dirty="0" err="1" smtClean="0"/>
              <a:t>secs</a:t>
            </a:r>
            <a:r>
              <a:rPr lang="en-US" sz="2100" dirty="0" smtClean="0"/>
              <a:t>)</a:t>
            </a:r>
          </a:p>
          <a:p>
            <a:pPr algn="just">
              <a:buNone/>
            </a:pPr>
            <a:r>
              <a:rPr lang="en-US" sz="2100" dirty="0" smtClean="0"/>
              <a:t>FOR loop: .194</a:t>
            </a:r>
          </a:p>
          <a:p>
            <a:pPr algn="just">
              <a:buNone/>
            </a:pPr>
            <a:r>
              <a:rPr lang="en-US" sz="2100" dirty="0" smtClean="0"/>
              <a:t>FORALL: .007</a:t>
            </a: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dirty="0" smtClean="0">
                <a:latin typeface="Candara"/>
              </a:rPr>
              <a:t>1.3: Performance Impact</a:t>
            </a:r>
            <a:r>
              <a:rPr lang="en-US" sz="800" dirty="0" smtClean="0">
                <a:latin typeface="Candara"/>
              </a:rPr>
              <a:t/>
            </a:r>
            <a:br>
              <a:rPr lang="en-US" sz="800" dirty="0" smtClean="0">
                <a:latin typeface="Candara"/>
              </a:rPr>
            </a:br>
            <a:r>
              <a:rPr lang="en-US" dirty="0" smtClean="0">
                <a:latin typeface="Candara"/>
              </a:rPr>
              <a:t>Performance Difference  with  Bulk-bind </a:t>
            </a:r>
            <a:r>
              <a:rPr lang="en-US" b="1" dirty="0" smtClean="0">
                <a:latin typeface="Candara"/>
              </a:rPr>
              <a:t>	….</a:t>
            </a:r>
            <a:r>
              <a:rPr lang="en-US" b="1" dirty="0" err="1" smtClean="0">
                <a:latin typeface="Candara"/>
              </a:rPr>
              <a:t>contd</a:t>
            </a:r>
            <a:r>
              <a:rPr lang="en-US" b="1" dirty="0" smtClean="0">
                <a:latin typeface="Candara"/>
              </a:rPr>
              <a:t> </a:t>
            </a: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1034716"/>
            <a:ext cx="8570662" cy="3633537"/>
          </a:xfrm>
        </p:spPr>
        <p:txBody>
          <a:bodyPr>
            <a:normAutofit/>
          </a:bodyPr>
          <a:lstStyle/>
          <a:p>
            <a:pPr algn="just"/>
            <a:endParaRPr lang="en-US" sz="1400" dirty="0" smtClean="0"/>
          </a:p>
          <a:p>
            <a:pPr algn="just"/>
            <a:r>
              <a:rPr lang="en-US" sz="1600" dirty="0" smtClean="0"/>
              <a:t>The keyword FORALL instructs the PL/SQL engine to bulk-bind input collections before sending them to the SQL engine with an INSERT/UPDATE/DELETE statement. Although the FORALL statement contains an iteration scheme, it is </a:t>
            </a:r>
            <a:r>
              <a:rPr lang="en-US" sz="1600" i="1" dirty="0" smtClean="0"/>
              <a:t>not </a:t>
            </a:r>
            <a:r>
              <a:rPr lang="en-US" sz="1600" dirty="0" smtClean="0"/>
              <a:t>a FOR loop. Its syntax is as follows: </a:t>
            </a:r>
          </a:p>
          <a:p>
            <a:pPr>
              <a:buNone/>
            </a:pPr>
            <a:r>
              <a:rPr lang="en-US" sz="1400" dirty="0" smtClean="0"/>
              <a:t>	</a:t>
            </a:r>
          </a:p>
          <a:p>
            <a:pPr>
              <a:buNone/>
            </a:pPr>
            <a:r>
              <a:rPr lang="en-US" sz="1400" dirty="0" smtClean="0"/>
              <a:t>		</a:t>
            </a:r>
            <a:r>
              <a:rPr lang="en-US" sz="1600" dirty="0" smtClean="0">
                <a:ln>
                  <a:solidFill>
                    <a:srgbClr val="00B0F0"/>
                  </a:solidFill>
                </a:ln>
                <a:solidFill>
                  <a:srgbClr val="00B0F0"/>
                </a:solidFill>
              </a:rPr>
              <a:t>FORALL index IN </a:t>
            </a:r>
            <a:r>
              <a:rPr lang="en-US" sz="1600" dirty="0" err="1" smtClean="0">
                <a:ln>
                  <a:solidFill>
                    <a:srgbClr val="00B0F0"/>
                  </a:solidFill>
                </a:ln>
                <a:solidFill>
                  <a:srgbClr val="00B0F0"/>
                </a:solidFill>
              </a:rPr>
              <a:t>lower_bound</a:t>
            </a:r>
            <a:r>
              <a:rPr lang="en-US" sz="1600" dirty="0" smtClean="0">
                <a:ln>
                  <a:solidFill>
                    <a:srgbClr val="00B0F0"/>
                  </a:solidFill>
                </a:ln>
                <a:solidFill>
                  <a:srgbClr val="00B0F0"/>
                </a:solidFill>
              </a:rPr>
              <a:t>..</a:t>
            </a:r>
            <a:r>
              <a:rPr lang="en-US" sz="1600" dirty="0" err="1" smtClean="0">
                <a:ln>
                  <a:solidFill>
                    <a:srgbClr val="00B0F0"/>
                  </a:solidFill>
                </a:ln>
                <a:solidFill>
                  <a:srgbClr val="00B0F0"/>
                </a:solidFill>
              </a:rPr>
              <a:t>upper_bound</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sql_statement</a:t>
            </a:r>
            <a:r>
              <a:rPr lang="en-US" sz="1600" dirty="0" smtClean="0">
                <a:ln>
                  <a:solidFill>
                    <a:srgbClr val="00B0F0"/>
                  </a:solidFill>
                </a:ln>
                <a:solidFill>
                  <a:srgbClr val="00B0F0"/>
                </a:solidFill>
              </a:rPr>
              <a:t>;</a:t>
            </a:r>
          </a:p>
          <a:p>
            <a:pPr>
              <a:buNone/>
            </a:pPr>
            <a:r>
              <a:rPr lang="en-US" sz="1600" dirty="0" smtClean="0"/>
              <a:t>	</a:t>
            </a:r>
          </a:p>
          <a:p>
            <a:pPr algn="just"/>
            <a:r>
              <a:rPr lang="en-US" sz="1600" dirty="0" smtClean="0"/>
              <a:t>The index can be referenced only within the FORALL statement and only as a collection subscript. The SQL statement must be an INSERT, UPDATE, or DELETE statement that references collection elements. And, the bounds must specify a valid range of consecutive index numbers. The SQL engine executes the SQL statement once for each index number in the range. But that happens in the SQL engine.</a:t>
            </a:r>
            <a:endParaRPr lang="en-US" sz="1600" dirty="0" smtClean="0">
              <a:ln>
                <a:solidFill>
                  <a:srgbClr val="00B0F0"/>
                </a:solidFill>
              </a:ln>
              <a:solidFill>
                <a:srgbClr val="00B0F0"/>
              </a:solidFill>
            </a:endParaRPr>
          </a:p>
          <a:p>
            <a:pPr algn="just"/>
            <a:endParaRPr lang="en-US" sz="1400" dirty="0"/>
          </a:p>
        </p:txBody>
      </p:sp>
      <p:sp>
        <p:nvSpPr>
          <p:cNvPr id="6147" name="Rectangle 3"/>
          <p:cNvSpPr>
            <a:spLocks noGrp="1"/>
          </p:cNvSpPr>
          <p:nvPr>
            <p:ph type="title"/>
          </p:nvPr>
        </p:nvSpPr>
        <p:spPr>
          <a:xfrm>
            <a:off x="465138" y="98992"/>
            <a:ext cx="8153400" cy="536972"/>
          </a:xfrm>
          <a:noFill/>
        </p:spPr>
        <p:txBody>
          <a:bodyPr>
            <a:normAutofit/>
          </a:bodyPr>
          <a:lstStyle/>
          <a:p>
            <a:r>
              <a:rPr lang="en-US" sz="1300" dirty="0" smtClean="0">
                <a:latin typeface="Candara"/>
              </a:rPr>
              <a:t>1.4: FORALL command</a:t>
            </a:r>
            <a:r>
              <a:rPr lang="en-US" sz="300" dirty="0" smtClean="0">
                <a:latin typeface="Candara"/>
              </a:rPr>
              <a:t/>
            </a:r>
            <a:br>
              <a:rPr lang="en-US" sz="300" dirty="0" smtClean="0">
                <a:latin typeface="Candara"/>
              </a:rPr>
            </a:br>
            <a:r>
              <a:rPr lang="en-US" sz="2400" dirty="0" smtClean="0">
                <a:latin typeface="Candara"/>
              </a:rPr>
              <a:t>FORALL command for Bulk-bind	</a:t>
            </a:r>
            <a:endParaRPr lang="en-US" sz="2400" b="1" dirty="0" smtClean="0">
              <a:latin typeface="Candara"/>
            </a:endParaRPr>
          </a:p>
        </p:txBody>
      </p:sp>
    </p:spTree>
    <p:extLst>
      <p:ext uri="{BB962C8B-B14F-4D97-AF65-F5344CB8AC3E}">
        <p14:creationId xmlns="" xmlns:p14="http://schemas.microsoft.com/office/powerpoint/2010/main" val="11181558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lassBook-LessonXX-Template Capgemini">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a85eb2a3-840f-4054-86f6-d41d0c1cba4b"/>
    <ds:schemaRef ds:uri="952a6df7-b138-4f89-9bc4-e7a874ea3254"/>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ClassBook-LessonXX-Template Capgemini</Template>
  <TotalTime>88383</TotalTime>
  <Words>1356</Words>
  <Application>Microsoft Office PowerPoint</Application>
  <PresentationFormat>On-screen Show (16:9)</PresentationFormat>
  <Paragraphs>397</Paragraphs>
  <Slides>30</Slides>
  <Notes>30</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30</vt:i4>
      </vt:variant>
    </vt:vector>
  </HeadingPairs>
  <TitlesOfParts>
    <vt:vector size="35" baseType="lpstr">
      <vt:lpstr>ClassBook-LessonXX-Template Capgemini</vt:lpstr>
      <vt:lpstr>2_Office Theme</vt:lpstr>
      <vt:lpstr>1_Office Theme</vt:lpstr>
      <vt:lpstr>Closing slides</vt:lpstr>
      <vt:lpstr>think-cell Slide</vt:lpstr>
      <vt:lpstr>Advanced PLSQL</vt:lpstr>
      <vt:lpstr>Slide 2</vt:lpstr>
      <vt:lpstr>1.1: Object Types      Working with Object Types</vt:lpstr>
      <vt:lpstr>1.1: Object Types       ……contd Object-type Specification and Body</vt:lpstr>
      <vt:lpstr>1.1: Object Types       ……contd  Syntax for Object-type Specification and Body </vt:lpstr>
      <vt:lpstr>1.1: Object Types       ……contd  Example of Object-type Specification and Body </vt:lpstr>
      <vt:lpstr>1.3: Performance Impact Performance Difference created by Bulk-bind </vt:lpstr>
      <vt:lpstr>1.3: Performance Impact Performance Difference  with  Bulk-bind  ….contd </vt:lpstr>
      <vt:lpstr>1.4: FORALL command FORALL command for Bulk-bind </vt:lpstr>
      <vt:lpstr>1.5: Binding range of values      Arbitary collection-slices can be bound using FORALL</vt:lpstr>
      <vt:lpstr>1.6:  FORALL affect on transactions  How FORALL affects  Rollbacks </vt:lpstr>
      <vt:lpstr>1.6:  FORALL affect on transactions  How FORALL affects  Rollbacks   …..contd </vt:lpstr>
      <vt:lpstr>1.6: FORALL affect on transactions   How FORALL affects  Rollbacks   …..contd </vt:lpstr>
      <vt:lpstr>  1.6:  FORALL affect on transactions  How FORALL affects  Rollbacks   …..contd    </vt:lpstr>
      <vt:lpstr> 1.7: Bulk_rowcount        Counting Rows Affected by FORALL Iterations    </vt:lpstr>
      <vt:lpstr>  1.7: Bulk_rowcount        ……contd.  Counting Rows Affected by FORALL Iterations   </vt:lpstr>
      <vt:lpstr> 1.7: Bulk_rowcount        ……contd.  Counting Rows Affected by FORALL Iterations   </vt:lpstr>
      <vt:lpstr> 1.7: Bulk _rowcount      ……contd. Counting Rows Affected by FORALL Iterations </vt:lpstr>
      <vt:lpstr>  1.8: Bulk _exceptions  Handling FORALL Exceptions with the %BULK_EXCEPTIONS Attribute  </vt:lpstr>
      <vt:lpstr>  1.8: Bulk _exceptions       …..contd Handling FORALL Exceptions with the %BULK_EXCEPTIONS Attribute  </vt:lpstr>
      <vt:lpstr>  1.9: Restriction on BULK-bind Restriction on FORALL  </vt:lpstr>
      <vt:lpstr>  1.9: Restriction on BULK-bind Restriction on FORALL     ……contd  </vt:lpstr>
      <vt:lpstr>  1.9: Restriction on BULK-bind Restriction on FORALL     ……contd  </vt:lpstr>
      <vt:lpstr>  1.9: Restriction on BULK-bind Restriction on FORALL     ……contd  </vt:lpstr>
      <vt:lpstr>  1.9: Restriction on BULK-bind Restriction on FORALL     ……contd  </vt:lpstr>
      <vt:lpstr>  1.10: Bulk Collect Retrieving Query Results with the BULK COLLECT Clause  </vt:lpstr>
      <vt:lpstr>  1.10: Bulk Collect         …..contd Retrieving Query Results from Object-columns  </vt:lpstr>
      <vt:lpstr>  1.10: Bulk Collect         …..contd  Retrieving DML Results into a Collection with the RETURNING INTO Clause  </vt:lpstr>
      <vt:lpstr>  1.11: Restriction on BULK-collect Restriction on RETURNING…..BULK COLLECT INTO  </vt:lpstr>
      <vt:lpstr>  1.13: BULK-Bind and BULK-collect combined  Using FORALL and BULK COLLECT Together </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hpangam</dc:creator>
  <cp:lastModifiedBy>hpangam</cp:lastModifiedBy>
  <cp:revision>1842</cp:revision>
  <dcterms:created xsi:type="dcterms:W3CDTF">2016-10-27T07:09:48Z</dcterms:created>
  <dcterms:modified xsi:type="dcterms:W3CDTF">2017-03-01T12:21:48Z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