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heme/theme5.xml" ContentType="application/vnd.openxmlformats-officedocument.theme+xml"/>
  <Override PartName="/ppt/tags/tag213.xml" ContentType="application/vnd.openxmlformats-officedocument.presentationml.tags+xml"/>
  <Override PartName="/ppt/tags/tag214.xml" ContentType="application/vnd.openxmlformats-officedocument.presentationml.tags+xml"/>
  <Override PartName="/ppt/notesSlides/notesSlide1.xml" ContentType="application/vnd.openxmlformats-officedocument.presentationml.notesSlide+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heme/themeOverride1.xml" ContentType="application/vnd.openxmlformats-officedocument.themeOverride+xml"/>
  <Override PartName="/ppt/tags/tag242.xml" ContentType="application/vnd.openxmlformats-officedocument.presentationml.tags+xml"/>
  <Override PartName="/ppt/tags/tag243.xml" ContentType="application/vnd.openxmlformats-officedocument.presentationml.tags+xml"/>
  <Override PartName="/ppt/theme/themeOverride2.xml" ContentType="application/vnd.openxmlformats-officedocument.themeOverride+xml"/>
  <Override PartName="/ppt/tags/tag244.xml" ContentType="application/vnd.openxmlformats-officedocument.presentationml.tags+xml"/>
  <Override PartName="/ppt/tags/tag245.xml" ContentType="application/vnd.openxmlformats-officedocument.presentationml.tags+xml"/>
  <Override PartName="/ppt/theme/themeOverride3.xml" ContentType="application/vnd.openxmlformats-officedocument.themeOverride+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6" r:id="rId3"/>
    <p:sldMasterId id="2147483679" r:id="rId4"/>
  </p:sldMasterIdLst>
  <p:notesMasterIdLst>
    <p:notesMasterId r:id="rId24"/>
  </p:notesMasterIdLst>
  <p:sldIdLst>
    <p:sldId id="280" r:id="rId5"/>
    <p:sldId id="281" r:id="rId6"/>
    <p:sldId id="298" r:id="rId7"/>
    <p:sldId id="285" r:id="rId8"/>
    <p:sldId id="299" r:id="rId9"/>
    <p:sldId id="286" r:id="rId10"/>
    <p:sldId id="287" r:id="rId11"/>
    <p:sldId id="288" r:id="rId12"/>
    <p:sldId id="289" r:id="rId13"/>
    <p:sldId id="297" r:id="rId14"/>
    <p:sldId id="291" r:id="rId15"/>
    <p:sldId id="290" r:id="rId16"/>
    <p:sldId id="292" r:id="rId17"/>
    <p:sldId id="293" r:id="rId18"/>
    <p:sldId id="294" r:id="rId19"/>
    <p:sldId id="295" r:id="rId20"/>
    <p:sldId id="296" r:id="rId21"/>
    <p:sldId id="282" r:id="rId22"/>
    <p:sldId id="28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275" autoAdjust="0"/>
  </p:normalViewPr>
  <p:slideViewPr>
    <p:cSldViewPr>
      <p:cViewPr varScale="1">
        <p:scale>
          <a:sx n="40" d="100"/>
          <a:sy n="40" d="100"/>
        </p:scale>
        <p:origin x="138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29B857-AED0-44EB-8966-2DE5E2C48EE0}" type="datetimeFigureOut">
              <a:rPr lang="en-US" smtClean="0"/>
              <a:pPr/>
              <a:t>9/11/2017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300766-5501-46F6-A3BC-29818D7FF9EB}" type="slidenum">
              <a:rPr lang="en-US" smtClean="0"/>
              <a:pPr/>
              <a:t>‹#›</a:t>
            </a:fld>
            <a:endParaRPr lang="en-US"/>
          </a:p>
        </p:txBody>
      </p:sp>
    </p:spTree>
    <p:extLst>
      <p:ext uri="{BB962C8B-B14F-4D97-AF65-F5344CB8AC3E}">
        <p14:creationId xmlns:p14="http://schemas.microsoft.com/office/powerpoint/2010/main" val="2057457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57263" fontAlgn="base">
              <a:spcBef>
                <a:spcPct val="0"/>
              </a:spcBef>
              <a:spcAft>
                <a:spcPct val="0"/>
              </a:spcAft>
            </a:pPr>
            <a:fld id="{5DAF9320-4AD7-4D23-A0B3-A232472D4AEF}" type="slidenum">
              <a:rPr lang="en-US"/>
              <a:pPr defTabSz="957263" fontAlgn="base">
                <a:spcBef>
                  <a:spcPct val="0"/>
                </a:spcBef>
                <a:spcAft>
                  <a:spcPct val="0"/>
                </a:spcAft>
              </a:pPr>
              <a:t>1</a:t>
            </a:fld>
            <a:endParaRPr lang="en-US"/>
          </a:p>
        </p:txBody>
      </p:sp>
    </p:spTree>
    <p:extLst>
      <p:ext uri="{BB962C8B-B14F-4D97-AF65-F5344CB8AC3E}">
        <p14:creationId xmlns:p14="http://schemas.microsoft.com/office/powerpoint/2010/main" val="22847692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13" Type="http://schemas.openxmlformats.org/officeDocument/2006/relationships/image" Target="../media/image6.png"/><Relationship Id="rId3" Type="http://schemas.openxmlformats.org/officeDocument/2006/relationships/tags" Target="../tags/tag11.xml"/><Relationship Id="rId7" Type="http://schemas.openxmlformats.org/officeDocument/2006/relationships/slideMaster" Target="../slideMasters/slideMaster1.xml"/><Relationship Id="rId12"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4.emf"/><Relationship Id="rId5" Type="http://schemas.openxmlformats.org/officeDocument/2006/relationships/tags" Target="../tags/tag13.xml"/><Relationship Id="rId10" Type="http://schemas.openxmlformats.org/officeDocument/2006/relationships/image" Target="../media/image1.emf"/><Relationship Id="rId4" Type="http://schemas.openxmlformats.org/officeDocument/2006/relationships/tags" Target="../tags/tag12.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8.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75.xml"/><Relationship Id="rId13" Type="http://schemas.openxmlformats.org/officeDocument/2006/relationships/tags" Target="../tags/tag80.xml"/><Relationship Id="rId18" Type="http://schemas.openxmlformats.org/officeDocument/2006/relationships/slideMaster" Target="../slideMasters/slideMaster1.xml"/><Relationship Id="rId26" Type="http://schemas.openxmlformats.org/officeDocument/2006/relationships/image" Target="../media/image11.png"/><Relationship Id="rId3" Type="http://schemas.openxmlformats.org/officeDocument/2006/relationships/tags" Target="../tags/tag70.xml"/><Relationship Id="rId21" Type="http://schemas.openxmlformats.org/officeDocument/2006/relationships/image" Target="../media/image9.png"/><Relationship Id="rId34" Type="http://schemas.openxmlformats.org/officeDocument/2006/relationships/image" Target="../media/image15.png"/><Relationship Id="rId7" Type="http://schemas.openxmlformats.org/officeDocument/2006/relationships/tags" Target="../tags/tag74.xml"/><Relationship Id="rId12" Type="http://schemas.openxmlformats.org/officeDocument/2006/relationships/tags" Target="../tags/tag79.xml"/><Relationship Id="rId17" Type="http://schemas.openxmlformats.org/officeDocument/2006/relationships/tags" Target="../tags/tag84.xml"/><Relationship Id="rId25" Type="http://schemas.openxmlformats.org/officeDocument/2006/relationships/hyperlink" Target="http://www.linkedin.com/company/capgemini" TargetMode="External"/><Relationship Id="rId33" Type="http://schemas.openxmlformats.org/officeDocument/2006/relationships/oleObject" Target="../embeddings/oleObject18.bin"/><Relationship Id="rId2" Type="http://schemas.openxmlformats.org/officeDocument/2006/relationships/tags" Target="../tags/tag69.xml"/><Relationship Id="rId16" Type="http://schemas.openxmlformats.org/officeDocument/2006/relationships/tags" Target="../tags/tag83.xml"/><Relationship Id="rId20" Type="http://schemas.openxmlformats.org/officeDocument/2006/relationships/image" Target="../media/image1.emf"/><Relationship Id="rId29" Type="http://schemas.openxmlformats.org/officeDocument/2006/relationships/hyperlink" Target="http://www.youtube.com/capgemini" TargetMode="External"/><Relationship Id="rId1" Type="http://schemas.openxmlformats.org/officeDocument/2006/relationships/vmlDrawing" Target="../drawings/vmlDrawing11.vml"/><Relationship Id="rId6" Type="http://schemas.openxmlformats.org/officeDocument/2006/relationships/tags" Target="../tags/tag73.xml"/><Relationship Id="rId11" Type="http://schemas.openxmlformats.org/officeDocument/2006/relationships/tags" Target="../tags/tag78.xml"/><Relationship Id="rId24" Type="http://schemas.openxmlformats.org/officeDocument/2006/relationships/image" Target="../media/image10.png"/><Relationship Id="rId32" Type="http://schemas.openxmlformats.org/officeDocument/2006/relationships/image" Target="../media/image14.gif"/><Relationship Id="rId5" Type="http://schemas.openxmlformats.org/officeDocument/2006/relationships/tags" Target="../tags/tag72.xml"/><Relationship Id="rId15" Type="http://schemas.openxmlformats.org/officeDocument/2006/relationships/tags" Target="../tags/tag82.xml"/><Relationship Id="rId23" Type="http://schemas.openxmlformats.org/officeDocument/2006/relationships/hyperlink" Target="http://www.facebook.com/Capgemini" TargetMode="External"/><Relationship Id="rId28" Type="http://schemas.openxmlformats.org/officeDocument/2006/relationships/image" Target="../media/image12.png"/><Relationship Id="rId10" Type="http://schemas.openxmlformats.org/officeDocument/2006/relationships/tags" Target="../tags/tag77.xml"/><Relationship Id="rId19" Type="http://schemas.openxmlformats.org/officeDocument/2006/relationships/oleObject" Target="../embeddings/oleObject17.bin"/><Relationship Id="rId31" Type="http://schemas.openxmlformats.org/officeDocument/2006/relationships/hyperlink" Target="http://www.slideshare.net/capgemini" TargetMode="External"/><Relationship Id="rId4" Type="http://schemas.openxmlformats.org/officeDocument/2006/relationships/tags" Target="../tags/tag71.xml"/><Relationship Id="rId9" Type="http://schemas.openxmlformats.org/officeDocument/2006/relationships/tags" Target="../tags/tag76.xml"/><Relationship Id="rId14" Type="http://schemas.openxmlformats.org/officeDocument/2006/relationships/tags" Target="../tags/tag81.xml"/><Relationship Id="rId22" Type="http://schemas.openxmlformats.org/officeDocument/2006/relationships/image" Target="../media/image4.emf"/><Relationship Id="rId27" Type="http://schemas.openxmlformats.org/officeDocument/2006/relationships/hyperlink" Target="http://www.twitter.com/capgemini" TargetMode="External"/><Relationship Id="rId30"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02.xml"/><Relationship Id="rId13" Type="http://schemas.openxmlformats.org/officeDocument/2006/relationships/tags" Target="../tags/tag107.xml"/><Relationship Id="rId18" Type="http://schemas.openxmlformats.org/officeDocument/2006/relationships/slideMaster" Target="../slideMasters/slideMaster2.xml"/><Relationship Id="rId26" Type="http://schemas.openxmlformats.org/officeDocument/2006/relationships/image" Target="../media/image11.png"/><Relationship Id="rId3" Type="http://schemas.openxmlformats.org/officeDocument/2006/relationships/tags" Target="../tags/tag97.xml"/><Relationship Id="rId21" Type="http://schemas.openxmlformats.org/officeDocument/2006/relationships/image" Target="../media/image9.png"/><Relationship Id="rId34" Type="http://schemas.openxmlformats.org/officeDocument/2006/relationships/image" Target="../media/image15.png"/><Relationship Id="rId7" Type="http://schemas.openxmlformats.org/officeDocument/2006/relationships/tags" Target="../tags/tag101.xml"/><Relationship Id="rId12" Type="http://schemas.openxmlformats.org/officeDocument/2006/relationships/tags" Target="../tags/tag106.xml"/><Relationship Id="rId17" Type="http://schemas.openxmlformats.org/officeDocument/2006/relationships/tags" Target="../tags/tag111.xml"/><Relationship Id="rId25" Type="http://schemas.openxmlformats.org/officeDocument/2006/relationships/hyperlink" Target="http://www.linkedin.com/company/capgemini" TargetMode="External"/><Relationship Id="rId33" Type="http://schemas.openxmlformats.org/officeDocument/2006/relationships/oleObject" Target="../embeddings/oleObject21.bin"/><Relationship Id="rId2" Type="http://schemas.openxmlformats.org/officeDocument/2006/relationships/tags" Target="../tags/tag96.xml"/><Relationship Id="rId16" Type="http://schemas.openxmlformats.org/officeDocument/2006/relationships/tags" Target="../tags/tag110.xml"/><Relationship Id="rId20" Type="http://schemas.openxmlformats.org/officeDocument/2006/relationships/image" Target="../media/image1.emf"/><Relationship Id="rId29" Type="http://schemas.openxmlformats.org/officeDocument/2006/relationships/hyperlink" Target="http://www.youtube.com/capgemini" TargetMode="External"/><Relationship Id="rId1" Type="http://schemas.openxmlformats.org/officeDocument/2006/relationships/vmlDrawing" Target="../drawings/vmlDrawing13.vml"/><Relationship Id="rId6" Type="http://schemas.openxmlformats.org/officeDocument/2006/relationships/tags" Target="../tags/tag100.xml"/><Relationship Id="rId11" Type="http://schemas.openxmlformats.org/officeDocument/2006/relationships/tags" Target="../tags/tag105.xml"/><Relationship Id="rId24" Type="http://schemas.openxmlformats.org/officeDocument/2006/relationships/image" Target="../media/image10.png"/><Relationship Id="rId32" Type="http://schemas.openxmlformats.org/officeDocument/2006/relationships/image" Target="../media/image14.gif"/><Relationship Id="rId5" Type="http://schemas.openxmlformats.org/officeDocument/2006/relationships/tags" Target="../tags/tag99.xml"/><Relationship Id="rId15" Type="http://schemas.openxmlformats.org/officeDocument/2006/relationships/tags" Target="../tags/tag109.xml"/><Relationship Id="rId23" Type="http://schemas.openxmlformats.org/officeDocument/2006/relationships/hyperlink" Target="http://www.facebook.com/Capgemini" TargetMode="External"/><Relationship Id="rId28" Type="http://schemas.openxmlformats.org/officeDocument/2006/relationships/image" Target="../media/image12.png"/><Relationship Id="rId10" Type="http://schemas.openxmlformats.org/officeDocument/2006/relationships/tags" Target="../tags/tag104.xml"/><Relationship Id="rId19" Type="http://schemas.openxmlformats.org/officeDocument/2006/relationships/oleObject" Target="../embeddings/oleObject20.bin"/><Relationship Id="rId31" Type="http://schemas.openxmlformats.org/officeDocument/2006/relationships/hyperlink" Target="http://www.slideshare.net/capgemini" TargetMode="External"/><Relationship Id="rId4" Type="http://schemas.openxmlformats.org/officeDocument/2006/relationships/tags" Target="../tags/tag98.xml"/><Relationship Id="rId9" Type="http://schemas.openxmlformats.org/officeDocument/2006/relationships/tags" Target="../tags/tag103.xml"/><Relationship Id="rId14" Type="http://schemas.openxmlformats.org/officeDocument/2006/relationships/tags" Target="../tags/tag108.xml"/><Relationship Id="rId22" Type="http://schemas.openxmlformats.org/officeDocument/2006/relationships/image" Target="../media/image4.emf"/><Relationship Id="rId27" Type="http://schemas.openxmlformats.org/officeDocument/2006/relationships/hyperlink" Target="http://www.twitter.com/capgemini" TargetMode="External"/><Relationship Id="rId30"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tags" Target="../tags/tag123.xml"/><Relationship Id="rId18" Type="http://schemas.openxmlformats.org/officeDocument/2006/relationships/image" Target="../media/image9.png"/><Relationship Id="rId26" Type="http://schemas.openxmlformats.org/officeDocument/2006/relationships/hyperlink" Target="http://www.youtube.com/capgemini" TargetMode="External"/><Relationship Id="rId3" Type="http://schemas.openxmlformats.org/officeDocument/2006/relationships/tags" Target="../tags/tag113.xml"/><Relationship Id="rId21" Type="http://schemas.openxmlformats.org/officeDocument/2006/relationships/image" Target="../media/image10.png"/><Relationship Id="rId7" Type="http://schemas.openxmlformats.org/officeDocument/2006/relationships/tags" Target="../tags/tag117.xml"/><Relationship Id="rId12" Type="http://schemas.openxmlformats.org/officeDocument/2006/relationships/tags" Target="../tags/tag122.xml"/><Relationship Id="rId17" Type="http://schemas.openxmlformats.org/officeDocument/2006/relationships/image" Target="../media/image1.emf"/><Relationship Id="rId25" Type="http://schemas.openxmlformats.org/officeDocument/2006/relationships/image" Target="../media/image12.png"/><Relationship Id="rId2" Type="http://schemas.openxmlformats.org/officeDocument/2006/relationships/tags" Target="../tags/tag112.xml"/><Relationship Id="rId16" Type="http://schemas.openxmlformats.org/officeDocument/2006/relationships/oleObject" Target="../embeddings/oleObject22.bin"/><Relationship Id="rId20" Type="http://schemas.openxmlformats.org/officeDocument/2006/relationships/hyperlink" Target="http://www.facebook.com/Capgemini" TargetMode="External"/><Relationship Id="rId29" Type="http://schemas.openxmlformats.org/officeDocument/2006/relationships/image" Target="../media/image14.gif"/><Relationship Id="rId1" Type="http://schemas.openxmlformats.org/officeDocument/2006/relationships/vmlDrawing" Target="../drawings/vmlDrawing14.vml"/><Relationship Id="rId6" Type="http://schemas.openxmlformats.org/officeDocument/2006/relationships/tags" Target="../tags/tag116.xml"/><Relationship Id="rId11" Type="http://schemas.openxmlformats.org/officeDocument/2006/relationships/tags" Target="../tags/tag121.xml"/><Relationship Id="rId24" Type="http://schemas.openxmlformats.org/officeDocument/2006/relationships/hyperlink" Target="http://www.twitter.com/capgemini" TargetMode="External"/><Relationship Id="rId5" Type="http://schemas.openxmlformats.org/officeDocument/2006/relationships/tags" Target="../tags/tag115.xml"/><Relationship Id="rId15" Type="http://schemas.openxmlformats.org/officeDocument/2006/relationships/slideMaster" Target="../slideMasters/slideMaster2.xml"/><Relationship Id="rId23" Type="http://schemas.openxmlformats.org/officeDocument/2006/relationships/image" Target="../media/image11.png"/><Relationship Id="rId28" Type="http://schemas.openxmlformats.org/officeDocument/2006/relationships/hyperlink" Target="http://www.slideshare.net/capgemini" TargetMode="External"/><Relationship Id="rId10" Type="http://schemas.openxmlformats.org/officeDocument/2006/relationships/tags" Target="../tags/tag120.xml"/><Relationship Id="rId19" Type="http://schemas.openxmlformats.org/officeDocument/2006/relationships/image" Target="../media/image4.emf"/><Relationship Id="rId31" Type="http://schemas.openxmlformats.org/officeDocument/2006/relationships/image" Target="../media/image15.png"/><Relationship Id="rId4" Type="http://schemas.openxmlformats.org/officeDocument/2006/relationships/tags" Target="../tags/tag114.xml"/><Relationship Id="rId9" Type="http://schemas.openxmlformats.org/officeDocument/2006/relationships/tags" Target="../tags/tag119.xml"/><Relationship Id="rId14" Type="http://schemas.openxmlformats.org/officeDocument/2006/relationships/tags" Target="../tags/tag124.xml"/><Relationship Id="rId22" Type="http://schemas.openxmlformats.org/officeDocument/2006/relationships/hyperlink" Target="http://www.linkedin.com/company/capgemini" TargetMode="External"/><Relationship Id="rId27" Type="http://schemas.openxmlformats.org/officeDocument/2006/relationships/image" Target="../media/image13.png"/><Relationship Id="rId30" Type="http://schemas.openxmlformats.org/officeDocument/2006/relationships/oleObject" Target="../embeddings/oleObject23.bin"/></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31.xml"/><Relationship Id="rId13" Type="http://schemas.openxmlformats.org/officeDocument/2006/relationships/tags" Target="../tags/tag136.xml"/><Relationship Id="rId18" Type="http://schemas.openxmlformats.org/officeDocument/2006/relationships/image" Target="../media/image4.emf"/><Relationship Id="rId26" Type="http://schemas.openxmlformats.org/officeDocument/2006/relationships/image" Target="../media/image13.png"/><Relationship Id="rId3" Type="http://schemas.openxmlformats.org/officeDocument/2006/relationships/tags" Target="../tags/tag126.xml"/><Relationship Id="rId21" Type="http://schemas.openxmlformats.org/officeDocument/2006/relationships/hyperlink" Target="http://www.linkedin.com/company/capgemini" TargetMode="External"/><Relationship Id="rId7" Type="http://schemas.openxmlformats.org/officeDocument/2006/relationships/tags" Target="../tags/tag130.xml"/><Relationship Id="rId12" Type="http://schemas.openxmlformats.org/officeDocument/2006/relationships/tags" Target="../tags/tag135.xml"/><Relationship Id="rId17" Type="http://schemas.openxmlformats.org/officeDocument/2006/relationships/image" Target="../media/image9.png"/><Relationship Id="rId25" Type="http://schemas.openxmlformats.org/officeDocument/2006/relationships/hyperlink" Target="http://www.youtube.com/capgemini" TargetMode="External"/><Relationship Id="rId2" Type="http://schemas.openxmlformats.org/officeDocument/2006/relationships/tags" Target="../tags/tag125.xml"/><Relationship Id="rId16" Type="http://schemas.openxmlformats.org/officeDocument/2006/relationships/image" Target="../media/image1.emf"/><Relationship Id="rId20" Type="http://schemas.openxmlformats.org/officeDocument/2006/relationships/image" Target="../media/image10.png"/><Relationship Id="rId29" Type="http://schemas.openxmlformats.org/officeDocument/2006/relationships/oleObject" Target="../embeddings/oleObject25.bin"/><Relationship Id="rId1" Type="http://schemas.openxmlformats.org/officeDocument/2006/relationships/vmlDrawing" Target="../drawings/vmlDrawing15.vml"/><Relationship Id="rId6" Type="http://schemas.openxmlformats.org/officeDocument/2006/relationships/tags" Target="../tags/tag129.xml"/><Relationship Id="rId11" Type="http://schemas.openxmlformats.org/officeDocument/2006/relationships/tags" Target="../tags/tag134.xml"/><Relationship Id="rId24" Type="http://schemas.openxmlformats.org/officeDocument/2006/relationships/image" Target="../media/image12.png"/><Relationship Id="rId5" Type="http://schemas.openxmlformats.org/officeDocument/2006/relationships/tags" Target="../tags/tag128.xml"/><Relationship Id="rId15" Type="http://schemas.openxmlformats.org/officeDocument/2006/relationships/oleObject" Target="../embeddings/oleObject24.bin"/><Relationship Id="rId23" Type="http://schemas.openxmlformats.org/officeDocument/2006/relationships/hyperlink" Target="http://www.twitter.com/capgemini" TargetMode="External"/><Relationship Id="rId28" Type="http://schemas.openxmlformats.org/officeDocument/2006/relationships/image" Target="../media/image14.gif"/><Relationship Id="rId10" Type="http://schemas.openxmlformats.org/officeDocument/2006/relationships/tags" Target="../tags/tag133.xml"/><Relationship Id="rId19" Type="http://schemas.openxmlformats.org/officeDocument/2006/relationships/hyperlink" Target="http://www.facebook.com/Capgemini" TargetMode="External"/><Relationship Id="rId4" Type="http://schemas.openxmlformats.org/officeDocument/2006/relationships/tags" Target="../tags/tag127.xml"/><Relationship Id="rId9" Type="http://schemas.openxmlformats.org/officeDocument/2006/relationships/tags" Target="../tags/tag132.xml"/><Relationship Id="rId14" Type="http://schemas.openxmlformats.org/officeDocument/2006/relationships/slideMaster" Target="../slideMasters/slideMaster2.xml"/><Relationship Id="rId22" Type="http://schemas.openxmlformats.org/officeDocument/2006/relationships/image" Target="../media/image11.png"/><Relationship Id="rId27" Type="http://schemas.openxmlformats.org/officeDocument/2006/relationships/hyperlink" Target="http://www.slideshare.net/capgemini" TargetMode="Externa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tags" Target="../tags/tag139.xml"/><Relationship Id="rId7" Type="http://schemas.openxmlformats.org/officeDocument/2006/relationships/image" Target="../media/image1.emf"/><Relationship Id="rId2" Type="http://schemas.openxmlformats.org/officeDocument/2006/relationships/tags" Target="../tags/tag138.xml"/><Relationship Id="rId1" Type="http://schemas.openxmlformats.org/officeDocument/2006/relationships/vmlDrawing" Target="../drawings/vmlDrawing17.vml"/><Relationship Id="rId6" Type="http://schemas.openxmlformats.org/officeDocument/2006/relationships/oleObject" Target="../embeddings/oleObject27.bin"/><Relationship Id="rId5" Type="http://schemas.openxmlformats.org/officeDocument/2006/relationships/slideMaster" Target="../slideMasters/slideMaster3.xml"/><Relationship Id="rId4" Type="http://schemas.openxmlformats.org/officeDocument/2006/relationships/tags" Target="../tags/tag140.xml"/><Relationship Id="rId9" Type="http://schemas.openxmlformats.org/officeDocument/2006/relationships/oleObject" Target="../embeddings/oleObject28.bin"/></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42.xml"/><Relationship Id="rId7" Type="http://schemas.openxmlformats.org/officeDocument/2006/relationships/image" Target="../media/image1.emf"/><Relationship Id="rId2" Type="http://schemas.openxmlformats.org/officeDocument/2006/relationships/tags" Target="../tags/tag141.xml"/><Relationship Id="rId1" Type="http://schemas.openxmlformats.org/officeDocument/2006/relationships/vmlDrawing" Target="../drawings/vmlDrawing18.vml"/><Relationship Id="rId6" Type="http://schemas.openxmlformats.org/officeDocument/2006/relationships/oleObject" Target="../embeddings/oleObject29.bin"/><Relationship Id="rId5" Type="http://schemas.openxmlformats.org/officeDocument/2006/relationships/slideMaster" Target="../slideMasters/slideMaster3.xml"/><Relationship Id="rId4" Type="http://schemas.openxmlformats.org/officeDocument/2006/relationships/tags" Target="../tags/tag143.xml"/><Relationship Id="rId9" Type="http://schemas.openxmlformats.org/officeDocument/2006/relationships/oleObject" Target="../embeddings/oleObject30.bin"/></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54.xml"/><Relationship Id="rId7" Type="http://schemas.openxmlformats.org/officeDocument/2006/relationships/slideMaster" Target="../slideMasters/slideMaster4.xml"/><Relationship Id="rId12" Type="http://schemas.openxmlformats.org/officeDocument/2006/relationships/image" Target="../media/image5.png"/><Relationship Id="rId2" Type="http://schemas.openxmlformats.org/officeDocument/2006/relationships/tags" Target="../tags/tag153.xml"/><Relationship Id="rId1" Type="http://schemas.openxmlformats.org/officeDocument/2006/relationships/vmlDrawing" Target="../drawings/vmlDrawing20.vml"/><Relationship Id="rId6" Type="http://schemas.openxmlformats.org/officeDocument/2006/relationships/tags" Target="../tags/tag157.xml"/><Relationship Id="rId11" Type="http://schemas.openxmlformats.org/officeDocument/2006/relationships/image" Target="../media/image4.emf"/><Relationship Id="rId5" Type="http://schemas.openxmlformats.org/officeDocument/2006/relationships/tags" Target="../tags/tag156.xml"/><Relationship Id="rId10" Type="http://schemas.openxmlformats.org/officeDocument/2006/relationships/image" Target="../media/image1.emf"/><Relationship Id="rId4" Type="http://schemas.openxmlformats.org/officeDocument/2006/relationships/tags" Target="../tags/tag155.xml"/><Relationship Id="rId9" Type="http://schemas.openxmlformats.org/officeDocument/2006/relationships/oleObject" Target="../embeddings/oleObject32.bin"/></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59.xml"/><Relationship Id="rId7" Type="http://schemas.openxmlformats.org/officeDocument/2006/relationships/slideMaster" Target="../slideMasters/slideMaster4.xml"/><Relationship Id="rId12" Type="http://schemas.openxmlformats.org/officeDocument/2006/relationships/image" Target="../media/image4.emf"/><Relationship Id="rId2" Type="http://schemas.openxmlformats.org/officeDocument/2006/relationships/tags" Target="../tags/tag158.xml"/><Relationship Id="rId1" Type="http://schemas.openxmlformats.org/officeDocument/2006/relationships/vmlDrawing" Target="../drawings/vmlDrawing21.vml"/><Relationship Id="rId6" Type="http://schemas.openxmlformats.org/officeDocument/2006/relationships/tags" Target="../tags/tag162.xml"/><Relationship Id="rId11" Type="http://schemas.openxmlformats.org/officeDocument/2006/relationships/image" Target="../media/image5.png"/><Relationship Id="rId5" Type="http://schemas.openxmlformats.org/officeDocument/2006/relationships/tags" Target="../tags/tag161.xml"/><Relationship Id="rId10" Type="http://schemas.openxmlformats.org/officeDocument/2006/relationships/image" Target="../media/image1.emf"/><Relationship Id="rId4" Type="http://schemas.openxmlformats.org/officeDocument/2006/relationships/tags" Target="../tags/tag160.xml"/><Relationship Id="rId9" Type="http://schemas.openxmlformats.org/officeDocument/2006/relationships/oleObject" Target="../embeddings/oleObject33.bin"/></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169.xml"/><Relationship Id="rId13" Type="http://schemas.openxmlformats.org/officeDocument/2006/relationships/image" Target="../media/image1.emf"/><Relationship Id="rId3" Type="http://schemas.openxmlformats.org/officeDocument/2006/relationships/tags" Target="../tags/tag164.xml"/><Relationship Id="rId7" Type="http://schemas.openxmlformats.org/officeDocument/2006/relationships/tags" Target="../tags/tag168.xml"/><Relationship Id="rId12" Type="http://schemas.openxmlformats.org/officeDocument/2006/relationships/oleObject" Target="../embeddings/oleObject34.bin"/><Relationship Id="rId2" Type="http://schemas.openxmlformats.org/officeDocument/2006/relationships/tags" Target="../tags/tag163.xml"/><Relationship Id="rId16" Type="http://schemas.openxmlformats.org/officeDocument/2006/relationships/oleObject" Target="../embeddings/oleObject35.bin"/><Relationship Id="rId1" Type="http://schemas.openxmlformats.org/officeDocument/2006/relationships/vmlDrawing" Target="../drawings/vmlDrawing22.vml"/><Relationship Id="rId6" Type="http://schemas.openxmlformats.org/officeDocument/2006/relationships/tags" Target="../tags/tag167.xml"/><Relationship Id="rId11" Type="http://schemas.openxmlformats.org/officeDocument/2006/relationships/slideMaster" Target="../slideMasters/slideMaster4.xml"/><Relationship Id="rId5" Type="http://schemas.openxmlformats.org/officeDocument/2006/relationships/tags" Target="../tags/tag166.xml"/><Relationship Id="rId15" Type="http://schemas.openxmlformats.org/officeDocument/2006/relationships/image" Target="../media/image8.jpeg"/><Relationship Id="rId10" Type="http://schemas.openxmlformats.org/officeDocument/2006/relationships/tags" Target="../tags/tag171.xml"/><Relationship Id="rId4" Type="http://schemas.openxmlformats.org/officeDocument/2006/relationships/tags" Target="../tags/tag165.xml"/><Relationship Id="rId9" Type="http://schemas.openxmlformats.org/officeDocument/2006/relationships/tags" Target="../tags/tag170.xml"/><Relationship Id="rId1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6.xml"/><Relationship Id="rId7" Type="http://schemas.openxmlformats.org/officeDocument/2006/relationships/slideMaster" Target="../slideMasters/slideMaster1.xml"/><Relationship Id="rId12" Type="http://schemas.openxmlformats.org/officeDocument/2006/relationships/image" Target="../media/image4.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image" Target="../media/image5.png"/><Relationship Id="rId5" Type="http://schemas.openxmlformats.org/officeDocument/2006/relationships/tags" Target="../tags/tag18.xml"/><Relationship Id="rId10" Type="http://schemas.openxmlformats.org/officeDocument/2006/relationships/image" Target="../media/image1.emf"/><Relationship Id="rId4" Type="http://schemas.openxmlformats.org/officeDocument/2006/relationships/tags" Target="../tags/tag17.xml"/><Relationship Id="rId9"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78.xml"/><Relationship Id="rId13" Type="http://schemas.openxmlformats.org/officeDocument/2006/relationships/image" Target="../media/image2.png"/><Relationship Id="rId3" Type="http://schemas.openxmlformats.org/officeDocument/2006/relationships/tags" Target="../tags/tag173.xml"/><Relationship Id="rId7" Type="http://schemas.openxmlformats.org/officeDocument/2006/relationships/tags" Target="../tags/tag177.xml"/><Relationship Id="rId12" Type="http://schemas.openxmlformats.org/officeDocument/2006/relationships/image" Target="../media/image1.emf"/><Relationship Id="rId2" Type="http://schemas.openxmlformats.org/officeDocument/2006/relationships/tags" Target="../tags/tag172.xml"/><Relationship Id="rId1" Type="http://schemas.openxmlformats.org/officeDocument/2006/relationships/vmlDrawing" Target="../drawings/vmlDrawing23.vml"/><Relationship Id="rId6" Type="http://schemas.openxmlformats.org/officeDocument/2006/relationships/tags" Target="../tags/tag176.xml"/><Relationship Id="rId11" Type="http://schemas.openxmlformats.org/officeDocument/2006/relationships/oleObject" Target="../embeddings/oleObject36.bin"/><Relationship Id="rId5" Type="http://schemas.openxmlformats.org/officeDocument/2006/relationships/tags" Target="../tags/tag175.xml"/><Relationship Id="rId10" Type="http://schemas.openxmlformats.org/officeDocument/2006/relationships/slideMaster" Target="../slideMasters/slideMaster4.xml"/><Relationship Id="rId4" Type="http://schemas.openxmlformats.org/officeDocument/2006/relationships/tags" Target="../tags/tag174.xml"/><Relationship Id="rId9" Type="http://schemas.openxmlformats.org/officeDocument/2006/relationships/tags" Target="../tags/tag179.xml"/><Relationship Id="rId14" Type="http://schemas.openxmlformats.org/officeDocument/2006/relationships/oleObject" Target="../embeddings/oleObject37.bin"/></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86.xml"/><Relationship Id="rId13" Type="http://schemas.openxmlformats.org/officeDocument/2006/relationships/image" Target="../media/image2.png"/><Relationship Id="rId3" Type="http://schemas.openxmlformats.org/officeDocument/2006/relationships/tags" Target="../tags/tag181.xml"/><Relationship Id="rId7" Type="http://schemas.openxmlformats.org/officeDocument/2006/relationships/tags" Target="../tags/tag185.xml"/><Relationship Id="rId12" Type="http://schemas.openxmlformats.org/officeDocument/2006/relationships/image" Target="../media/image1.emf"/><Relationship Id="rId2" Type="http://schemas.openxmlformats.org/officeDocument/2006/relationships/tags" Target="../tags/tag180.xml"/><Relationship Id="rId1" Type="http://schemas.openxmlformats.org/officeDocument/2006/relationships/vmlDrawing" Target="../drawings/vmlDrawing24.vml"/><Relationship Id="rId6" Type="http://schemas.openxmlformats.org/officeDocument/2006/relationships/tags" Target="../tags/tag184.xml"/><Relationship Id="rId11" Type="http://schemas.openxmlformats.org/officeDocument/2006/relationships/oleObject" Target="../embeddings/oleObject38.bin"/><Relationship Id="rId5" Type="http://schemas.openxmlformats.org/officeDocument/2006/relationships/tags" Target="../tags/tag183.xml"/><Relationship Id="rId10" Type="http://schemas.openxmlformats.org/officeDocument/2006/relationships/slideMaster" Target="../slideMasters/slideMaster4.xml"/><Relationship Id="rId4" Type="http://schemas.openxmlformats.org/officeDocument/2006/relationships/tags" Target="../tags/tag182.xml"/><Relationship Id="rId9" Type="http://schemas.openxmlformats.org/officeDocument/2006/relationships/tags" Target="../tags/tag187.xml"/><Relationship Id="rId14" Type="http://schemas.openxmlformats.org/officeDocument/2006/relationships/oleObject" Target="../embeddings/oleObject39.bin"/></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94.xml"/><Relationship Id="rId13" Type="http://schemas.openxmlformats.org/officeDocument/2006/relationships/image" Target="../media/image2.png"/><Relationship Id="rId3" Type="http://schemas.openxmlformats.org/officeDocument/2006/relationships/tags" Target="../tags/tag189.xml"/><Relationship Id="rId7" Type="http://schemas.openxmlformats.org/officeDocument/2006/relationships/tags" Target="../tags/tag193.xml"/><Relationship Id="rId12" Type="http://schemas.openxmlformats.org/officeDocument/2006/relationships/image" Target="../media/image1.emf"/><Relationship Id="rId2" Type="http://schemas.openxmlformats.org/officeDocument/2006/relationships/tags" Target="../tags/tag188.xml"/><Relationship Id="rId1" Type="http://schemas.openxmlformats.org/officeDocument/2006/relationships/vmlDrawing" Target="../drawings/vmlDrawing25.vml"/><Relationship Id="rId6" Type="http://schemas.openxmlformats.org/officeDocument/2006/relationships/tags" Target="../tags/tag192.xml"/><Relationship Id="rId11" Type="http://schemas.openxmlformats.org/officeDocument/2006/relationships/oleObject" Target="../embeddings/oleObject40.bin"/><Relationship Id="rId5" Type="http://schemas.openxmlformats.org/officeDocument/2006/relationships/tags" Target="../tags/tag191.xml"/><Relationship Id="rId10" Type="http://schemas.openxmlformats.org/officeDocument/2006/relationships/slideMaster" Target="../slideMasters/slideMaster4.xml"/><Relationship Id="rId4" Type="http://schemas.openxmlformats.org/officeDocument/2006/relationships/tags" Target="../tags/tag190.xml"/><Relationship Id="rId9" Type="http://schemas.openxmlformats.org/officeDocument/2006/relationships/tags" Target="../tags/tag195.xml"/><Relationship Id="rId14" Type="http://schemas.openxmlformats.org/officeDocument/2006/relationships/oleObject" Target="../embeddings/oleObject41.bin"/></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02.xml"/><Relationship Id="rId13" Type="http://schemas.openxmlformats.org/officeDocument/2006/relationships/image" Target="../media/image2.png"/><Relationship Id="rId3" Type="http://schemas.openxmlformats.org/officeDocument/2006/relationships/tags" Target="../tags/tag197.xml"/><Relationship Id="rId7" Type="http://schemas.openxmlformats.org/officeDocument/2006/relationships/tags" Target="../tags/tag201.xml"/><Relationship Id="rId12" Type="http://schemas.openxmlformats.org/officeDocument/2006/relationships/image" Target="../media/image1.emf"/><Relationship Id="rId2" Type="http://schemas.openxmlformats.org/officeDocument/2006/relationships/tags" Target="../tags/tag196.xml"/><Relationship Id="rId1" Type="http://schemas.openxmlformats.org/officeDocument/2006/relationships/vmlDrawing" Target="../drawings/vmlDrawing26.vml"/><Relationship Id="rId6" Type="http://schemas.openxmlformats.org/officeDocument/2006/relationships/tags" Target="../tags/tag200.xml"/><Relationship Id="rId11" Type="http://schemas.openxmlformats.org/officeDocument/2006/relationships/oleObject" Target="../embeddings/oleObject42.bin"/><Relationship Id="rId5" Type="http://schemas.openxmlformats.org/officeDocument/2006/relationships/tags" Target="../tags/tag199.xml"/><Relationship Id="rId10" Type="http://schemas.openxmlformats.org/officeDocument/2006/relationships/slideMaster" Target="../slideMasters/slideMaster4.xml"/><Relationship Id="rId4" Type="http://schemas.openxmlformats.org/officeDocument/2006/relationships/tags" Target="../tags/tag198.xml"/><Relationship Id="rId9" Type="http://schemas.openxmlformats.org/officeDocument/2006/relationships/tags" Target="../tags/tag203.xml"/><Relationship Id="rId14" Type="http://schemas.openxmlformats.org/officeDocument/2006/relationships/oleObject" Target="../embeddings/oleObject43.bin"/></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10.xml"/><Relationship Id="rId13" Type="http://schemas.openxmlformats.org/officeDocument/2006/relationships/image" Target="../media/image2.png"/><Relationship Id="rId3" Type="http://schemas.openxmlformats.org/officeDocument/2006/relationships/tags" Target="../tags/tag205.xml"/><Relationship Id="rId7" Type="http://schemas.openxmlformats.org/officeDocument/2006/relationships/tags" Target="../tags/tag209.xml"/><Relationship Id="rId12" Type="http://schemas.openxmlformats.org/officeDocument/2006/relationships/image" Target="../media/image1.emf"/><Relationship Id="rId2" Type="http://schemas.openxmlformats.org/officeDocument/2006/relationships/tags" Target="../tags/tag204.xml"/><Relationship Id="rId1" Type="http://schemas.openxmlformats.org/officeDocument/2006/relationships/vmlDrawing" Target="../drawings/vmlDrawing27.vml"/><Relationship Id="rId6" Type="http://schemas.openxmlformats.org/officeDocument/2006/relationships/tags" Target="../tags/tag208.xml"/><Relationship Id="rId11" Type="http://schemas.openxmlformats.org/officeDocument/2006/relationships/oleObject" Target="../embeddings/oleObject44.bin"/><Relationship Id="rId5" Type="http://schemas.openxmlformats.org/officeDocument/2006/relationships/tags" Target="../tags/tag207.xml"/><Relationship Id="rId10" Type="http://schemas.openxmlformats.org/officeDocument/2006/relationships/slideMaster" Target="../slideMasters/slideMaster4.xml"/><Relationship Id="rId4" Type="http://schemas.openxmlformats.org/officeDocument/2006/relationships/tags" Target="../tags/tag206.xml"/><Relationship Id="rId9" Type="http://schemas.openxmlformats.org/officeDocument/2006/relationships/tags" Target="../tags/tag211.xml"/><Relationship Id="rId14" Type="http://schemas.openxmlformats.org/officeDocument/2006/relationships/oleObject" Target="../embeddings/oleObject45.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12.xml"/><Relationship Id="rId1" Type="http://schemas.openxmlformats.org/officeDocument/2006/relationships/vmlDrawing" Target="../drawings/vmlDrawing28.vml"/><Relationship Id="rId5" Type="http://schemas.openxmlformats.org/officeDocument/2006/relationships/image" Target="../media/image1.emf"/><Relationship Id="rId4" Type="http://schemas.openxmlformats.org/officeDocument/2006/relationships/oleObject" Target="../embeddings/oleObject46.bin"/></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image" Target="../media/image1.emf"/><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oleObject" Target="../embeddings/oleObject4.bin"/><Relationship Id="rId2" Type="http://schemas.openxmlformats.org/officeDocument/2006/relationships/tags" Target="../tags/tag20.xml"/><Relationship Id="rId16" Type="http://schemas.openxmlformats.org/officeDocument/2006/relationships/oleObject" Target="../embeddings/oleObject5.bin"/><Relationship Id="rId1" Type="http://schemas.openxmlformats.org/officeDocument/2006/relationships/vmlDrawing" Target="../drawings/vmlDrawing4.vml"/><Relationship Id="rId6" Type="http://schemas.openxmlformats.org/officeDocument/2006/relationships/tags" Target="../tags/tag24.xml"/><Relationship Id="rId11" Type="http://schemas.openxmlformats.org/officeDocument/2006/relationships/slideMaster" Target="../slideMasters/slideMaster1.xml"/><Relationship Id="rId5" Type="http://schemas.openxmlformats.org/officeDocument/2006/relationships/tags" Target="../tags/tag23.xml"/><Relationship Id="rId15" Type="http://schemas.openxmlformats.org/officeDocument/2006/relationships/image" Target="../media/image8.jpeg"/><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oleObject" Target="../embeddings/oleObject7.bin"/><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image" Target="../media/image2.png"/><Relationship Id="rId2" Type="http://schemas.openxmlformats.org/officeDocument/2006/relationships/tags" Target="../tags/tag29.xml"/><Relationship Id="rId1" Type="http://schemas.openxmlformats.org/officeDocument/2006/relationships/vmlDrawing" Target="../drawings/vmlDrawing5.vml"/><Relationship Id="rId6" Type="http://schemas.openxmlformats.org/officeDocument/2006/relationships/tags" Target="../tags/tag33.xml"/><Relationship Id="rId11" Type="http://schemas.openxmlformats.org/officeDocument/2006/relationships/image" Target="../media/image1.emf"/><Relationship Id="rId5" Type="http://schemas.openxmlformats.org/officeDocument/2006/relationships/tags" Target="../tags/tag32.xml"/><Relationship Id="rId10" Type="http://schemas.openxmlformats.org/officeDocument/2006/relationships/oleObject" Target="../embeddings/oleObject6.bin"/><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image" Target="../media/image2.png"/><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image" Target="../media/image1.emf"/><Relationship Id="rId2" Type="http://schemas.openxmlformats.org/officeDocument/2006/relationships/tags" Target="../tags/tag36.xml"/><Relationship Id="rId1" Type="http://schemas.openxmlformats.org/officeDocument/2006/relationships/vmlDrawing" Target="../drawings/vmlDrawing6.vml"/><Relationship Id="rId6" Type="http://schemas.openxmlformats.org/officeDocument/2006/relationships/tags" Target="../tags/tag40.xml"/><Relationship Id="rId11" Type="http://schemas.openxmlformats.org/officeDocument/2006/relationships/oleObject" Target="../embeddings/oleObject8.bin"/><Relationship Id="rId5" Type="http://schemas.openxmlformats.org/officeDocument/2006/relationships/tags" Target="../tags/tag39.xml"/><Relationship Id="rId10"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oleObject" Target="../embeddings/oleObject9.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image" Target="../media/image2.png"/><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image" Target="../media/image1.emf"/><Relationship Id="rId2" Type="http://schemas.openxmlformats.org/officeDocument/2006/relationships/tags" Target="../tags/tag44.xml"/><Relationship Id="rId1" Type="http://schemas.openxmlformats.org/officeDocument/2006/relationships/vmlDrawing" Target="../drawings/vmlDrawing7.vml"/><Relationship Id="rId6" Type="http://schemas.openxmlformats.org/officeDocument/2006/relationships/tags" Target="../tags/tag48.xml"/><Relationship Id="rId11" Type="http://schemas.openxmlformats.org/officeDocument/2006/relationships/oleObject" Target="../embeddings/oleObject10.bin"/><Relationship Id="rId5" Type="http://schemas.openxmlformats.org/officeDocument/2006/relationships/tags" Target="../tags/tag47.xml"/><Relationship Id="rId10" Type="http://schemas.openxmlformats.org/officeDocument/2006/relationships/slideMaster" Target="../slideMasters/slideMaster1.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oleObject" Target="../embeddings/oleObject11.bin"/></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image" Target="../media/image2.png"/><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image" Target="../media/image1.emf"/><Relationship Id="rId2" Type="http://schemas.openxmlformats.org/officeDocument/2006/relationships/tags" Target="../tags/tag52.xml"/><Relationship Id="rId1" Type="http://schemas.openxmlformats.org/officeDocument/2006/relationships/vmlDrawing" Target="../drawings/vmlDrawing8.vml"/><Relationship Id="rId6" Type="http://schemas.openxmlformats.org/officeDocument/2006/relationships/tags" Target="../tags/tag56.xml"/><Relationship Id="rId11" Type="http://schemas.openxmlformats.org/officeDocument/2006/relationships/oleObject" Target="../embeddings/oleObject12.bin"/><Relationship Id="rId5" Type="http://schemas.openxmlformats.org/officeDocument/2006/relationships/tags" Target="../tags/tag55.xml"/><Relationship Id="rId10" Type="http://schemas.openxmlformats.org/officeDocument/2006/relationships/slideMaster" Target="../slideMasters/slideMaster1.xml"/><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oleObject" Target="../embeddings/oleObject13.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6.xml"/><Relationship Id="rId13" Type="http://schemas.openxmlformats.org/officeDocument/2006/relationships/image" Target="../media/image2.png"/><Relationship Id="rId3" Type="http://schemas.openxmlformats.org/officeDocument/2006/relationships/tags" Target="../tags/tag61.xml"/><Relationship Id="rId7" Type="http://schemas.openxmlformats.org/officeDocument/2006/relationships/tags" Target="../tags/tag65.xml"/><Relationship Id="rId12" Type="http://schemas.openxmlformats.org/officeDocument/2006/relationships/image" Target="../media/image1.emf"/><Relationship Id="rId2" Type="http://schemas.openxmlformats.org/officeDocument/2006/relationships/tags" Target="../tags/tag60.xml"/><Relationship Id="rId1" Type="http://schemas.openxmlformats.org/officeDocument/2006/relationships/vmlDrawing" Target="../drawings/vmlDrawing9.vml"/><Relationship Id="rId6" Type="http://schemas.openxmlformats.org/officeDocument/2006/relationships/tags" Target="../tags/tag64.xml"/><Relationship Id="rId11" Type="http://schemas.openxmlformats.org/officeDocument/2006/relationships/oleObject" Target="../embeddings/oleObject14.bin"/><Relationship Id="rId5" Type="http://schemas.openxmlformats.org/officeDocument/2006/relationships/tags" Target="../tags/tag63.xml"/><Relationship Id="rId10" Type="http://schemas.openxmlformats.org/officeDocument/2006/relationships/slideMaster" Target="../slideMasters/slideMaster1.xml"/><Relationship Id="rId4" Type="http://schemas.openxmlformats.org/officeDocument/2006/relationships/tags" Target="../tags/tag62.xml"/><Relationship Id="rId9" Type="http://schemas.openxmlformats.org/officeDocument/2006/relationships/tags" Target="../tags/tag67.xml"/><Relationship Id="rId14" Type="http://schemas.openxmlformats.org/officeDocument/2006/relationships/oleObject" Target="../embeddings/oleObject15.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p:nvPicPr>
        <p:blipFill>
          <a:blip r:embed="rId8" cstate="print"/>
          <a:srcRect l="240" t="24" r="259" b="533"/>
          <a:stretch>
            <a:fillRect/>
          </a:stretch>
        </p:blipFill>
        <p:spPr bwMode="auto">
          <a:xfrm>
            <a:off x="0" y="1323976"/>
            <a:ext cx="9144000" cy="5534025"/>
          </a:xfrm>
          <a:prstGeom prst="rect">
            <a:avLst/>
          </a:prstGeom>
          <a:noFill/>
          <a:ln w="9525">
            <a:noFill/>
            <a:miter lim="800000"/>
            <a:headEnd/>
            <a:tailEnd/>
          </a:ln>
        </p:spPr>
      </p:pic>
      <p:sp>
        <p:nvSpPr>
          <p:cNvPr id="5" name="Rectangle 4"/>
          <p:cNvSpPr/>
          <p:nvPr>
            <p:custDataLst>
              <p:tags r:id="rId2"/>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p>
        </p:txBody>
      </p:sp>
      <p:sp>
        <p:nvSpPr>
          <p:cNvPr id="6" name="Rectangle 7"/>
          <p:cNvSpPr/>
          <p:nvPr>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graphicFrame>
        <p:nvGraphicFramePr>
          <p:cNvPr id="7" name="Object 2" hidden="1"/>
          <p:cNvGraphicFramePr>
            <a:graphicFrameLocks noChangeAspect="1"/>
          </p:cNvGraphicFramePr>
          <p:nvPr>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60"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p:custDataLst>
              <p:tags r:id="rId5"/>
            </p:custDataLst>
          </p:nvPr>
        </p:nvPicPr>
        <p:blipFill>
          <a:blip r:embed="rId11" cstate="print"/>
          <a:srcRect/>
          <a:stretch>
            <a:fillRect/>
          </a:stretch>
        </p:blipFill>
        <p:spPr bwMode="auto">
          <a:xfrm>
            <a:off x="6063762" y="6521451"/>
            <a:ext cx="277104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304800" y="652464"/>
            <a:ext cx="2771042" cy="695325"/>
          </a:xfrm>
          <a:prstGeom prst="rect">
            <a:avLst/>
          </a:prstGeom>
          <a:noFill/>
          <a:ln w="9525">
            <a:noFill/>
            <a:miter lim="800000"/>
            <a:headEnd/>
            <a:tailEnd/>
          </a:ln>
        </p:spPr>
      </p:pic>
      <p:sp>
        <p:nvSpPr>
          <p:cNvPr id="2" name="Title 1"/>
          <p:cNvSpPr>
            <a:spLocks noGrp="1"/>
          </p:cNvSpPr>
          <p:nvPr>
            <p:ph type="ctrTitle"/>
          </p:nvPr>
        </p:nvSpPr>
        <p:spPr>
          <a:xfrm>
            <a:off x="0" y="2256613"/>
            <a:ext cx="4191400" cy="2261632"/>
          </a:xfrm>
        </p:spPr>
        <p:txBody>
          <a:bodyPr lIns="231412" rIns="33059"/>
          <a:lstStyle>
            <a:lvl1pPr algn="l">
              <a:defRPr sz="3046"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191905" cy="947750"/>
          </a:xfrm>
        </p:spPr>
        <p:txBody>
          <a:bodyPr lIns="231412"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en-US" smtClean="0"/>
              <a:t>Click to edit Master subtitle style</a:t>
            </a:r>
            <a:endParaRPr lang="fr-FR" dirty="0" smtClean="0"/>
          </a:p>
        </p:txBody>
      </p:sp>
      <p:sp>
        <p:nvSpPr>
          <p:cNvPr id="10" name="TextBox 9"/>
          <p:cNvSpPr txBox="1"/>
          <p:nvPr userDrawn="1"/>
        </p:nvSpPr>
        <p:spPr>
          <a:xfrm>
            <a:off x="3489289" y="609600"/>
            <a:ext cx="1920911" cy="707886"/>
          </a:xfrm>
          <a:prstGeom prst="rect">
            <a:avLst/>
          </a:prstGeom>
          <a:noFill/>
        </p:spPr>
        <p:txBody>
          <a:bodyPr wrap="none" rtlCol="0">
            <a:spAutoFit/>
          </a:bodyPr>
          <a:lstStyle/>
          <a:p>
            <a:pPr algn="ctr"/>
            <a:r>
              <a:rPr lang="en-US" sz="2000" b="1" dirty="0" smtClean="0">
                <a:solidFill>
                  <a:schemeClr val="accent5"/>
                </a:solidFill>
              </a:rPr>
              <a:t>AppsTwo PBS</a:t>
            </a:r>
          </a:p>
          <a:p>
            <a:pPr algn="ctr"/>
            <a:r>
              <a:rPr lang="en-US" sz="2000" b="1" dirty="0" smtClean="0">
                <a:solidFill>
                  <a:schemeClr val="accent5"/>
                </a:solidFill>
              </a:rPr>
              <a:t>Oracle+</a:t>
            </a:r>
          </a:p>
        </p:txBody>
      </p:sp>
      <p:pic>
        <p:nvPicPr>
          <p:cNvPr id="11" name="Picture 10" descr="Skill Academy Logo.png"/>
          <p:cNvPicPr>
            <a:picLocks noChangeAspect="1"/>
          </p:cNvPicPr>
          <p:nvPr userDrawn="1"/>
        </p:nvPicPr>
        <p:blipFill>
          <a:blip r:embed="rId13" cstate="print"/>
          <a:stretch>
            <a:fillRect/>
          </a:stretch>
        </p:blipFill>
        <p:spPr>
          <a:xfrm>
            <a:off x="5858869" y="221370"/>
            <a:ext cx="2722335" cy="1341236"/>
          </a:xfrm>
          <a:prstGeom prst="rect">
            <a:avLst/>
          </a:prstGeom>
        </p:spPr>
      </p:pic>
    </p:spTree>
    <p:extLst>
      <p:ext uri="{BB962C8B-B14F-4D97-AF65-F5344CB8AC3E}">
        <p14:creationId xmlns:p14="http://schemas.microsoft.com/office/powerpoint/2010/main" val="1842340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10252" name="think-cell Slide" r:id="rId4" imgW="360" imgH="360" progId="">
                  <p:embed/>
                </p:oleObj>
              </mc:Choice>
              <mc:Fallback>
                <p:oleObj name="think-cell Slide" r:id="rId4" imgW="360" imgH="360"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49821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3804" name="think-cell Slide" r:id="rId19" imgW="360" imgH="360" progId="">
                  <p:embed/>
                </p:oleObj>
              </mc:Choice>
              <mc:Fallback>
                <p:oleObj name="think-cell Slide" r:id="rId19" imgW="360" imgH="360" progId="">
                  <p:embed/>
                  <p:pic>
                    <p:nvPicPr>
                      <p:cNvPr id="0" name="Picture 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21"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22"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80164"/>
            <a:ext cx="4044462"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7" name="Rectangle 6"/>
          <p:cNvSpPr/>
          <p:nvPr>
            <p:custDataLst>
              <p:tags r:id="rId7"/>
            </p:custDataLst>
          </p:nvPr>
        </p:nvSpPr>
        <p:spPr>
          <a:xfrm>
            <a:off x="6220879" y="5458345"/>
            <a:ext cx="2923122" cy="38048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8" name="Picture 3" descr="C:\Users\UserSim\Desktop\DS_icons\128x128 shadows\facebook.png">
            <a:hlinkClick r:id="rId23"/>
          </p:cNvPr>
          <p:cNvPicPr>
            <a:picLocks noChangeAspect="1" noChangeArrowheads="1"/>
          </p:cNvPicPr>
          <p:nvPr>
            <p:custDataLst>
              <p:tags r:id="rId8"/>
            </p:custDataLst>
          </p:nvPr>
        </p:nvPicPr>
        <p:blipFill>
          <a:blip r:embed="rId24"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5"/>
          </p:cNvPr>
          <p:cNvPicPr>
            <a:picLocks noChangeAspect="1" noChangeArrowheads="1"/>
          </p:cNvPicPr>
          <p:nvPr>
            <p:custDataLst>
              <p:tags r:id="rId9"/>
            </p:custDataLst>
          </p:nvPr>
        </p:nvPicPr>
        <p:blipFill>
          <a:blip r:embed="rId26"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7"/>
          </p:cNvPr>
          <p:cNvPicPr>
            <a:picLocks noChangeAspect="1" noChangeArrowheads="1"/>
          </p:cNvPicPr>
          <p:nvPr>
            <p:custDataLst>
              <p:tags r:id="rId10"/>
            </p:custDataLst>
          </p:nvPr>
        </p:nvPicPr>
        <p:blipFill>
          <a:blip r:embed="rId28"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9"/>
          </p:cNvPr>
          <p:cNvPicPr>
            <a:picLocks noChangeAspect="1" noChangeArrowheads="1"/>
          </p:cNvPicPr>
          <p:nvPr>
            <p:custDataLst>
              <p:tags r:id="rId11"/>
            </p:custDataLst>
          </p:nvPr>
        </p:nvPicPr>
        <p:blipFill>
          <a:blip r:embed="rId30"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31"/>
          </p:cNvPr>
          <p:cNvPicPr preferRelativeResize="0">
            <a:picLocks/>
          </p:cNvPicPr>
          <p:nvPr>
            <p:custDataLst>
              <p:tags r:id="rId12"/>
            </p:custDataLst>
          </p:nvPr>
        </p:nvPicPr>
        <p:blipFill>
          <a:blip r:embed="rId32"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33805" name="think-cell Slide" r:id="rId33" imgW="360" imgH="360" progId="">
                  <p:embed/>
                </p:oleObj>
              </mc:Choice>
              <mc:Fallback>
                <p:oleObj name="think-cell Slide" r:id="rId33" imgW="360" imgH="360" progId="">
                  <p:embed/>
                  <p:pic>
                    <p:nvPicPr>
                      <p:cNvPr id="0" name="Picture 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351"/>
          <p:cNvGrpSpPr>
            <a:grpSpLocks/>
          </p:cNvGrpSpPr>
          <p:nvPr userDrawn="1">
            <p:custDataLst>
              <p:tags r:id="rId14"/>
            </p:custDataLst>
          </p:nvPr>
        </p:nvGrpSpPr>
        <p:grpSpPr bwMode="auto">
          <a:xfrm>
            <a:off x="5336931" y="3259139"/>
            <a:ext cx="3417277" cy="2117725"/>
            <a:chOff x="5511798" y="3584333"/>
            <a:chExt cx="4818106" cy="2816468"/>
          </a:xfrm>
        </p:grpSpPr>
        <p:grpSp>
          <p:nvGrpSpPr>
            <p:cNvPr id="15" name="Group 54"/>
            <p:cNvGrpSpPr>
              <a:grpSpLocks/>
            </p:cNvGrpSpPr>
            <p:nvPr userDrawn="1">
              <p:custDataLst>
                <p:tags r:id="rId16"/>
              </p:custDataLst>
            </p:nvPr>
          </p:nvGrpSpPr>
          <p:grpSpPr bwMode="auto">
            <a:xfrm>
              <a:off x="5511798" y="3584333"/>
              <a:ext cx="4818106" cy="2816468"/>
              <a:chOff x="-6346822" y="2366960"/>
              <a:chExt cx="5613397" cy="3281360"/>
            </a:xfrm>
          </p:grpSpPr>
          <p:grpSp>
            <p:nvGrpSpPr>
              <p:cNvPr id="16" name="Group 205"/>
              <p:cNvGrpSpPr>
                <a:grpSpLocks/>
              </p:cNvGrpSpPr>
              <p:nvPr/>
            </p:nvGrpSpPr>
            <p:grpSpPr bwMode="auto">
              <a:xfrm>
                <a:off x="-6170610" y="2416173"/>
                <a:ext cx="5135561" cy="3197223"/>
                <a:chOff x="-3887" y="1522"/>
                <a:chExt cx="3235" cy="2014"/>
              </a:xfrm>
            </p:grpSpPr>
            <p:sp>
              <p:nvSpPr>
                <p:cNvPr id="144" name="Freeform 5"/>
                <p:cNvSpPr>
                  <a:spLocks noEditPoints="1"/>
                </p:cNvSpPr>
                <p:nvPr/>
              </p:nvSpPr>
              <p:spPr bwMode="auto">
                <a:xfrm>
                  <a:off x="-2016" y="3070"/>
                  <a:ext cx="136" cy="2"/>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5" name="Freeform 6"/>
                <p:cNvSpPr>
                  <a:spLocks/>
                </p:cNvSpPr>
                <p:nvPr/>
              </p:nvSpPr>
              <p:spPr bwMode="auto">
                <a:xfrm>
                  <a:off x="-2718" y="2861"/>
                  <a:ext cx="12" cy="3"/>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6" name="Freeform 7"/>
                <p:cNvSpPr>
                  <a:spLocks/>
                </p:cNvSpPr>
                <p:nvPr/>
              </p:nvSpPr>
              <p:spPr bwMode="auto">
                <a:xfrm>
                  <a:off x="-1028" y="2861"/>
                  <a:ext cx="2" cy="3"/>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7" name="Freeform 8"/>
                <p:cNvSpPr>
                  <a:spLocks noEditPoints="1"/>
                </p:cNvSpPr>
                <p:nvPr/>
              </p:nvSpPr>
              <p:spPr bwMode="auto">
                <a:xfrm>
                  <a:off x="-2197" y="2222"/>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8" name="Freeform 9"/>
                <p:cNvSpPr>
                  <a:spLocks noEditPoints="1"/>
                </p:cNvSpPr>
                <p:nvPr/>
              </p:nvSpPr>
              <p:spPr bwMode="auto">
                <a:xfrm>
                  <a:off x="-3755" y="2222"/>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9" name="Freeform 10"/>
                <p:cNvSpPr>
                  <a:spLocks noEditPoints="1"/>
                </p:cNvSpPr>
                <p:nvPr/>
              </p:nvSpPr>
              <p:spPr bwMode="auto">
                <a:xfrm>
                  <a:off x="-2263" y="1682"/>
                  <a:ext cx="1069"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0" name="Freeform 11"/>
                <p:cNvSpPr>
                  <a:spLocks noEditPoints="1"/>
                </p:cNvSpPr>
                <p:nvPr/>
              </p:nvSpPr>
              <p:spPr bwMode="auto">
                <a:xfrm>
                  <a:off x="-3519" y="1682"/>
                  <a:ext cx="531"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1" name="Freeform 12"/>
                <p:cNvSpPr>
                  <a:spLocks/>
                </p:cNvSpPr>
                <p:nvPr/>
              </p:nvSpPr>
              <p:spPr bwMode="auto">
                <a:xfrm>
                  <a:off x="-1232" y="1987"/>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2" name="Freeform 13"/>
                <p:cNvSpPr>
                  <a:spLocks/>
                </p:cNvSpPr>
                <p:nvPr/>
              </p:nvSpPr>
              <p:spPr bwMode="auto">
                <a:xfrm>
                  <a:off x="-1116" y="2222"/>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3" name="Freeform 14"/>
                <p:cNvSpPr>
                  <a:spLocks noEditPoints="1"/>
                </p:cNvSpPr>
                <p:nvPr/>
              </p:nvSpPr>
              <p:spPr bwMode="auto">
                <a:xfrm>
                  <a:off x="-1103" y="2260"/>
                  <a:ext cx="171" cy="1016"/>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4" name="Freeform 15"/>
                <p:cNvSpPr>
                  <a:spLocks/>
                </p:cNvSpPr>
                <p:nvPr/>
              </p:nvSpPr>
              <p:spPr bwMode="auto">
                <a:xfrm>
                  <a:off x="-981" y="3070"/>
                  <a:ext cx="8" cy="2"/>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5" name="Freeform 16"/>
                <p:cNvSpPr>
                  <a:spLocks/>
                </p:cNvSpPr>
                <p:nvPr/>
              </p:nvSpPr>
              <p:spPr bwMode="auto">
                <a:xfrm>
                  <a:off x="-1028" y="2861"/>
                  <a:ext cx="5"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6" name="Freeform 17"/>
                <p:cNvSpPr>
                  <a:spLocks noEditPoints="1"/>
                </p:cNvSpPr>
                <p:nvPr/>
              </p:nvSpPr>
              <p:spPr bwMode="auto">
                <a:xfrm>
                  <a:off x="-1749" y="1524"/>
                  <a:ext cx="843" cy="1831"/>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7"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8" name="Freeform 19"/>
                <p:cNvSpPr>
                  <a:spLocks/>
                </p:cNvSpPr>
                <p:nvPr/>
              </p:nvSpPr>
              <p:spPr bwMode="auto">
                <a:xfrm>
                  <a:off x="-1499" y="1682"/>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9" name="Freeform 20"/>
                <p:cNvSpPr>
                  <a:spLocks noEditPoints="1"/>
                </p:cNvSpPr>
                <p:nvPr/>
              </p:nvSpPr>
              <p:spPr bwMode="auto">
                <a:xfrm>
                  <a:off x="-2620" y="2810"/>
                  <a:ext cx="179"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0" name="Freeform 21"/>
                <p:cNvSpPr>
                  <a:spLocks noEditPoints="1"/>
                </p:cNvSpPr>
                <p:nvPr/>
              </p:nvSpPr>
              <p:spPr bwMode="auto">
                <a:xfrm>
                  <a:off x="-2620" y="2810"/>
                  <a:ext cx="179"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1" name="Freeform 22"/>
                <p:cNvSpPr>
                  <a:spLocks/>
                </p:cNvSpPr>
                <p:nvPr/>
              </p:nvSpPr>
              <p:spPr bwMode="auto">
                <a:xfrm>
                  <a:off x="-1032" y="2810"/>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2" name="Freeform 23"/>
                <p:cNvSpPr>
                  <a:spLocks/>
                </p:cNvSpPr>
                <p:nvPr/>
              </p:nvSpPr>
              <p:spPr bwMode="auto">
                <a:xfrm>
                  <a:off x="-938"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3" name="Freeform 24"/>
                <p:cNvSpPr>
                  <a:spLocks noEditPoints="1"/>
                </p:cNvSpPr>
                <p:nvPr/>
              </p:nvSpPr>
              <p:spPr bwMode="auto">
                <a:xfrm>
                  <a:off x="-3887" y="3352"/>
                  <a:ext cx="396" cy="0"/>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4" name="Freeform 25"/>
                <p:cNvSpPr>
                  <a:spLocks noEditPoints="1"/>
                </p:cNvSpPr>
                <p:nvPr/>
              </p:nvSpPr>
              <p:spPr bwMode="auto">
                <a:xfrm>
                  <a:off x="-2903" y="3355"/>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5" name="Freeform 26"/>
                <p:cNvSpPr>
                  <a:spLocks noEditPoints="1"/>
                </p:cNvSpPr>
                <p:nvPr/>
              </p:nvSpPr>
              <p:spPr bwMode="auto">
                <a:xfrm>
                  <a:off x="-2019" y="3355"/>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6" name="Freeform 27"/>
                <p:cNvSpPr>
                  <a:spLocks/>
                </p:cNvSpPr>
                <p:nvPr/>
              </p:nvSpPr>
              <p:spPr bwMode="auto">
                <a:xfrm>
                  <a:off x="-912" y="3355"/>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7" name="Freeform 28"/>
                <p:cNvSpPr>
                  <a:spLocks/>
                </p:cNvSpPr>
                <p:nvPr/>
              </p:nvSpPr>
              <p:spPr bwMode="auto">
                <a:xfrm>
                  <a:off x="-808" y="3357"/>
                  <a:ext cx="2" cy="0"/>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8" name="Freeform 29"/>
                <p:cNvSpPr>
                  <a:spLocks/>
                </p:cNvSpPr>
                <p:nvPr/>
              </p:nvSpPr>
              <p:spPr bwMode="auto">
                <a:xfrm>
                  <a:off x="-104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9" name="Freeform 30"/>
                <p:cNvSpPr>
                  <a:spLocks/>
                </p:cNvSpPr>
                <p:nvPr/>
              </p:nvSpPr>
              <p:spPr bwMode="auto">
                <a:xfrm>
                  <a:off x="-110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0" name="Freeform 31"/>
                <p:cNvSpPr>
                  <a:spLocks/>
                </p:cNvSpPr>
                <p:nvPr/>
              </p:nvSpPr>
              <p:spPr bwMode="auto">
                <a:xfrm>
                  <a:off x="-2382" y="1987"/>
                  <a:ext cx="91"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1" name="Freeform 32"/>
                <p:cNvSpPr>
                  <a:spLocks/>
                </p:cNvSpPr>
                <p:nvPr/>
              </p:nvSpPr>
              <p:spPr bwMode="auto">
                <a:xfrm>
                  <a:off x="-2369" y="2222"/>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2" name="Freeform 33"/>
                <p:cNvSpPr>
                  <a:spLocks noEditPoints="1"/>
                </p:cNvSpPr>
                <p:nvPr/>
              </p:nvSpPr>
              <p:spPr bwMode="auto">
                <a:xfrm>
                  <a:off x="-2417" y="1522"/>
                  <a:ext cx="415"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3" name="Freeform 34"/>
                <p:cNvSpPr>
                  <a:spLocks/>
                </p:cNvSpPr>
                <p:nvPr/>
              </p:nvSpPr>
              <p:spPr bwMode="auto">
                <a:xfrm>
                  <a:off x="-2210" y="1754"/>
                  <a:ext cx="6"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4" name="Freeform 35"/>
                <p:cNvSpPr>
                  <a:spLocks/>
                </p:cNvSpPr>
                <p:nvPr/>
              </p:nvSpPr>
              <p:spPr bwMode="auto">
                <a:xfrm>
                  <a:off x="-2417" y="2498"/>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5"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6" name="Freeform 37"/>
                <p:cNvSpPr>
                  <a:spLocks noEditPoints="1"/>
                </p:cNvSpPr>
                <p:nvPr/>
              </p:nvSpPr>
              <p:spPr bwMode="auto">
                <a:xfrm>
                  <a:off x="-2201" y="1987"/>
                  <a:ext cx="53"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7" name="Freeform 38"/>
                <p:cNvSpPr>
                  <a:spLocks/>
                </p:cNvSpPr>
                <p:nvPr/>
              </p:nvSpPr>
              <p:spPr bwMode="auto">
                <a:xfrm>
                  <a:off x="-2197" y="2222"/>
                  <a:ext cx="3"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8" name="Freeform 39"/>
                <p:cNvSpPr>
                  <a:spLocks noEditPoints="1"/>
                </p:cNvSpPr>
                <p:nvPr/>
              </p:nvSpPr>
              <p:spPr bwMode="auto">
                <a:xfrm>
                  <a:off x="-2222" y="2260"/>
                  <a:ext cx="85" cy="1016"/>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9" name="Freeform 40"/>
                <p:cNvSpPr>
                  <a:spLocks/>
                </p:cNvSpPr>
                <p:nvPr/>
              </p:nvSpPr>
              <p:spPr bwMode="auto">
                <a:xfrm>
                  <a:off x="-2171" y="3070"/>
                  <a:ext cx="5" cy="2"/>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0" name="Freeform 41"/>
                <p:cNvSpPr>
                  <a:spLocks/>
                </p:cNvSpPr>
                <p:nvPr/>
              </p:nvSpPr>
              <p:spPr bwMode="auto">
                <a:xfrm>
                  <a:off x="-2207"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1" name="Freeform 42"/>
                <p:cNvSpPr>
                  <a:spLocks noEditPoints="1"/>
                </p:cNvSpPr>
                <p:nvPr/>
              </p:nvSpPr>
              <p:spPr bwMode="auto">
                <a:xfrm>
                  <a:off x="-2151" y="1522"/>
                  <a:ext cx="182" cy="1833"/>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2"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3" name="Freeform 44"/>
                <p:cNvSpPr>
                  <a:spLocks/>
                </p:cNvSpPr>
                <p:nvPr/>
              </p:nvSpPr>
              <p:spPr bwMode="auto">
                <a:xfrm>
                  <a:off x="-2210" y="281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4" name="Freeform 45"/>
                <p:cNvSpPr>
                  <a:spLocks/>
                </p:cNvSpPr>
                <p:nvPr/>
              </p:nvSpPr>
              <p:spPr bwMode="auto">
                <a:xfrm>
                  <a:off x="-2144"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5" name="Freeform 46"/>
                <p:cNvSpPr>
                  <a:spLocks/>
                </p:cNvSpPr>
                <p:nvPr/>
              </p:nvSpPr>
              <p:spPr bwMode="auto">
                <a:xfrm>
                  <a:off x="-2128" y="3357"/>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6" name="Freeform 47"/>
                <p:cNvSpPr>
                  <a:spLocks/>
                </p:cNvSpPr>
                <p:nvPr/>
              </p:nvSpPr>
              <p:spPr bwMode="auto">
                <a:xfrm>
                  <a:off x="-212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7"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8" name="Freeform 49"/>
                <p:cNvSpPr>
                  <a:spLocks/>
                </p:cNvSpPr>
                <p:nvPr/>
              </p:nvSpPr>
              <p:spPr bwMode="auto">
                <a:xfrm>
                  <a:off x="-220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9" name="Freeform 50"/>
                <p:cNvSpPr>
                  <a:spLocks/>
                </p:cNvSpPr>
                <p:nvPr/>
              </p:nvSpPr>
              <p:spPr bwMode="auto">
                <a:xfrm>
                  <a:off x="-2019" y="1987"/>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0" name="Freeform 51"/>
                <p:cNvSpPr>
                  <a:spLocks/>
                </p:cNvSpPr>
                <p:nvPr/>
              </p:nvSpPr>
              <p:spPr bwMode="auto">
                <a:xfrm>
                  <a:off x="-2016" y="2222"/>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1" name="Freeform 52"/>
                <p:cNvSpPr>
                  <a:spLocks noEditPoints="1"/>
                </p:cNvSpPr>
                <p:nvPr/>
              </p:nvSpPr>
              <p:spPr bwMode="auto">
                <a:xfrm>
                  <a:off x="-2028" y="2260"/>
                  <a:ext cx="14" cy="1016"/>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2" name="Freeform 53"/>
                <p:cNvSpPr>
                  <a:spLocks/>
                </p:cNvSpPr>
                <p:nvPr/>
              </p:nvSpPr>
              <p:spPr bwMode="auto">
                <a:xfrm>
                  <a:off x="-2022" y="3070"/>
                  <a:ext cx="6" cy="2"/>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3" name="Freeform 54"/>
                <p:cNvSpPr>
                  <a:spLocks/>
                </p:cNvSpPr>
                <p:nvPr/>
              </p:nvSpPr>
              <p:spPr bwMode="auto">
                <a:xfrm>
                  <a:off x="-2027" y="2861"/>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4" name="Freeform 55"/>
                <p:cNvSpPr>
                  <a:spLocks noEditPoints="1"/>
                </p:cNvSpPr>
                <p:nvPr/>
              </p:nvSpPr>
              <p:spPr bwMode="auto">
                <a:xfrm>
                  <a:off x="-2024" y="1522"/>
                  <a:ext cx="92" cy="1833"/>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5" name="Freeform 56"/>
                <p:cNvSpPr>
                  <a:spLocks/>
                </p:cNvSpPr>
                <p:nvPr/>
              </p:nvSpPr>
              <p:spPr bwMode="auto">
                <a:xfrm>
                  <a:off x="-1984" y="1754"/>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6" name="Freeform 57"/>
                <p:cNvSpPr>
                  <a:spLocks/>
                </p:cNvSpPr>
                <p:nvPr/>
              </p:nvSpPr>
              <p:spPr bwMode="auto">
                <a:xfrm>
                  <a:off x="-2027"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7" name="Freeform 58"/>
                <p:cNvSpPr>
                  <a:spLocks/>
                </p:cNvSpPr>
                <p:nvPr/>
              </p:nvSpPr>
              <p:spPr bwMode="auto">
                <a:xfrm>
                  <a:off x="-2024"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8" name="Freeform 59"/>
                <p:cNvSpPr>
                  <a:spLocks/>
                </p:cNvSpPr>
                <p:nvPr/>
              </p:nvSpPr>
              <p:spPr bwMode="auto">
                <a:xfrm>
                  <a:off x="-2027" y="3357"/>
                  <a:ext cx="8"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9" name="Freeform 60"/>
                <p:cNvSpPr>
                  <a:spLocks/>
                </p:cNvSpPr>
                <p:nvPr/>
              </p:nvSpPr>
              <p:spPr bwMode="auto">
                <a:xfrm>
                  <a:off x="-2024"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0"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1" name="Freeform 62"/>
                <p:cNvSpPr>
                  <a:spLocks/>
                </p:cNvSpPr>
                <p:nvPr/>
              </p:nvSpPr>
              <p:spPr bwMode="auto">
                <a:xfrm>
                  <a:off x="-2019"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2" name="Freeform 63"/>
                <p:cNvSpPr>
                  <a:spLocks/>
                </p:cNvSpPr>
                <p:nvPr/>
              </p:nvSpPr>
              <p:spPr bwMode="auto">
                <a:xfrm>
                  <a:off x="-1840" y="1987"/>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3" name="Freeform 64"/>
                <p:cNvSpPr>
                  <a:spLocks/>
                </p:cNvSpPr>
                <p:nvPr/>
              </p:nvSpPr>
              <p:spPr bwMode="auto">
                <a:xfrm>
                  <a:off x="-1830" y="2222"/>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4" name="Freeform 65"/>
                <p:cNvSpPr>
                  <a:spLocks noEditPoints="1"/>
                </p:cNvSpPr>
                <p:nvPr/>
              </p:nvSpPr>
              <p:spPr bwMode="auto">
                <a:xfrm>
                  <a:off x="-1912" y="2260"/>
                  <a:ext cx="83" cy="1016"/>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5" name="Freeform 66"/>
                <p:cNvSpPr>
                  <a:spLocks/>
                </p:cNvSpPr>
                <p:nvPr/>
              </p:nvSpPr>
              <p:spPr bwMode="auto">
                <a:xfrm>
                  <a:off x="-1880"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6" name="Freeform 67"/>
                <p:cNvSpPr>
                  <a:spLocks noEditPoints="1"/>
                </p:cNvSpPr>
                <p:nvPr/>
              </p:nvSpPr>
              <p:spPr bwMode="auto">
                <a:xfrm>
                  <a:off x="-1934" y="1522"/>
                  <a:ext cx="100" cy="1833"/>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7"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8" name="Freeform 69"/>
                <p:cNvSpPr>
                  <a:spLocks/>
                </p:cNvSpPr>
                <p:nvPr/>
              </p:nvSpPr>
              <p:spPr bwMode="auto">
                <a:xfrm>
                  <a:off x="-1868" y="1682"/>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9" name="Freeform 70"/>
                <p:cNvSpPr>
                  <a:spLocks/>
                </p:cNvSpPr>
                <p:nvPr/>
              </p:nvSpPr>
              <p:spPr bwMode="auto">
                <a:xfrm>
                  <a:off x="-1842"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0" name="Freeform 71"/>
                <p:cNvSpPr>
                  <a:spLocks/>
                </p:cNvSpPr>
                <p:nvPr/>
              </p:nvSpPr>
              <p:spPr bwMode="auto">
                <a:xfrm>
                  <a:off x="-1912"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1" name="Freeform 72"/>
                <p:cNvSpPr>
                  <a:spLocks/>
                </p:cNvSpPr>
                <p:nvPr/>
              </p:nvSpPr>
              <p:spPr bwMode="auto">
                <a:xfrm>
                  <a:off x="-1946" y="3355"/>
                  <a:ext cx="17" cy="37"/>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2" name="Freeform 73"/>
                <p:cNvSpPr>
                  <a:spLocks/>
                </p:cNvSpPr>
                <p:nvPr/>
              </p:nvSpPr>
              <p:spPr bwMode="auto">
                <a:xfrm>
                  <a:off x="-1934" y="3355"/>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3"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4"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5" name="Freeform 76"/>
                <p:cNvSpPr>
                  <a:spLocks noEditPoints="1"/>
                </p:cNvSpPr>
                <p:nvPr/>
              </p:nvSpPr>
              <p:spPr bwMode="auto">
                <a:xfrm>
                  <a:off x="-1664"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6" name="Freeform 77"/>
                <p:cNvSpPr>
                  <a:spLocks/>
                </p:cNvSpPr>
                <p:nvPr/>
              </p:nvSpPr>
              <p:spPr bwMode="auto">
                <a:xfrm>
                  <a:off x="-1614"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7" name="Freeform 78"/>
                <p:cNvSpPr>
                  <a:spLocks/>
                </p:cNvSpPr>
                <p:nvPr/>
              </p:nvSpPr>
              <p:spPr bwMode="auto">
                <a:xfrm>
                  <a:off x="-1667" y="1682"/>
                  <a:ext cx="6"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8" name="Freeform 79"/>
                <p:cNvSpPr>
                  <a:spLocks/>
                </p:cNvSpPr>
                <p:nvPr/>
              </p:nvSpPr>
              <p:spPr bwMode="auto">
                <a:xfrm>
                  <a:off x="-1429"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9" name="Freeform 80"/>
                <p:cNvSpPr>
                  <a:spLocks/>
                </p:cNvSpPr>
                <p:nvPr/>
              </p:nvSpPr>
              <p:spPr bwMode="auto">
                <a:xfrm>
                  <a:off x="-1458"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0" name="Freeform 81"/>
                <p:cNvSpPr>
                  <a:spLocks/>
                </p:cNvSpPr>
                <p:nvPr/>
              </p:nvSpPr>
              <p:spPr bwMode="auto">
                <a:xfrm>
                  <a:off x="-1376" y="1987"/>
                  <a:ext cx="100"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1" name="Freeform 82"/>
                <p:cNvSpPr>
                  <a:spLocks/>
                </p:cNvSpPr>
                <p:nvPr/>
              </p:nvSpPr>
              <p:spPr bwMode="auto">
                <a:xfrm>
                  <a:off x="-1288"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2" name="Freeform 83"/>
                <p:cNvSpPr>
                  <a:spLocks noEditPoints="1"/>
                </p:cNvSpPr>
                <p:nvPr/>
              </p:nvSpPr>
              <p:spPr bwMode="auto">
                <a:xfrm>
                  <a:off x="-1281" y="2260"/>
                  <a:ext cx="232" cy="1016"/>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3" name="Freeform 84"/>
                <p:cNvSpPr>
                  <a:spLocks/>
                </p:cNvSpPr>
                <p:nvPr/>
              </p:nvSpPr>
              <p:spPr bwMode="auto">
                <a:xfrm>
                  <a:off x="-1120" y="3070"/>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4" name="Freeform 85"/>
                <p:cNvSpPr>
                  <a:spLocks/>
                </p:cNvSpPr>
                <p:nvPr/>
              </p:nvSpPr>
              <p:spPr bwMode="auto">
                <a:xfrm>
                  <a:off x="-1196" y="2861"/>
                  <a:ext cx="8"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5" name="Freeform 86"/>
                <p:cNvSpPr>
                  <a:spLocks noEditPoints="1"/>
                </p:cNvSpPr>
                <p:nvPr/>
              </p:nvSpPr>
              <p:spPr bwMode="auto">
                <a:xfrm>
                  <a:off x="-1774" y="1524"/>
                  <a:ext cx="766" cy="1831"/>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6"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7" name="Rectangle 88"/>
                <p:cNvSpPr>
                  <a:spLocks noChangeArrowheads="1"/>
                </p:cNvSpPr>
                <p:nvPr/>
              </p:nvSpPr>
              <p:spPr bwMode="auto">
                <a:xfrm>
                  <a:off x="-1575" y="1683"/>
                  <a:ext cx="2" cy="2"/>
                </a:xfrm>
                <a:prstGeom prst="rect">
                  <a:avLst/>
                </a:prstGeom>
                <a:solidFill>
                  <a:srgbClr val="FFFFFF"/>
                </a:solidFill>
                <a:ln w="9525">
                  <a:noFill/>
                  <a:miter lim="800000"/>
                  <a:headEnd/>
                  <a:tailEnd/>
                </a:ln>
              </p:spPr>
              <p:txBody>
                <a:bodyPr/>
                <a:lstStyle/>
                <a:p>
                  <a:pPr defTabSz="957756" fontAlgn="auto">
                    <a:spcBef>
                      <a:spcPts val="0"/>
                    </a:spcBef>
                    <a:spcAft>
                      <a:spcPts val="0"/>
                    </a:spcAft>
                    <a:defRPr/>
                  </a:pPr>
                  <a:endParaRPr lang="en-US">
                    <a:latin typeface="+mn-lt"/>
                    <a:cs typeface="+mn-cs"/>
                  </a:endParaRPr>
                </a:p>
              </p:txBody>
            </p:sp>
            <p:sp>
              <p:nvSpPr>
                <p:cNvPr id="228" name="Freeform 89"/>
                <p:cNvSpPr>
                  <a:spLocks/>
                </p:cNvSpPr>
                <p:nvPr/>
              </p:nvSpPr>
              <p:spPr bwMode="auto">
                <a:xfrm>
                  <a:off x="-1575" y="1683"/>
                  <a:ext cx="2" cy="2"/>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9" name="Freeform 90"/>
                <p:cNvSpPr>
                  <a:spLocks/>
                </p:cNvSpPr>
                <p:nvPr/>
              </p:nvSpPr>
              <p:spPr bwMode="auto">
                <a:xfrm>
                  <a:off x="-1210"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0" name="Freeform 91"/>
                <p:cNvSpPr>
                  <a:spLocks/>
                </p:cNvSpPr>
                <p:nvPr/>
              </p:nvSpPr>
              <p:spPr bwMode="auto">
                <a:xfrm>
                  <a:off x="-1056" y="3276"/>
                  <a:ext cx="8"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1" name="Freeform 92"/>
                <p:cNvSpPr>
                  <a:spLocks/>
                </p:cNvSpPr>
                <p:nvPr/>
              </p:nvSpPr>
              <p:spPr bwMode="auto">
                <a:xfrm>
                  <a:off x="-1014" y="3357"/>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2" name="Freeform 93"/>
                <p:cNvSpPr>
                  <a:spLocks/>
                </p:cNvSpPr>
                <p:nvPr/>
              </p:nvSpPr>
              <p:spPr bwMode="auto">
                <a:xfrm>
                  <a:off x="-1014" y="3355"/>
                  <a:ext cx="8"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3"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4" name="Freeform 95"/>
                <p:cNvSpPr>
                  <a:spLocks/>
                </p:cNvSpPr>
                <p:nvPr/>
              </p:nvSpPr>
              <p:spPr bwMode="auto">
                <a:xfrm>
                  <a:off x="-128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5" name="Freeform 96"/>
                <p:cNvSpPr>
                  <a:spLocks noEditPoints="1"/>
                </p:cNvSpPr>
                <p:nvPr/>
              </p:nvSpPr>
              <p:spPr bwMode="auto">
                <a:xfrm>
                  <a:off x="-1636" y="1524"/>
                  <a:ext cx="819" cy="459"/>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6" name="Freeform 97"/>
                <p:cNvSpPr>
                  <a:spLocks/>
                </p:cNvSpPr>
                <p:nvPr/>
              </p:nvSpPr>
              <p:spPr bwMode="auto">
                <a:xfrm>
                  <a:off x="-1070" y="1754"/>
                  <a:ext cx="9"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7" name="Freeform 98"/>
                <p:cNvSpPr>
                  <a:spLocks/>
                </p:cNvSpPr>
                <p:nvPr/>
              </p:nvSpPr>
              <p:spPr bwMode="auto">
                <a:xfrm>
                  <a:off x="-1205" y="1682"/>
                  <a:ext cx="9"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8" name="Freeform 99"/>
                <p:cNvSpPr>
                  <a:spLocks/>
                </p:cNvSpPr>
                <p:nvPr/>
              </p:nvSpPr>
              <p:spPr bwMode="auto">
                <a:xfrm>
                  <a:off x="-955" y="1987"/>
                  <a:ext cx="217"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9" name="Freeform 100"/>
                <p:cNvSpPr>
                  <a:spLocks/>
                </p:cNvSpPr>
                <p:nvPr/>
              </p:nvSpPr>
              <p:spPr bwMode="auto">
                <a:xfrm>
                  <a:off x="-761" y="2222"/>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0" name="Freeform 101"/>
                <p:cNvSpPr>
                  <a:spLocks noEditPoints="1"/>
                </p:cNvSpPr>
                <p:nvPr/>
              </p:nvSpPr>
              <p:spPr bwMode="auto">
                <a:xfrm>
                  <a:off x="-741" y="2260"/>
                  <a:ext cx="89" cy="1016"/>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1" name="Freeform 102"/>
                <p:cNvSpPr>
                  <a:spLocks/>
                </p:cNvSpPr>
                <p:nvPr/>
              </p:nvSpPr>
              <p:spPr bwMode="auto">
                <a:xfrm>
                  <a:off x="-685"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2" name="Freeform 103"/>
                <p:cNvSpPr>
                  <a:spLocks/>
                </p:cNvSpPr>
                <p:nvPr/>
              </p:nvSpPr>
              <p:spPr bwMode="auto">
                <a:xfrm>
                  <a:off x="-659"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3" name="Freeform 104"/>
                <p:cNvSpPr>
                  <a:spLocks noEditPoints="1"/>
                </p:cNvSpPr>
                <p:nvPr/>
              </p:nvSpPr>
              <p:spPr bwMode="auto">
                <a:xfrm>
                  <a:off x="-1681" y="1524"/>
                  <a:ext cx="990" cy="1876"/>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4"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5" name="Freeform 106"/>
                <p:cNvSpPr>
                  <a:spLocks/>
                </p:cNvSpPr>
                <p:nvPr/>
              </p:nvSpPr>
              <p:spPr bwMode="auto">
                <a:xfrm>
                  <a:off x="-1297" y="1682"/>
                  <a:ext cx="6"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6" name="Freeform 107"/>
                <p:cNvSpPr>
                  <a:spLocks/>
                </p:cNvSpPr>
                <p:nvPr/>
              </p:nvSpPr>
              <p:spPr bwMode="auto">
                <a:xfrm>
                  <a:off x="-656"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7" name="Freeform 108"/>
                <p:cNvSpPr>
                  <a:spLocks/>
                </p:cNvSpPr>
                <p:nvPr/>
              </p:nvSpPr>
              <p:spPr bwMode="auto">
                <a:xfrm>
                  <a:off x="-697"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8" name="Freeform 109"/>
                <p:cNvSpPr>
                  <a:spLocks/>
                </p:cNvSpPr>
                <p:nvPr/>
              </p:nvSpPr>
              <p:spPr bwMode="auto">
                <a:xfrm>
                  <a:off x="-711" y="3355"/>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9"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0" name="Freeform 111"/>
                <p:cNvSpPr>
                  <a:spLocks/>
                </p:cNvSpPr>
                <p:nvPr/>
              </p:nvSpPr>
              <p:spPr bwMode="auto">
                <a:xfrm>
                  <a:off x="-744" y="2256"/>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1" name="Freeform 112"/>
                <p:cNvSpPr>
                  <a:spLocks noEditPoints="1"/>
                </p:cNvSpPr>
                <p:nvPr/>
              </p:nvSpPr>
              <p:spPr bwMode="auto">
                <a:xfrm>
                  <a:off x="-1099" y="1987"/>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2" name="Freeform 113"/>
                <p:cNvSpPr>
                  <a:spLocks/>
                </p:cNvSpPr>
                <p:nvPr/>
              </p:nvSpPr>
              <p:spPr bwMode="auto">
                <a:xfrm>
                  <a:off x="-943" y="2222"/>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3" name="Freeform 114"/>
                <p:cNvSpPr>
                  <a:spLocks noEditPoints="1"/>
                </p:cNvSpPr>
                <p:nvPr/>
              </p:nvSpPr>
              <p:spPr bwMode="auto">
                <a:xfrm>
                  <a:off x="-923" y="2260"/>
                  <a:ext cx="108" cy="1016"/>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4" name="Freeform 115"/>
                <p:cNvSpPr>
                  <a:spLocks/>
                </p:cNvSpPr>
                <p:nvPr/>
              </p:nvSpPr>
              <p:spPr bwMode="auto">
                <a:xfrm>
                  <a:off x="-835" y="307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5" name="Freeform 116"/>
                <p:cNvSpPr>
                  <a:spLocks noEditPoints="1"/>
                </p:cNvSpPr>
                <p:nvPr/>
              </p:nvSpPr>
              <p:spPr bwMode="auto">
                <a:xfrm>
                  <a:off x="-1711" y="1524"/>
                  <a:ext cx="905" cy="1833"/>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6" name="Freeform 117"/>
                <p:cNvSpPr>
                  <a:spLocks/>
                </p:cNvSpPr>
                <p:nvPr/>
              </p:nvSpPr>
              <p:spPr bwMode="auto">
                <a:xfrm>
                  <a:off x="-1297"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7" name="Freeform 118"/>
                <p:cNvSpPr>
                  <a:spLocks/>
                </p:cNvSpPr>
                <p:nvPr/>
              </p:nvSpPr>
              <p:spPr bwMode="auto">
                <a:xfrm>
                  <a:off x="-84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8"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9" name="Freeform 120"/>
                <p:cNvSpPr>
                  <a:spLocks/>
                </p:cNvSpPr>
                <p:nvPr/>
              </p:nvSpPr>
              <p:spPr bwMode="auto">
                <a:xfrm>
                  <a:off x="-809" y="3357"/>
                  <a:ext cx="2" cy="0"/>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0" name="Freeform 121"/>
                <p:cNvSpPr>
                  <a:spLocks/>
                </p:cNvSpPr>
                <p:nvPr/>
              </p:nvSpPr>
              <p:spPr bwMode="auto">
                <a:xfrm>
                  <a:off x="-809" y="3355"/>
                  <a:ext cx="3"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1"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2" name="Freeform 123"/>
                <p:cNvSpPr>
                  <a:spLocks/>
                </p:cNvSpPr>
                <p:nvPr/>
              </p:nvSpPr>
              <p:spPr bwMode="auto">
                <a:xfrm>
                  <a:off x="-92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3" name="Freeform 124"/>
                <p:cNvSpPr>
                  <a:spLocks noEditPoints="1"/>
                </p:cNvSpPr>
                <p:nvPr/>
              </p:nvSpPr>
              <p:spPr bwMode="auto">
                <a:xfrm>
                  <a:off x="-2699" y="2452"/>
                  <a:ext cx="106" cy="824"/>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4" name="Freeform 125"/>
                <p:cNvSpPr>
                  <a:spLocks/>
                </p:cNvSpPr>
                <p:nvPr/>
              </p:nvSpPr>
              <p:spPr bwMode="auto">
                <a:xfrm>
                  <a:off x="-2667" y="3070"/>
                  <a:ext cx="8" cy="2"/>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5" name="Freeform 126"/>
                <p:cNvSpPr>
                  <a:spLocks/>
                </p:cNvSpPr>
                <p:nvPr/>
              </p:nvSpPr>
              <p:spPr bwMode="auto">
                <a:xfrm>
                  <a:off x="-2796" y="3278"/>
                  <a:ext cx="102" cy="259"/>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6" name="Freeform 127"/>
                <p:cNvSpPr>
                  <a:spLocks/>
                </p:cNvSpPr>
                <p:nvPr/>
              </p:nvSpPr>
              <p:spPr bwMode="auto">
                <a:xfrm>
                  <a:off x="-2623" y="2810"/>
                  <a:ext cx="3"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7" name="Freeform 128"/>
                <p:cNvSpPr>
                  <a:spLocks/>
                </p:cNvSpPr>
                <p:nvPr/>
              </p:nvSpPr>
              <p:spPr bwMode="auto">
                <a:xfrm>
                  <a:off x="-2702" y="3276"/>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8" name="Freeform 129"/>
                <p:cNvSpPr>
                  <a:spLocks/>
                </p:cNvSpPr>
                <p:nvPr/>
              </p:nvSpPr>
              <p:spPr bwMode="auto">
                <a:xfrm>
                  <a:off x="-2718" y="3355"/>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9" name="Freeform 130"/>
                <p:cNvSpPr>
                  <a:spLocks/>
                </p:cNvSpPr>
                <p:nvPr/>
              </p:nvSpPr>
              <p:spPr bwMode="auto">
                <a:xfrm>
                  <a:off x="-260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0" name="Freeform 131"/>
                <p:cNvSpPr>
                  <a:spLocks noEditPoints="1"/>
                </p:cNvSpPr>
                <p:nvPr/>
              </p:nvSpPr>
              <p:spPr bwMode="auto">
                <a:xfrm>
                  <a:off x="-3769" y="1987"/>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1" name="Freeform 132"/>
                <p:cNvSpPr>
                  <a:spLocks/>
                </p:cNvSpPr>
                <p:nvPr/>
              </p:nvSpPr>
              <p:spPr bwMode="auto">
                <a:xfrm>
                  <a:off x="-3760"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2"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3" name="Freeform 134"/>
                <p:cNvSpPr>
                  <a:spLocks/>
                </p:cNvSpPr>
                <p:nvPr/>
              </p:nvSpPr>
              <p:spPr bwMode="auto">
                <a:xfrm>
                  <a:off x="-3566"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4" name="Freeform 135"/>
                <p:cNvSpPr>
                  <a:spLocks/>
                </p:cNvSpPr>
                <p:nvPr/>
              </p:nvSpPr>
              <p:spPr bwMode="auto">
                <a:xfrm>
                  <a:off x="-3513" y="1682"/>
                  <a:ext cx="6"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5" name="Freeform 136"/>
                <p:cNvSpPr>
                  <a:spLocks noEditPoints="1"/>
                </p:cNvSpPr>
                <p:nvPr/>
              </p:nvSpPr>
              <p:spPr bwMode="auto">
                <a:xfrm>
                  <a:off x="-3801" y="2260"/>
                  <a:ext cx="36" cy="1016"/>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6" name="Freeform 137"/>
                <p:cNvSpPr>
                  <a:spLocks/>
                </p:cNvSpPr>
                <p:nvPr/>
              </p:nvSpPr>
              <p:spPr bwMode="auto">
                <a:xfrm>
                  <a:off x="-37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7" name="Freeform 138"/>
                <p:cNvSpPr>
                  <a:spLocks/>
                </p:cNvSpPr>
                <p:nvPr/>
              </p:nvSpPr>
              <p:spPr bwMode="auto">
                <a:xfrm>
                  <a:off x="-3798" y="2861"/>
                  <a:ext cx="5" cy="3"/>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8" name="Freeform 139"/>
                <p:cNvSpPr>
                  <a:spLocks/>
                </p:cNvSpPr>
                <p:nvPr/>
              </p:nvSpPr>
              <p:spPr bwMode="auto">
                <a:xfrm>
                  <a:off x="-3793" y="3278"/>
                  <a:ext cx="15" cy="245"/>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9" name="Freeform 140"/>
                <p:cNvSpPr>
                  <a:spLocks/>
                </p:cNvSpPr>
                <p:nvPr/>
              </p:nvSpPr>
              <p:spPr bwMode="auto">
                <a:xfrm>
                  <a:off x="-3798" y="2810"/>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0"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1" name="Freeform 142"/>
                <p:cNvSpPr>
                  <a:spLocks/>
                </p:cNvSpPr>
                <p:nvPr/>
              </p:nvSpPr>
              <p:spPr bwMode="auto">
                <a:xfrm>
                  <a:off x="-3790"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2" name="Freeform 143"/>
                <p:cNvSpPr>
                  <a:spLocks/>
                </p:cNvSpPr>
                <p:nvPr/>
              </p:nvSpPr>
              <p:spPr bwMode="auto">
                <a:xfrm>
                  <a:off x="-38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3" name="Freeform 144"/>
                <p:cNvSpPr>
                  <a:spLocks/>
                </p:cNvSpPr>
                <p:nvPr/>
              </p:nvSpPr>
              <p:spPr bwMode="auto">
                <a:xfrm>
                  <a:off x="-3769" y="2256"/>
                  <a:ext cx="6"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4" name="Freeform 145"/>
                <p:cNvSpPr>
                  <a:spLocks noEditPoints="1"/>
                </p:cNvSpPr>
                <p:nvPr/>
              </p:nvSpPr>
              <p:spPr bwMode="auto">
                <a:xfrm>
                  <a:off x="-3669" y="1987"/>
                  <a:ext cx="168" cy="1289"/>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5" name="Freeform 146"/>
                <p:cNvSpPr>
                  <a:spLocks/>
                </p:cNvSpPr>
                <p:nvPr/>
              </p:nvSpPr>
              <p:spPr bwMode="auto">
                <a:xfrm>
                  <a:off x="-3642"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6" name="Freeform 147"/>
                <p:cNvSpPr>
                  <a:spLocks/>
                </p:cNvSpPr>
                <p:nvPr/>
              </p:nvSpPr>
              <p:spPr bwMode="auto">
                <a:xfrm>
                  <a:off x="-3607" y="2861"/>
                  <a:ext cx="2" cy="3"/>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7"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8" name="Freeform 149"/>
                <p:cNvSpPr>
                  <a:spLocks/>
                </p:cNvSpPr>
                <p:nvPr/>
              </p:nvSpPr>
              <p:spPr bwMode="auto">
                <a:xfrm>
                  <a:off x="-3440" y="1754"/>
                  <a:ext cx="6"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9" name="Freeform 150"/>
                <p:cNvSpPr>
                  <a:spLocks/>
                </p:cNvSpPr>
                <p:nvPr/>
              </p:nvSpPr>
              <p:spPr bwMode="auto">
                <a:xfrm>
                  <a:off x="-3608"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0" name="Freeform 151"/>
                <p:cNvSpPr>
                  <a:spLocks/>
                </p:cNvSpPr>
                <p:nvPr/>
              </p:nvSpPr>
              <p:spPr bwMode="auto">
                <a:xfrm>
                  <a:off x="-3672" y="3276"/>
                  <a:ext cx="6"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1" name="Freeform 152"/>
                <p:cNvSpPr>
                  <a:spLocks/>
                </p:cNvSpPr>
                <p:nvPr/>
              </p:nvSpPr>
              <p:spPr bwMode="auto">
                <a:xfrm>
                  <a:off x="-36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2" name="Freeform 153"/>
                <p:cNvSpPr>
                  <a:spLocks/>
                </p:cNvSpPr>
                <p:nvPr/>
              </p:nvSpPr>
              <p:spPr bwMode="auto">
                <a:xfrm>
                  <a:off x="-3607"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3" name="Freeform 154"/>
                <p:cNvSpPr>
                  <a:spLocks/>
                </p:cNvSpPr>
                <p:nvPr/>
              </p:nvSpPr>
              <p:spPr bwMode="auto">
                <a:xfrm>
                  <a:off x="-358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4" name="Freeform 155"/>
                <p:cNvSpPr>
                  <a:spLocks noEditPoints="1"/>
                </p:cNvSpPr>
                <p:nvPr/>
              </p:nvSpPr>
              <p:spPr bwMode="auto">
                <a:xfrm>
                  <a:off x="-3395" y="1987"/>
                  <a:ext cx="44"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5" name="Freeform 156"/>
                <p:cNvSpPr>
                  <a:spLocks/>
                </p:cNvSpPr>
                <p:nvPr/>
              </p:nvSpPr>
              <p:spPr bwMode="auto">
                <a:xfrm>
                  <a:off x="-3393"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6" name="Freeform 157"/>
                <p:cNvSpPr>
                  <a:spLocks noEditPoints="1"/>
                </p:cNvSpPr>
                <p:nvPr/>
              </p:nvSpPr>
              <p:spPr bwMode="auto">
                <a:xfrm>
                  <a:off x="-3355" y="1522"/>
                  <a:ext cx="118"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7" name="Freeform 158"/>
                <p:cNvSpPr>
                  <a:spLocks/>
                </p:cNvSpPr>
                <p:nvPr/>
              </p:nvSpPr>
              <p:spPr bwMode="auto">
                <a:xfrm>
                  <a:off x="-3334"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8" name="Freeform 159"/>
                <p:cNvSpPr>
                  <a:spLocks/>
                </p:cNvSpPr>
                <p:nvPr/>
              </p:nvSpPr>
              <p:spPr bwMode="auto">
                <a:xfrm>
                  <a:off x="-3314" y="1682"/>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9" name="Freeform 160"/>
                <p:cNvSpPr>
                  <a:spLocks noEditPoints="1"/>
                </p:cNvSpPr>
                <p:nvPr/>
              </p:nvSpPr>
              <p:spPr bwMode="auto">
                <a:xfrm>
                  <a:off x="-3557" y="2260"/>
                  <a:ext cx="167" cy="1016"/>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0" name="Freeform 161"/>
                <p:cNvSpPr>
                  <a:spLocks/>
                </p:cNvSpPr>
                <p:nvPr/>
              </p:nvSpPr>
              <p:spPr bwMode="auto">
                <a:xfrm>
                  <a:off x="-34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1" name="Freeform 162"/>
                <p:cNvSpPr>
                  <a:spLocks/>
                </p:cNvSpPr>
                <p:nvPr/>
              </p:nvSpPr>
              <p:spPr bwMode="auto">
                <a:xfrm>
                  <a:off x="-3434"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2" name="Freeform 163"/>
                <p:cNvSpPr>
                  <a:spLocks noEditPoints="1"/>
                </p:cNvSpPr>
                <p:nvPr/>
              </p:nvSpPr>
              <p:spPr bwMode="auto">
                <a:xfrm>
                  <a:off x="-3630" y="3278"/>
                  <a:ext cx="76" cy="155"/>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3" name="Freeform 164"/>
                <p:cNvSpPr>
                  <a:spLocks/>
                </p:cNvSpPr>
                <p:nvPr/>
              </p:nvSpPr>
              <p:spPr bwMode="auto">
                <a:xfrm>
                  <a:off x="-3422"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4" name="Freeform 165"/>
                <p:cNvSpPr>
                  <a:spLocks/>
                </p:cNvSpPr>
                <p:nvPr/>
              </p:nvSpPr>
              <p:spPr bwMode="auto">
                <a:xfrm>
                  <a:off x="-3558" y="3276"/>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5" name="Freeform 166"/>
                <p:cNvSpPr>
                  <a:spLocks/>
                </p:cNvSpPr>
                <p:nvPr/>
              </p:nvSpPr>
              <p:spPr bwMode="auto">
                <a:xfrm>
                  <a:off x="-35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6" name="Freeform 167"/>
                <p:cNvSpPr>
                  <a:spLocks/>
                </p:cNvSpPr>
                <p:nvPr/>
              </p:nvSpPr>
              <p:spPr bwMode="auto">
                <a:xfrm>
                  <a:off x="-34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7"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8" name="Freeform 169"/>
                <p:cNvSpPr>
                  <a:spLocks/>
                </p:cNvSpPr>
                <p:nvPr/>
              </p:nvSpPr>
              <p:spPr bwMode="auto">
                <a:xfrm>
                  <a:off x="-3200" y="1987"/>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9" name="Freeform 170"/>
                <p:cNvSpPr>
                  <a:spLocks/>
                </p:cNvSpPr>
                <p:nvPr/>
              </p:nvSpPr>
              <p:spPr bwMode="auto">
                <a:xfrm>
                  <a:off x="-3200" y="2222"/>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0" name="Freeform 171"/>
                <p:cNvSpPr>
                  <a:spLocks noEditPoints="1"/>
                </p:cNvSpPr>
                <p:nvPr/>
              </p:nvSpPr>
              <p:spPr bwMode="auto">
                <a:xfrm>
                  <a:off x="-3203" y="1524"/>
                  <a:ext cx="8"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1" name="Freeform 172"/>
                <p:cNvSpPr>
                  <a:spLocks/>
                </p:cNvSpPr>
                <p:nvPr/>
              </p:nvSpPr>
              <p:spPr bwMode="auto">
                <a:xfrm>
                  <a:off x="-3203" y="1754"/>
                  <a:ext cx="3"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2" name="Freeform 173"/>
                <p:cNvSpPr>
                  <a:spLocks/>
                </p:cNvSpPr>
                <p:nvPr/>
              </p:nvSpPr>
              <p:spPr bwMode="auto">
                <a:xfrm>
                  <a:off x="-3197"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3" name="Freeform 174"/>
                <p:cNvSpPr>
                  <a:spLocks/>
                </p:cNvSpPr>
                <p:nvPr/>
              </p:nvSpPr>
              <p:spPr bwMode="auto">
                <a:xfrm>
                  <a:off x="-3200"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4" name="Freeform 175"/>
                <p:cNvSpPr>
                  <a:spLocks noEditPoints="1"/>
                </p:cNvSpPr>
                <p:nvPr/>
              </p:nvSpPr>
              <p:spPr bwMode="auto">
                <a:xfrm>
                  <a:off x="-3161" y="1524"/>
                  <a:ext cx="152" cy="733"/>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5"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6" name="Freeform 177"/>
                <p:cNvSpPr>
                  <a:spLocks/>
                </p:cNvSpPr>
                <p:nvPr/>
              </p:nvSpPr>
              <p:spPr bwMode="auto">
                <a:xfrm>
                  <a:off x="-3116" y="1682"/>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7" name="Line 178"/>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8" name="Line 179"/>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9" name="Freeform 180"/>
                <p:cNvSpPr>
                  <a:spLocks noEditPoints="1"/>
                </p:cNvSpPr>
                <p:nvPr/>
              </p:nvSpPr>
              <p:spPr bwMode="auto">
                <a:xfrm>
                  <a:off x="-3014" y="2260"/>
                  <a:ext cx="92" cy="1016"/>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0" name="Freeform 181"/>
                <p:cNvSpPr>
                  <a:spLocks/>
                </p:cNvSpPr>
                <p:nvPr/>
              </p:nvSpPr>
              <p:spPr bwMode="auto">
                <a:xfrm>
                  <a:off x="-2958"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1" name="Freeform 182"/>
                <p:cNvSpPr>
                  <a:spLocks/>
                </p:cNvSpPr>
                <p:nvPr/>
              </p:nvSpPr>
              <p:spPr bwMode="auto">
                <a:xfrm>
                  <a:off x="-2988" y="2861"/>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2" name="Freeform 183"/>
                <p:cNvSpPr>
                  <a:spLocks/>
                </p:cNvSpPr>
                <p:nvPr/>
              </p:nvSpPr>
              <p:spPr bwMode="auto">
                <a:xfrm>
                  <a:off x="-2926" y="3278"/>
                  <a:ext cx="23" cy="77"/>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3" name="Freeform 184"/>
                <p:cNvSpPr>
                  <a:spLocks/>
                </p:cNvSpPr>
                <p:nvPr/>
              </p:nvSpPr>
              <p:spPr bwMode="auto">
                <a:xfrm>
                  <a:off x="-2996"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4" name="Freeform 185"/>
                <p:cNvSpPr>
                  <a:spLocks/>
                </p:cNvSpPr>
                <p:nvPr/>
              </p:nvSpPr>
              <p:spPr bwMode="auto">
                <a:xfrm>
                  <a:off x="-2926"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5" name="Freeform 186"/>
                <p:cNvSpPr>
                  <a:spLocks/>
                </p:cNvSpPr>
                <p:nvPr/>
              </p:nvSpPr>
              <p:spPr bwMode="auto">
                <a:xfrm>
                  <a:off x="-2908" y="3357"/>
                  <a:ext cx="20"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6" name="Freeform 187"/>
                <p:cNvSpPr>
                  <a:spLocks/>
                </p:cNvSpPr>
                <p:nvPr/>
              </p:nvSpPr>
              <p:spPr bwMode="auto">
                <a:xfrm>
                  <a:off x="-290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7"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8"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9" name="Freeform 190"/>
                <p:cNvSpPr>
                  <a:spLocks/>
                </p:cNvSpPr>
                <p:nvPr/>
              </p:nvSpPr>
              <p:spPr bwMode="auto">
                <a:xfrm>
                  <a:off x="-2903" y="1987"/>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0" name="Freeform 191"/>
                <p:cNvSpPr>
                  <a:spLocks/>
                </p:cNvSpPr>
                <p:nvPr/>
              </p:nvSpPr>
              <p:spPr bwMode="auto">
                <a:xfrm>
                  <a:off x="-2832"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1" name="Freeform 192"/>
                <p:cNvSpPr>
                  <a:spLocks noEditPoints="1"/>
                </p:cNvSpPr>
                <p:nvPr/>
              </p:nvSpPr>
              <p:spPr bwMode="auto">
                <a:xfrm>
                  <a:off x="-3112" y="1522"/>
                  <a:ext cx="214"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2" name="Freeform 193"/>
                <p:cNvSpPr>
                  <a:spLocks/>
                </p:cNvSpPr>
                <p:nvPr/>
              </p:nvSpPr>
              <p:spPr bwMode="auto">
                <a:xfrm>
                  <a:off x="-2962" y="1754"/>
                  <a:ext cx="8"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3" name="Freeform 194"/>
                <p:cNvSpPr>
                  <a:spLocks/>
                </p:cNvSpPr>
                <p:nvPr/>
              </p:nvSpPr>
              <p:spPr bwMode="auto">
                <a:xfrm>
                  <a:off x="-2990" y="1682"/>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4" name="Freeform 195"/>
                <p:cNvSpPr>
                  <a:spLocks/>
                </p:cNvSpPr>
                <p:nvPr/>
              </p:nvSpPr>
              <p:spPr bwMode="auto">
                <a:xfrm>
                  <a:off x="-2996" y="1682"/>
                  <a:ext cx="6"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5" name="Freeform 196"/>
                <p:cNvSpPr>
                  <a:spLocks noEditPoints="1"/>
                </p:cNvSpPr>
                <p:nvPr/>
              </p:nvSpPr>
              <p:spPr bwMode="auto">
                <a:xfrm>
                  <a:off x="-2824" y="2260"/>
                  <a:ext cx="26" cy="1016"/>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6" name="Freeform 197"/>
                <p:cNvSpPr>
                  <a:spLocks/>
                </p:cNvSpPr>
                <p:nvPr/>
              </p:nvSpPr>
              <p:spPr bwMode="auto">
                <a:xfrm>
                  <a:off x="-2811" y="3070"/>
                  <a:ext cx="5" cy="2"/>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7" name="Freeform 198"/>
                <p:cNvSpPr>
                  <a:spLocks/>
                </p:cNvSpPr>
                <p:nvPr/>
              </p:nvSpPr>
              <p:spPr bwMode="auto">
                <a:xfrm>
                  <a:off x="-2811" y="3278"/>
                  <a:ext cx="5" cy="77"/>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8" name="Freeform 199"/>
                <p:cNvSpPr>
                  <a:spLocks/>
                </p:cNvSpPr>
                <p:nvPr/>
              </p:nvSpPr>
              <p:spPr bwMode="auto">
                <a:xfrm>
                  <a:off x="-280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9" name="Freeform 200"/>
                <p:cNvSpPr>
                  <a:spLocks/>
                </p:cNvSpPr>
                <p:nvPr/>
              </p:nvSpPr>
              <p:spPr bwMode="auto">
                <a:xfrm>
                  <a:off x="-2811"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0" name="Freeform 201"/>
                <p:cNvSpPr>
                  <a:spLocks/>
                </p:cNvSpPr>
                <p:nvPr/>
              </p:nvSpPr>
              <p:spPr bwMode="auto">
                <a:xfrm>
                  <a:off x="-2811" y="3357"/>
                  <a:ext cx="5"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1" name="Freeform 202"/>
                <p:cNvSpPr>
                  <a:spLocks/>
                </p:cNvSpPr>
                <p:nvPr/>
              </p:nvSpPr>
              <p:spPr bwMode="auto">
                <a:xfrm>
                  <a:off x="-2811"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2"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3" name="Freeform 204"/>
                <p:cNvSpPr>
                  <a:spLocks/>
                </p:cNvSpPr>
                <p:nvPr/>
              </p:nvSpPr>
              <p:spPr bwMode="auto">
                <a:xfrm>
                  <a:off x="-282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grpSp>
          <p:sp>
            <p:nvSpPr>
              <p:cNvPr id="50" name="Freeform 206"/>
              <p:cNvSpPr>
                <a:spLocks/>
              </p:cNvSpPr>
              <p:nvPr/>
            </p:nvSpPr>
            <p:spPr bwMode="auto">
              <a:xfrm>
                <a:off x="-4871258" y="2416156"/>
                <a:ext cx="349031" cy="368969"/>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1" name="Freeform 207"/>
              <p:cNvSpPr>
                <a:spLocks/>
              </p:cNvSpPr>
              <p:nvPr/>
            </p:nvSpPr>
            <p:spPr bwMode="auto">
              <a:xfrm>
                <a:off x="-4608883" y="2671974"/>
                <a:ext cx="4814" cy="2459"/>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2" name="Freeform 208"/>
              <p:cNvSpPr>
                <a:spLocks/>
              </p:cNvSpPr>
              <p:nvPr/>
            </p:nvSpPr>
            <p:spPr bwMode="auto">
              <a:xfrm>
                <a:off x="-4818302" y="2418615"/>
                <a:ext cx="481423" cy="366510"/>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3" name="Freeform 209"/>
              <p:cNvSpPr>
                <a:spLocks/>
              </p:cNvSpPr>
              <p:nvPr/>
            </p:nvSpPr>
            <p:spPr bwMode="auto">
              <a:xfrm>
                <a:off x="-4435571" y="2669513"/>
                <a:ext cx="4814" cy="2461"/>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4" name="Freeform 210"/>
              <p:cNvSpPr>
                <a:spLocks noEditPoints="1"/>
              </p:cNvSpPr>
              <p:nvPr/>
            </p:nvSpPr>
            <p:spPr bwMode="auto">
              <a:xfrm>
                <a:off x="-2680782" y="3151632"/>
                <a:ext cx="72214" cy="430464"/>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5" name="Freeform 211"/>
              <p:cNvSpPr>
                <a:spLocks/>
              </p:cNvSpPr>
              <p:nvPr/>
            </p:nvSpPr>
            <p:spPr bwMode="auto">
              <a:xfrm>
                <a:off x="-2623011" y="3527981"/>
                <a:ext cx="7221"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6" name="Freeform 212"/>
              <p:cNvSpPr>
                <a:spLocks noEditPoints="1"/>
              </p:cNvSpPr>
              <p:nvPr/>
            </p:nvSpPr>
            <p:spPr bwMode="auto">
              <a:xfrm>
                <a:off x="-2810766" y="3587016"/>
                <a:ext cx="233490" cy="1613622"/>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7" name="Freeform 213"/>
              <p:cNvSpPr>
                <a:spLocks/>
              </p:cNvSpPr>
              <p:nvPr/>
            </p:nvSpPr>
            <p:spPr bwMode="auto">
              <a:xfrm>
                <a:off x="-2702447" y="4871026"/>
                <a:ext cx="7222" cy="4920"/>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8" name="Freeform 214"/>
              <p:cNvSpPr>
                <a:spLocks noEditPoints="1"/>
              </p:cNvSpPr>
              <p:nvPr/>
            </p:nvSpPr>
            <p:spPr bwMode="auto">
              <a:xfrm>
                <a:off x="-2955193" y="2418615"/>
                <a:ext cx="281632" cy="2954209"/>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9" name="Freeform 215"/>
              <p:cNvSpPr>
                <a:spLocks/>
              </p:cNvSpPr>
              <p:nvPr/>
            </p:nvSpPr>
            <p:spPr bwMode="auto">
              <a:xfrm>
                <a:off x="-2777067" y="2785124"/>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0" name="Freeform 216"/>
              <p:cNvSpPr>
                <a:spLocks/>
              </p:cNvSpPr>
              <p:nvPr/>
            </p:nvSpPr>
            <p:spPr bwMode="auto">
              <a:xfrm>
                <a:off x="-2613383" y="4460241"/>
                <a:ext cx="12035" cy="2461"/>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1" name="Freeform 217"/>
              <p:cNvSpPr>
                <a:spLocks/>
              </p:cNvSpPr>
              <p:nvPr/>
            </p:nvSpPr>
            <p:spPr bwMode="auto">
              <a:xfrm>
                <a:off x="-2815581" y="5200638"/>
                <a:ext cx="12035" cy="2459"/>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2" name="Freeform 218"/>
              <p:cNvSpPr>
                <a:spLocks/>
              </p:cNvSpPr>
              <p:nvPr/>
            </p:nvSpPr>
            <p:spPr bwMode="auto">
              <a:xfrm>
                <a:off x="-2875759" y="5323628"/>
                <a:ext cx="4814" cy="492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3" name="Freeform 219"/>
              <p:cNvSpPr>
                <a:spLocks/>
              </p:cNvSpPr>
              <p:nvPr/>
            </p:nvSpPr>
            <p:spPr bwMode="auto">
              <a:xfrm>
                <a:off x="-2591719" y="3965824"/>
                <a:ext cx="9628"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4" name="Freeform 220"/>
              <p:cNvSpPr>
                <a:spLocks/>
              </p:cNvSpPr>
              <p:nvPr/>
            </p:nvSpPr>
            <p:spPr bwMode="auto">
              <a:xfrm>
                <a:off x="-2615791" y="3582096"/>
                <a:ext cx="7222"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5" name="Freeform 221"/>
              <p:cNvSpPr>
                <a:spLocks/>
              </p:cNvSpPr>
              <p:nvPr/>
            </p:nvSpPr>
            <p:spPr bwMode="auto">
              <a:xfrm>
                <a:off x="-5802814" y="3149173"/>
                <a:ext cx="12036" cy="2459"/>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6" name="Freeform 222"/>
              <p:cNvSpPr>
                <a:spLocks/>
              </p:cNvSpPr>
              <p:nvPr/>
            </p:nvSpPr>
            <p:spPr bwMode="auto">
              <a:xfrm>
                <a:off x="-5566916"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7" name="Freeform 223"/>
              <p:cNvSpPr>
                <a:spLocks/>
              </p:cNvSpPr>
              <p:nvPr/>
            </p:nvSpPr>
            <p:spPr bwMode="auto">
              <a:xfrm>
                <a:off x="-5326204"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8" name="Freeform 224"/>
              <p:cNvSpPr>
                <a:spLocks/>
              </p:cNvSpPr>
              <p:nvPr/>
            </p:nvSpPr>
            <p:spPr bwMode="auto">
              <a:xfrm>
                <a:off x="-5080678" y="3149173"/>
                <a:ext cx="4814" cy="2459"/>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9" name="Freeform 225"/>
              <p:cNvSpPr>
                <a:spLocks/>
              </p:cNvSpPr>
              <p:nvPr/>
            </p:nvSpPr>
            <p:spPr bwMode="auto">
              <a:xfrm>
                <a:off x="-4837559"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0" name="Freeform 226"/>
              <p:cNvSpPr>
                <a:spLocks/>
              </p:cNvSpPr>
              <p:nvPr/>
            </p:nvSpPr>
            <p:spPr bwMode="auto">
              <a:xfrm>
                <a:off x="-4608883"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1" name="Freeform 227"/>
              <p:cNvSpPr>
                <a:spLocks/>
              </p:cNvSpPr>
              <p:nvPr/>
            </p:nvSpPr>
            <p:spPr bwMode="auto">
              <a:xfrm>
                <a:off x="-1956240"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2" name="Freeform 228"/>
              <p:cNvSpPr>
                <a:spLocks/>
              </p:cNvSpPr>
              <p:nvPr/>
            </p:nvSpPr>
            <p:spPr bwMode="auto">
              <a:xfrm>
                <a:off x="-3641222" y="3149173"/>
                <a:ext cx="4814"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3" name="Freeform 229"/>
              <p:cNvSpPr>
                <a:spLocks/>
              </p:cNvSpPr>
              <p:nvPr/>
            </p:nvSpPr>
            <p:spPr bwMode="auto">
              <a:xfrm>
                <a:off x="-3422174" y="3149173"/>
                <a:ext cx="12035" cy="2459"/>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4" name="Freeform 230"/>
              <p:cNvSpPr>
                <a:spLocks/>
              </p:cNvSpPr>
              <p:nvPr/>
            </p:nvSpPr>
            <p:spPr bwMode="auto">
              <a:xfrm>
                <a:off x="-3171834" y="3149173"/>
                <a:ext cx="7221" cy="2459"/>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5" name="Freeform 231"/>
              <p:cNvSpPr>
                <a:spLocks/>
              </p:cNvSpPr>
              <p:nvPr/>
            </p:nvSpPr>
            <p:spPr bwMode="auto">
              <a:xfrm>
                <a:off x="-2921494"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6" name="Freeform 232"/>
              <p:cNvSpPr>
                <a:spLocks/>
              </p:cNvSpPr>
              <p:nvPr/>
            </p:nvSpPr>
            <p:spPr bwMode="auto">
              <a:xfrm>
                <a:off x="-2399150" y="3149173"/>
                <a:ext cx="4814"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7" name="Freeform 233"/>
              <p:cNvSpPr>
                <a:spLocks/>
              </p:cNvSpPr>
              <p:nvPr/>
            </p:nvSpPr>
            <p:spPr bwMode="auto">
              <a:xfrm>
                <a:off x="-2187324" y="3149173"/>
                <a:ext cx="12036"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8" name="Freeform 234"/>
              <p:cNvSpPr>
                <a:spLocks/>
              </p:cNvSpPr>
              <p:nvPr/>
            </p:nvSpPr>
            <p:spPr bwMode="auto">
              <a:xfrm>
                <a:off x="-1515737" y="3149173"/>
                <a:ext cx="9628" cy="2459"/>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9" name="Freeform 235"/>
              <p:cNvSpPr>
                <a:spLocks/>
              </p:cNvSpPr>
              <p:nvPr/>
            </p:nvSpPr>
            <p:spPr bwMode="auto">
              <a:xfrm>
                <a:off x="-1746821" y="3149173"/>
                <a:ext cx="9628"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0" name="Freeform 236"/>
              <p:cNvSpPr>
                <a:spLocks/>
              </p:cNvSpPr>
              <p:nvPr/>
            </p:nvSpPr>
            <p:spPr bwMode="auto">
              <a:xfrm>
                <a:off x="-2680782"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1"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2" name="Freeform 238"/>
              <p:cNvSpPr>
                <a:spLocks noEditPoints="1"/>
              </p:cNvSpPr>
              <p:nvPr/>
            </p:nvSpPr>
            <p:spPr bwMode="auto">
              <a:xfrm>
                <a:off x="-4912180" y="4871026"/>
                <a:ext cx="917112" cy="4920"/>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3" name="Freeform 239"/>
              <p:cNvSpPr>
                <a:spLocks noEditPoints="1"/>
              </p:cNvSpPr>
              <p:nvPr/>
            </p:nvSpPr>
            <p:spPr bwMode="auto">
              <a:xfrm>
                <a:off x="-3672514" y="4871026"/>
                <a:ext cx="1172265" cy="4920"/>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4" name="Freeform 240"/>
              <p:cNvSpPr>
                <a:spLocks noEditPoints="1"/>
              </p:cNvSpPr>
              <p:nvPr/>
            </p:nvSpPr>
            <p:spPr bwMode="auto">
              <a:xfrm>
                <a:off x="-2071782" y="4871026"/>
                <a:ext cx="1239666" cy="4920"/>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5" name="Freeform 241"/>
              <p:cNvSpPr>
                <a:spLocks noEditPoints="1"/>
              </p:cNvSpPr>
              <p:nvPr/>
            </p:nvSpPr>
            <p:spPr bwMode="auto">
              <a:xfrm>
                <a:off x="-6245723" y="4871026"/>
                <a:ext cx="919519" cy="4920"/>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6" name="Freeform 242"/>
              <p:cNvSpPr>
                <a:spLocks/>
              </p:cNvSpPr>
              <p:nvPr/>
            </p:nvSpPr>
            <p:spPr bwMode="auto">
              <a:xfrm>
                <a:off x="-5020500" y="4541414"/>
                <a:ext cx="7221" cy="2459"/>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7" name="Freeform 243"/>
              <p:cNvSpPr>
                <a:spLocks noEditPoints="1"/>
              </p:cNvSpPr>
              <p:nvPr/>
            </p:nvSpPr>
            <p:spPr bwMode="auto">
              <a:xfrm>
                <a:off x="-3780835" y="4541414"/>
                <a:ext cx="1408164" cy="2459"/>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8" name="Freeform 244"/>
              <p:cNvSpPr>
                <a:spLocks/>
              </p:cNvSpPr>
              <p:nvPr/>
            </p:nvSpPr>
            <p:spPr bwMode="auto">
              <a:xfrm>
                <a:off x="-2175287" y="4541414"/>
                <a:ext cx="0" cy="2459"/>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9" name="Freeform 245"/>
              <p:cNvSpPr>
                <a:spLocks/>
              </p:cNvSpPr>
              <p:nvPr/>
            </p:nvSpPr>
            <p:spPr bwMode="auto">
              <a:xfrm>
                <a:off x="-6310714" y="4541414"/>
                <a:ext cx="4814" cy="2459"/>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0" name="Freeform 246"/>
              <p:cNvSpPr>
                <a:spLocks noEditPoints="1"/>
              </p:cNvSpPr>
              <p:nvPr/>
            </p:nvSpPr>
            <p:spPr bwMode="auto">
              <a:xfrm>
                <a:off x="-4062467" y="3527981"/>
                <a:ext cx="3134066" cy="4920"/>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1" name="Freeform 247"/>
              <p:cNvSpPr>
                <a:spLocks noEditPoints="1"/>
              </p:cNvSpPr>
              <p:nvPr/>
            </p:nvSpPr>
            <p:spPr bwMode="auto">
              <a:xfrm>
                <a:off x="-6245723" y="3527981"/>
                <a:ext cx="2043643" cy="4920"/>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2" name="Freeform 248"/>
              <p:cNvSpPr>
                <a:spLocks/>
              </p:cNvSpPr>
              <p:nvPr/>
            </p:nvSpPr>
            <p:spPr bwMode="auto">
              <a:xfrm>
                <a:off x="-3691771" y="2785124"/>
                <a:ext cx="9628" cy="2459"/>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3" name="Freeform 249"/>
              <p:cNvSpPr>
                <a:spLocks noEditPoints="1"/>
              </p:cNvSpPr>
              <p:nvPr/>
            </p:nvSpPr>
            <p:spPr bwMode="auto">
              <a:xfrm>
                <a:off x="-5836513" y="2785124"/>
                <a:ext cx="1314286" cy="2459"/>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4" name="Freeform 250"/>
              <p:cNvSpPr>
                <a:spLocks/>
              </p:cNvSpPr>
              <p:nvPr/>
            </p:nvSpPr>
            <p:spPr bwMode="auto">
              <a:xfrm>
                <a:off x="-3672514" y="2669513"/>
                <a:ext cx="4814"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5" name="Freeform 251"/>
              <p:cNvSpPr>
                <a:spLocks/>
              </p:cNvSpPr>
              <p:nvPr/>
            </p:nvSpPr>
            <p:spPr bwMode="auto">
              <a:xfrm>
                <a:off x="-1308725" y="3146713"/>
                <a:ext cx="7221" cy="2461"/>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6" name="Freeform 252"/>
              <p:cNvSpPr>
                <a:spLocks/>
              </p:cNvSpPr>
              <p:nvPr/>
            </p:nvSpPr>
            <p:spPr bwMode="auto">
              <a:xfrm>
                <a:off x="-5737821" y="2669513"/>
                <a:ext cx="2406"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7" name="Freeform 253"/>
              <p:cNvSpPr>
                <a:spLocks noEditPoints="1"/>
              </p:cNvSpPr>
              <p:nvPr/>
            </p:nvSpPr>
            <p:spPr bwMode="auto">
              <a:xfrm>
                <a:off x="-5034942" y="4460241"/>
                <a:ext cx="1162637" cy="2461"/>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8" name="Freeform 254"/>
              <p:cNvSpPr>
                <a:spLocks noEditPoints="1"/>
              </p:cNvSpPr>
              <p:nvPr/>
            </p:nvSpPr>
            <p:spPr bwMode="auto">
              <a:xfrm>
                <a:off x="-3795278" y="4460241"/>
                <a:ext cx="1449084" cy="2461"/>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9" name="Freeform 255"/>
              <p:cNvSpPr>
                <a:spLocks noEditPoints="1"/>
              </p:cNvSpPr>
              <p:nvPr/>
            </p:nvSpPr>
            <p:spPr bwMode="auto">
              <a:xfrm>
                <a:off x="-2199359" y="4460241"/>
                <a:ext cx="1434642" cy="2461"/>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0" name="Freeform 256"/>
              <p:cNvSpPr>
                <a:spLocks noEditPoints="1"/>
              </p:cNvSpPr>
              <p:nvPr/>
            </p:nvSpPr>
            <p:spPr bwMode="auto">
              <a:xfrm>
                <a:off x="-6315529" y="4460241"/>
                <a:ext cx="1167451" cy="2461"/>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1" name="Freeform 257"/>
              <p:cNvSpPr>
                <a:spLocks noEditPoints="1"/>
              </p:cNvSpPr>
              <p:nvPr/>
            </p:nvSpPr>
            <p:spPr bwMode="auto">
              <a:xfrm>
                <a:off x="-6212023" y="5200638"/>
                <a:ext cx="748614" cy="2459"/>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2" name="Freeform 258"/>
              <p:cNvSpPr>
                <a:spLocks noEditPoints="1"/>
              </p:cNvSpPr>
              <p:nvPr/>
            </p:nvSpPr>
            <p:spPr bwMode="auto">
              <a:xfrm>
                <a:off x="-4837559" y="5200638"/>
                <a:ext cx="741392" cy="2459"/>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3" name="Freeform 259"/>
              <p:cNvSpPr>
                <a:spLocks noEditPoints="1"/>
              </p:cNvSpPr>
              <p:nvPr/>
            </p:nvSpPr>
            <p:spPr bwMode="auto">
              <a:xfrm>
                <a:off x="-3593080" y="5200638"/>
                <a:ext cx="926741" cy="2459"/>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4" name="Freeform 260"/>
              <p:cNvSpPr>
                <a:spLocks noEditPoints="1"/>
              </p:cNvSpPr>
              <p:nvPr/>
            </p:nvSpPr>
            <p:spPr bwMode="auto">
              <a:xfrm>
                <a:off x="-1879213" y="5200638"/>
                <a:ext cx="967661" cy="2459"/>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5" name="Freeform 261"/>
              <p:cNvSpPr>
                <a:spLocks noEditPoints="1"/>
              </p:cNvSpPr>
              <p:nvPr/>
            </p:nvSpPr>
            <p:spPr bwMode="auto">
              <a:xfrm>
                <a:off x="-6175916" y="5318708"/>
                <a:ext cx="633071" cy="2459"/>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6" name="Freeform 262"/>
              <p:cNvSpPr>
                <a:spLocks noEditPoints="1"/>
              </p:cNvSpPr>
              <p:nvPr/>
            </p:nvSpPr>
            <p:spPr bwMode="auto">
              <a:xfrm>
                <a:off x="-4779788" y="5323628"/>
                <a:ext cx="625850" cy="4920"/>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7" name="Freeform 263"/>
              <p:cNvSpPr>
                <a:spLocks noEditPoints="1"/>
              </p:cNvSpPr>
              <p:nvPr/>
            </p:nvSpPr>
            <p:spPr bwMode="auto">
              <a:xfrm>
                <a:off x="-3537716" y="5323628"/>
                <a:ext cx="791941" cy="4920"/>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8" name="Freeform 264"/>
              <p:cNvSpPr>
                <a:spLocks/>
              </p:cNvSpPr>
              <p:nvPr/>
            </p:nvSpPr>
            <p:spPr bwMode="auto">
              <a:xfrm>
                <a:off x="-1766077" y="5323628"/>
                <a:ext cx="7221" cy="492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9" name="Freeform 265"/>
              <p:cNvSpPr>
                <a:spLocks noEditPoints="1"/>
              </p:cNvSpPr>
              <p:nvPr/>
            </p:nvSpPr>
            <p:spPr bwMode="auto">
              <a:xfrm>
                <a:off x="-6344414" y="3965824"/>
                <a:ext cx="5591732" cy="4920"/>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0" name="Freeform 266"/>
              <p:cNvSpPr>
                <a:spLocks noEditPoints="1"/>
              </p:cNvSpPr>
              <p:nvPr/>
            </p:nvSpPr>
            <p:spPr bwMode="auto">
              <a:xfrm>
                <a:off x="-6264980" y="3582096"/>
                <a:ext cx="2074935" cy="4920"/>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1" name="Freeform 267"/>
              <p:cNvSpPr>
                <a:spLocks noEditPoints="1"/>
              </p:cNvSpPr>
              <p:nvPr/>
            </p:nvSpPr>
            <p:spPr bwMode="auto">
              <a:xfrm>
                <a:off x="-4079318" y="3582096"/>
                <a:ext cx="3184617" cy="4920"/>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2" name="Freeform 268"/>
              <p:cNvSpPr>
                <a:spLocks/>
              </p:cNvSpPr>
              <p:nvPr/>
            </p:nvSpPr>
            <p:spPr bwMode="auto">
              <a:xfrm>
                <a:off x="-3833792" y="4088813"/>
                <a:ext cx="2408" cy="2459"/>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3" name="Freeform 269"/>
              <p:cNvSpPr>
                <a:spLocks/>
              </p:cNvSpPr>
              <p:nvPr/>
            </p:nvSpPr>
            <p:spPr bwMode="auto">
              <a:xfrm>
                <a:off x="-2269166" y="4044537"/>
                <a:ext cx="2408" cy="2459"/>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4" name="Freeform 270"/>
              <p:cNvSpPr>
                <a:spLocks/>
              </p:cNvSpPr>
              <p:nvPr/>
            </p:nvSpPr>
            <p:spPr bwMode="auto">
              <a:xfrm>
                <a:off x="-1301505" y="3146713"/>
                <a:ext cx="7222" cy="2461"/>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5" name="Freeform 271"/>
              <p:cNvSpPr>
                <a:spLocks/>
              </p:cNvSpPr>
              <p:nvPr/>
            </p:nvSpPr>
            <p:spPr bwMode="auto">
              <a:xfrm>
                <a:off x="-4139495" y="3892030"/>
                <a:ext cx="9628" cy="2459"/>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6" name="Freeform 272"/>
              <p:cNvSpPr>
                <a:spLocks/>
              </p:cNvSpPr>
              <p:nvPr/>
            </p:nvSpPr>
            <p:spPr bwMode="auto">
              <a:xfrm>
                <a:off x="-5075864" y="4002720"/>
                <a:ext cx="2408" cy="2461"/>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7" name="Freeform 273"/>
              <p:cNvSpPr>
                <a:spLocks/>
              </p:cNvSpPr>
              <p:nvPr/>
            </p:nvSpPr>
            <p:spPr bwMode="auto">
              <a:xfrm>
                <a:off x="-4529448" y="2785124"/>
                <a:ext cx="7221" cy="2459"/>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8" name="Freeform 274"/>
              <p:cNvSpPr>
                <a:spLocks/>
              </p:cNvSpPr>
              <p:nvPr/>
            </p:nvSpPr>
            <p:spPr bwMode="auto">
              <a:xfrm>
                <a:off x="-4524634" y="2785124"/>
                <a:ext cx="2406"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9" name="Freeform 275"/>
              <p:cNvSpPr>
                <a:spLocks/>
              </p:cNvSpPr>
              <p:nvPr/>
            </p:nvSpPr>
            <p:spPr bwMode="auto">
              <a:xfrm>
                <a:off x="-4341693" y="2785124"/>
                <a:ext cx="4814" cy="2459"/>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0" name="Freeform 276"/>
              <p:cNvSpPr>
                <a:spLocks noEditPoints="1"/>
              </p:cNvSpPr>
              <p:nvPr/>
            </p:nvSpPr>
            <p:spPr bwMode="auto">
              <a:xfrm>
                <a:off x="-6036303" y="3149173"/>
                <a:ext cx="1660911" cy="2459"/>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1" name="Freeform 277"/>
              <p:cNvSpPr>
                <a:spLocks/>
              </p:cNvSpPr>
              <p:nvPr/>
            </p:nvSpPr>
            <p:spPr bwMode="auto">
              <a:xfrm>
                <a:off x="-1303911" y="3149173"/>
                <a:ext cx="7221" cy="2459"/>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2" name="Freeform 278"/>
              <p:cNvSpPr>
                <a:spLocks/>
              </p:cNvSpPr>
              <p:nvPr/>
            </p:nvSpPr>
            <p:spPr bwMode="auto">
              <a:xfrm>
                <a:off x="-1301505" y="3149173"/>
                <a:ext cx="4814" cy="2459"/>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3" name="Freeform 279"/>
              <p:cNvSpPr>
                <a:spLocks/>
              </p:cNvSpPr>
              <p:nvPr/>
            </p:nvSpPr>
            <p:spPr bwMode="auto">
              <a:xfrm>
                <a:off x="-3872306" y="3149173"/>
                <a:ext cx="4814" cy="2459"/>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4" name="Freeform 280"/>
              <p:cNvSpPr>
                <a:spLocks/>
              </p:cNvSpPr>
              <p:nvPr/>
            </p:nvSpPr>
            <p:spPr bwMode="auto">
              <a:xfrm>
                <a:off x="-5675236" y="2593261"/>
                <a:ext cx="1612768" cy="2508986"/>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5" name="Freeform 281"/>
              <p:cNvSpPr>
                <a:spLocks/>
              </p:cNvSpPr>
              <p:nvPr/>
            </p:nvSpPr>
            <p:spPr bwMode="auto">
              <a:xfrm>
                <a:off x="-5010871" y="2548984"/>
                <a:ext cx="231083" cy="18694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6" name="Freeform 282"/>
              <p:cNvSpPr>
                <a:spLocks/>
              </p:cNvSpPr>
              <p:nvPr/>
            </p:nvSpPr>
            <p:spPr bwMode="auto">
              <a:xfrm>
                <a:off x="-4938658" y="2428454"/>
                <a:ext cx="385139" cy="341912"/>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7" name="Freeform 283"/>
              <p:cNvSpPr>
                <a:spLocks/>
              </p:cNvSpPr>
              <p:nvPr/>
            </p:nvSpPr>
            <p:spPr bwMode="auto">
              <a:xfrm>
                <a:off x="-3747136" y="2502248"/>
                <a:ext cx="2043643" cy="2208892"/>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8" name="Freeform 284"/>
              <p:cNvSpPr>
                <a:spLocks/>
              </p:cNvSpPr>
              <p:nvPr/>
            </p:nvSpPr>
            <p:spPr bwMode="auto">
              <a:xfrm>
                <a:off x="-3751950" y="2445673"/>
                <a:ext cx="507902" cy="324692"/>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9" name="Freeform 285"/>
              <p:cNvSpPr>
                <a:spLocks/>
              </p:cNvSpPr>
              <p:nvPr/>
            </p:nvSpPr>
            <p:spPr bwMode="auto">
              <a:xfrm>
                <a:off x="-1826256" y="3864971"/>
                <a:ext cx="149241" cy="223842"/>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0" name="Freeform 286"/>
              <p:cNvSpPr>
                <a:spLocks/>
              </p:cNvSpPr>
              <p:nvPr/>
            </p:nvSpPr>
            <p:spPr bwMode="auto">
              <a:xfrm>
                <a:off x="-2038082" y="3899408"/>
                <a:ext cx="180535" cy="250899"/>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1" name="Freeform 287"/>
              <p:cNvSpPr>
                <a:spLocks/>
              </p:cNvSpPr>
              <p:nvPr/>
            </p:nvSpPr>
            <p:spPr bwMode="auto">
              <a:xfrm>
                <a:off x="-1486852" y="4024859"/>
                <a:ext cx="305703" cy="201703"/>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2" name="Freeform 288"/>
              <p:cNvSpPr>
                <a:spLocks/>
              </p:cNvSpPr>
              <p:nvPr/>
            </p:nvSpPr>
            <p:spPr bwMode="auto">
              <a:xfrm>
                <a:off x="-1710715" y="4251159"/>
                <a:ext cx="572894" cy="568211"/>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3" name="Freeform 289"/>
              <p:cNvSpPr>
                <a:spLocks/>
              </p:cNvSpPr>
              <p:nvPr/>
            </p:nvSpPr>
            <p:spPr bwMode="auto">
              <a:xfrm>
                <a:off x="-5229920" y="2526846"/>
                <a:ext cx="50550" cy="46737"/>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4" name="Freeform 290"/>
              <p:cNvSpPr>
                <a:spLocks/>
              </p:cNvSpPr>
              <p:nvPr/>
            </p:nvSpPr>
            <p:spPr bwMode="auto">
              <a:xfrm>
                <a:off x="-5172149" y="2558824"/>
                <a:ext cx="86656" cy="56574"/>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5" name="Freeform 291"/>
              <p:cNvSpPr>
                <a:spLocks/>
              </p:cNvSpPr>
              <p:nvPr/>
            </p:nvSpPr>
            <p:spPr bwMode="auto">
              <a:xfrm>
                <a:off x="-5030128" y="2418615"/>
                <a:ext cx="79434" cy="91013"/>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6" name="Freeform 292"/>
              <p:cNvSpPr>
                <a:spLocks/>
              </p:cNvSpPr>
              <p:nvPr/>
            </p:nvSpPr>
            <p:spPr bwMode="auto">
              <a:xfrm>
                <a:off x="-5054199" y="2553904"/>
                <a:ext cx="113134" cy="127909"/>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7" name="Freeform 293"/>
              <p:cNvSpPr>
                <a:spLocks/>
              </p:cNvSpPr>
              <p:nvPr/>
            </p:nvSpPr>
            <p:spPr bwMode="auto">
              <a:xfrm>
                <a:off x="-5126413" y="2482569"/>
                <a:ext cx="52957" cy="61496"/>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8" name="Freeform 294"/>
              <p:cNvSpPr>
                <a:spLocks/>
              </p:cNvSpPr>
              <p:nvPr/>
            </p:nvSpPr>
            <p:spPr bwMode="auto">
              <a:xfrm>
                <a:off x="-4844781" y="3505842"/>
                <a:ext cx="117949" cy="98392"/>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9" name="Freeform 295"/>
              <p:cNvSpPr>
                <a:spLocks/>
              </p:cNvSpPr>
              <p:nvPr/>
            </p:nvSpPr>
            <p:spPr bwMode="auto">
              <a:xfrm>
                <a:off x="-4454828" y="2664594"/>
                <a:ext cx="96285" cy="56576"/>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0" name="Freeform 296"/>
              <p:cNvSpPr>
                <a:spLocks/>
              </p:cNvSpPr>
              <p:nvPr/>
            </p:nvSpPr>
            <p:spPr bwMode="auto">
              <a:xfrm>
                <a:off x="-3431802" y="2822020"/>
                <a:ext cx="86656" cy="164807"/>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1" name="Freeform 297"/>
              <p:cNvSpPr>
                <a:spLocks/>
              </p:cNvSpPr>
              <p:nvPr/>
            </p:nvSpPr>
            <p:spPr bwMode="auto">
              <a:xfrm>
                <a:off x="-3487167" y="2888436"/>
                <a:ext cx="64993" cy="66414"/>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2" name="Freeform 298"/>
              <p:cNvSpPr>
                <a:spLocks/>
              </p:cNvSpPr>
              <p:nvPr/>
            </p:nvSpPr>
            <p:spPr bwMode="auto">
              <a:xfrm>
                <a:off x="-5085493" y="2418615"/>
                <a:ext cx="9628" cy="158410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a:latin typeface="+mn-lt"/>
                  <a:cs typeface="+mn-cs"/>
                </a:endParaRPr>
              </a:p>
            </p:txBody>
          </p:sp>
          <p:sp>
            <p:nvSpPr>
              <p:cNvPr id="143" name="Freeform 299"/>
              <p:cNvSpPr>
                <a:spLocks/>
              </p:cNvSpPr>
              <p:nvPr/>
            </p:nvSpPr>
            <p:spPr bwMode="auto">
              <a:xfrm>
                <a:off x="-2902237" y="2418615"/>
                <a:ext cx="647514" cy="1648059"/>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a:latin typeface="+mn-lt"/>
                  <a:cs typeface="+mn-cs"/>
                </a:endParaRPr>
              </a:p>
            </p:txBody>
          </p:sp>
        </p:grpSp>
        <p:grpSp>
          <p:nvGrpSpPr>
            <p:cNvPr id="49" name="Group 21"/>
            <p:cNvGrpSpPr>
              <a:grpSpLocks/>
            </p:cNvGrpSpPr>
            <p:nvPr userDrawn="1">
              <p:custDataLst>
                <p:tags r:id="rId17"/>
              </p:custDataLst>
            </p:nvPr>
          </p:nvGrpSpPr>
          <p:grpSpPr bwMode="auto">
            <a:xfrm>
              <a:off x="6450012" y="3926681"/>
              <a:ext cx="3425033" cy="1653383"/>
              <a:chOff x="6450011" y="3926681"/>
              <a:chExt cx="3425034" cy="1653383"/>
            </a:xfrm>
          </p:grpSpPr>
          <p:sp>
            <p:nvSpPr>
              <p:cNvPr id="17" name="Oval 22"/>
              <p:cNvSpPr/>
              <p:nvPr/>
            </p:nvSpPr>
            <p:spPr>
              <a:xfrm>
                <a:off x="6821694" y="40424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8" name="Oval 23"/>
              <p:cNvSpPr/>
              <p:nvPr/>
            </p:nvSpPr>
            <p:spPr>
              <a:xfrm>
                <a:off x="6449799" y="4283171"/>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9" name="Oval 24"/>
              <p:cNvSpPr/>
              <p:nvPr/>
            </p:nvSpPr>
            <p:spPr>
              <a:xfrm>
                <a:off x="6528310" y="450063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0" name="Oval 25"/>
              <p:cNvSpPr/>
              <p:nvPr/>
            </p:nvSpPr>
            <p:spPr>
              <a:xfrm>
                <a:off x="6685332" y="4680095"/>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1" name="Oval 26"/>
              <p:cNvSpPr/>
              <p:nvPr/>
            </p:nvSpPr>
            <p:spPr>
              <a:xfrm>
                <a:off x="7234911" y="5150914"/>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2" name="Oval 27"/>
              <p:cNvSpPr/>
              <p:nvPr/>
            </p:nvSpPr>
            <p:spPr>
              <a:xfrm>
                <a:off x="6968386" y="548449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3" name="Oval 28"/>
              <p:cNvSpPr/>
              <p:nvPr/>
            </p:nvSpPr>
            <p:spPr>
              <a:xfrm>
                <a:off x="7121277" y="552461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4" name="Oval 29"/>
              <p:cNvSpPr/>
              <p:nvPr/>
            </p:nvSpPr>
            <p:spPr>
              <a:xfrm>
                <a:off x="9819582" y="5476054"/>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5" name="Oval 30"/>
              <p:cNvSpPr/>
              <p:nvPr/>
            </p:nvSpPr>
            <p:spPr>
              <a:xfrm>
                <a:off x="9272069" y="4965120"/>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6" name="Oval 31"/>
              <p:cNvSpPr/>
              <p:nvPr/>
            </p:nvSpPr>
            <p:spPr>
              <a:xfrm>
                <a:off x="9323722" y="4696985"/>
                <a:ext cx="55784"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7" name="Oval 32"/>
              <p:cNvSpPr/>
              <p:nvPr/>
            </p:nvSpPr>
            <p:spPr>
              <a:xfrm>
                <a:off x="9410497" y="472654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8" name="Oval 33"/>
              <p:cNvSpPr/>
              <p:nvPr/>
            </p:nvSpPr>
            <p:spPr>
              <a:xfrm>
                <a:off x="9418761" y="458931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9" name="Oval 34"/>
              <p:cNvSpPr/>
              <p:nvPr/>
            </p:nvSpPr>
            <p:spPr>
              <a:xfrm>
                <a:off x="9096452" y="4399293"/>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0" name="Oval 35"/>
              <p:cNvSpPr/>
              <p:nvPr/>
            </p:nvSpPr>
            <p:spPr>
              <a:xfrm>
                <a:off x="8933231" y="468431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1" name="Oval 36"/>
              <p:cNvSpPr/>
              <p:nvPr/>
            </p:nvSpPr>
            <p:spPr>
              <a:xfrm>
                <a:off x="8600592" y="4547084"/>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2" name="Oval 37"/>
              <p:cNvSpPr/>
              <p:nvPr/>
            </p:nvSpPr>
            <p:spPr>
              <a:xfrm>
                <a:off x="8612989" y="467376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3" name="Oval 38"/>
              <p:cNvSpPr/>
              <p:nvPr/>
            </p:nvSpPr>
            <p:spPr>
              <a:xfrm>
                <a:off x="8369191" y="43781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4" name="Oval 39"/>
              <p:cNvSpPr/>
              <p:nvPr/>
            </p:nvSpPr>
            <p:spPr>
              <a:xfrm>
                <a:off x="7844406" y="4437297"/>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5" name="Oval 40"/>
              <p:cNvSpPr/>
              <p:nvPr/>
            </p:nvSpPr>
            <p:spPr>
              <a:xfrm>
                <a:off x="7914653" y="425994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6" name="Oval 41"/>
              <p:cNvSpPr/>
              <p:nvPr/>
            </p:nvSpPr>
            <p:spPr>
              <a:xfrm>
                <a:off x="7982833"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7" name="Oval 42"/>
              <p:cNvSpPr/>
              <p:nvPr/>
            </p:nvSpPr>
            <p:spPr>
              <a:xfrm>
                <a:off x="8053080" y="41733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8" name="Oval 43"/>
              <p:cNvSpPr/>
              <p:nvPr/>
            </p:nvSpPr>
            <p:spPr>
              <a:xfrm>
                <a:off x="8030353" y="404881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9" name="Oval 44"/>
              <p:cNvSpPr/>
              <p:nvPr/>
            </p:nvSpPr>
            <p:spPr>
              <a:xfrm>
                <a:off x="8137790" y="392636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0" name="Oval 45"/>
              <p:cNvSpPr/>
              <p:nvPr/>
            </p:nvSpPr>
            <p:spPr>
              <a:xfrm>
                <a:off x="8212169" y="3966477"/>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1" name="Oval 46"/>
              <p:cNvSpPr/>
              <p:nvPr/>
            </p:nvSpPr>
            <p:spPr>
              <a:xfrm>
                <a:off x="8146054" y="403403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2" name="Oval 47"/>
              <p:cNvSpPr/>
              <p:nvPr/>
            </p:nvSpPr>
            <p:spPr>
              <a:xfrm>
                <a:off x="8086137" y="412482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3" name="Oval 48"/>
              <p:cNvSpPr/>
              <p:nvPr/>
            </p:nvSpPr>
            <p:spPr>
              <a:xfrm>
                <a:off x="8150186" y="41163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4" name="Oval 49"/>
              <p:cNvSpPr/>
              <p:nvPr/>
            </p:nvSpPr>
            <p:spPr>
              <a:xfrm>
                <a:off x="8205970" y="4148048"/>
                <a:ext cx="53718"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5" name="Oval 50"/>
              <p:cNvSpPr/>
              <p:nvPr/>
            </p:nvSpPr>
            <p:spPr>
              <a:xfrm>
                <a:off x="8241094" y="419872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6" name="Oval 51"/>
              <p:cNvSpPr/>
              <p:nvPr/>
            </p:nvSpPr>
            <p:spPr>
              <a:xfrm>
                <a:off x="8243159"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7" name="Oval 52"/>
              <p:cNvSpPr/>
              <p:nvPr/>
            </p:nvSpPr>
            <p:spPr>
              <a:xfrm>
                <a:off x="8170847" y="427683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8" name="Oval 53"/>
              <p:cNvSpPr/>
              <p:nvPr/>
            </p:nvSpPr>
            <p:spPr>
              <a:xfrm>
                <a:off x="8129525" y="420294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grpSp>
      </p:grpSp>
      <p:sp>
        <p:nvSpPr>
          <p:cNvPr id="344" name="Rectangle 9"/>
          <p:cNvSpPr>
            <a:spLocks noChangeArrowheads="1"/>
          </p:cNvSpPr>
          <p:nvPr userDrawn="1">
            <p:custDataLst>
              <p:tags r:id="rId15"/>
            </p:custDataLst>
          </p:nvPr>
        </p:nvSpPr>
        <p:spPr bwMode="gray">
          <a:xfrm>
            <a:off x="1031966" y="3617150"/>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2966" fontAlgn="auto">
              <a:spcBef>
                <a:spcPts val="0"/>
              </a:spcBef>
              <a:spcAft>
                <a:spcPts val="0"/>
              </a:spcAft>
              <a:defRPr/>
            </a:pPr>
            <a:r>
              <a:rPr lang="en-US" sz="1800" b="1" dirty="0">
                <a:solidFill>
                  <a:schemeClr val="bg1"/>
                </a:solidFill>
                <a:latin typeface="Arial"/>
                <a:cs typeface="Arial"/>
              </a:rPr>
              <a:t>About Capgemini</a:t>
            </a:r>
            <a:endParaRPr lang="en-US" sz="1000" dirty="0">
              <a:solidFill>
                <a:schemeClr val="bg1"/>
              </a:solidFill>
            </a:endParaRPr>
          </a:p>
          <a:p>
            <a:pPr algn="just" defTabSz="957756" fontAlgn="auto">
              <a:spcBef>
                <a:spcPts val="0"/>
              </a:spcBef>
              <a:spcAft>
                <a:spcPts val="0"/>
              </a:spcAft>
              <a:defRPr/>
            </a:pPr>
            <a:endParaRPr lang="en-US" sz="1000" dirty="0">
              <a:solidFill>
                <a:schemeClr val="bg1"/>
              </a:solidFill>
            </a:endParaRPr>
          </a:p>
          <a:p>
            <a:pPr algn="just" defTabSz="957756" fontAlgn="auto">
              <a:spcBef>
                <a:spcPts val="0"/>
              </a:spcBef>
              <a:spcAft>
                <a:spcPts val="0"/>
              </a:spcAft>
              <a:defRPr/>
            </a:pPr>
            <a:r>
              <a:rPr lang="en-US" sz="1000" dirty="0">
                <a:solidFill>
                  <a:schemeClr val="bg1"/>
                </a:solidFill>
              </a:rPr>
              <a:t>With more than </a:t>
            </a:r>
            <a:r>
              <a:rPr lang="en-US" sz="1000" dirty="0" smtClean="0">
                <a:solidFill>
                  <a:schemeClr val="bg1"/>
                </a:solidFill>
              </a:rPr>
              <a:t>180,000 people </a:t>
            </a:r>
            <a:r>
              <a:rPr lang="en-US" sz="1000" dirty="0">
                <a:solidFill>
                  <a:schemeClr val="bg1"/>
                </a:solidFill>
              </a:rPr>
              <a:t>in </a:t>
            </a:r>
            <a:r>
              <a:rPr lang="en-US" sz="1000" dirty="0" smtClean="0">
                <a:solidFill>
                  <a:schemeClr val="bg1"/>
                </a:solidFill>
              </a:rPr>
              <a:t>44 </a:t>
            </a:r>
            <a:r>
              <a:rPr lang="en-US" sz="1000" dirty="0">
                <a:solidFill>
                  <a:schemeClr val="bg1"/>
                </a:solidFill>
              </a:rPr>
              <a:t>countries, Capgemini is one of the world's foremost providers of consulting, technology and outsourcing services. The Group reported </a:t>
            </a:r>
            <a:r>
              <a:rPr lang="en-US" sz="1000" dirty="0" smtClean="0">
                <a:solidFill>
                  <a:schemeClr val="bg1"/>
                </a:solidFill>
              </a:rPr>
              <a:t>2014 </a:t>
            </a:r>
            <a:r>
              <a:rPr lang="en-US" sz="1000" dirty="0">
                <a:solidFill>
                  <a:schemeClr val="bg1"/>
                </a:solidFill>
              </a:rPr>
              <a:t>global revenues of EUR </a:t>
            </a:r>
            <a:r>
              <a:rPr lang="en-US" sz="1000" dirty="0" smtClean="0">
                <a:solidFill>
                  <a:schemeClr val="bg1"/>
                </a:solidFill>
              </a:rPr>
              <a:t>10.1 </a:t>
            </a:r>
            <a:r>
              <a:rPr lang="en-US" sz="1000" dirty="0">
                <a:solidFill>
                  <a:schemeClr val="bg1"/>
                </a:solidFill>
              </a:rPr>
              <a:t>billion.</a:t>
            </a:r>
          </a:p>
          <a:p>
            <a:pPr algn="just" defTabSz="957756" fontAlgn="auto">
              <a:spcBef>
                <a:spcPts val="0"/>
              </a:spcBef>
              <a:spcAft>
                <a:spcPts val="0"/>
              </a:spcAft>
              <a:defRPr/>
            </a:pPr>
            <a:r>
              <a:rPr lang="en-US" sz="1000"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rPr>
              <a:t>Experience</a:t>
            </a:r>
            <a:r>
              <a:rPr lang="en-US" sz="1000" baseline="30000" dirty="0" err="1">
                <a:solidFill>
                  <a:schemeClr val="bg1"/>
                </a:solidFill>
              </a:rPr>
              <a:t>TM</a:t>
            </a:r>
            <a:r>
              <a:rPr lang="en-US" sz="1000" dirty="0">
                <a:solidFill>
                  <a:schemeClr val="bg1"/>
                </a:solidFill>
              </a:rPr>
              <a:t>, and draws on </a:t>
            </a:r>
            <a:r>
              <a:rPr lang="en-US" sz="1000" dirty="0" err="1">
                <a:solidFill>
                  <a:schemeClr val="bg1"/>
                </a:solidFill>
              </a:rPr>
              <a:t>Rightshore</a:t>
            </a:r>
            <a:r>
              <a:rPr lang="en-US" sz="1000" b="1" baseline="30000" dirty="0">
                <a:solidFill>
                  <a:schemeClr val="bg1"/>
                </a:solidFill>
              </a:rPr>
              <a:t> ®</a:t>
            </a:r>
            <a:r>
              <a:rPr lang="en-US" sz="1000" dirty="0">
                <a:solidFill>
                  <a:schemeClr val="bg1"/>
                </a:solidFill>
              </a:rPr>
              <a:t>, its worldwide delivery model.</a:t>
            </a:r>
          </a:p>
          <a:p>
            <a:pPr algn="just" defTabSz="957756" fontAlgn="auto">
              <a:spcBef>
                <a:spcPts val="0"/>
              </a:spcBef>
              <a:spcAft>
                <a:spcPts val="0"/>
              </a:spcAft>
              <a:defRPr/>
            </a:pPr>
            <a:endParaRPr lang="en-US" sz="1050" dirty="0">
              <a:solidFill>
                <a:schemeClr val="bg1"/>
              </a:solidFill>
            </a:endParaRPr>
          </a:p>
          <a:p>
            <a:pPr algn="just" defTabSz="957756" fontAlgn="auto">
              <a:spcBef>
                <a:spcPts val="0"/>
              </a:spcBef>
              <a:spcAft>
                <a:spcPts val="0"/>
              </a:spcAft>
              <a:defRPr/>
            </a:pPr>
            <a:r>
              <a:rPr lang="en-US" sz="900" i="1" dirty="0" err="1">
                <a:solidFill>
                  <a:schemeClr val="bg1"/>
                </a:solidFill>
              </a:rPr>
              <a:t>Rightshore</a:t>
            </a:r>
            <a:r>
              <a:rPr lang="en-US" sz="900" i="1" baseline="30000" dirty="0">
                <a:solidFill>
                  <a:schemeClr val="bg1"/>
                </a:solidFill>
              </a:rPr>
              <a:t>®</a:t>
            </a:r>
            <a:r>
              <a:rPr lang="en-US" sz="900" i="1" dirty="0">
                <a:solidFill>
                  <a:schemeClr val="bg1"/>
                </a:solidFill>
              </a:rPr>
              <a:t> is a trademark belonging to Capgemini</a:t>
            </a:r>
            <a:endParaRPr lang="en-US" sz="900" b="1" kern="0" noProof="1">
              <a:solidFill>
                <a:schemeClr val="bg1"/>
              </a:solidFill>
            </a:endParaRPr>
          </a:p>
        </p:txBody>
      </p:sp>
      <p:pic>
        <p:nvPicPr>
          <p:cNvPr id="345" name="Image 337" descr="CBE_Label_ppt.png"/>
          <p:cNvPicPr>
            <a:picLocks noChangeAspect="1"/>
          </p:cNvPicPr>
          <p:nvPr userDrawn="1"/>
        </p:nvPicPr>
        <p:blipFill>
          <a:blip r:embed="rId34" cstate="print"/>
          <a:srcRect/>
          <a:stretch>
            <a:fillRect/>
          </a:stretch>
        </p:blipFill>
        <p:spPr bwMode="auto">
          <a:xfrm>
            <a:off x="801566" y="3468689"/>
            <a:ext cx="479180" cy="522287"/>
          </a:xfrm>
          <a:prstGeom prst="rect">
            <a:avLst/>
          </a:prstGeom>
          <a:noFill/>
          <a:ln w="9525">
            <a:noFill/>
            <a:miter lim="800000"/>
            <a:headEnd/>
            <a:tailEnd/>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losing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310" name="think-cell Slide" r:id="rId19" imgW="360" imgH="360" progId="">
                  <p:embed/>
                </p:oleObj>
              </mc:Choice>
              <mc:Fallback>
                <p:oleObj name="think-cell Slide" r:id="rId19" imgW="360" imgH="360" progId="">
                  <p:embed/>
                  <p:pic>
                    <p:nvPicPr>
                      <p:cNvPr id="0" name="Picture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21"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22"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7" name="Rectangle 6"/>
          <p:cNvSpPr/>
          <p:nvPr>
            <p:custDataLst>
              <p:tags r:id="rId7"/>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8" name="Picture 3" descr="C:\Users\UserSim\Desktop\DS_icons\128x128 shadows\facebook.png">
            <a:hlinkClick r:id="rId23"/>
          </p:cNvPr>
          <p:cNvPicPr>
            <a:picLocks noChangeAspect="1" noChangeArrowheads="1"/>
          </p:cNvPicPr>
          <p:nvPr>
            <p:custDataLst>
              <p:tags r:id="rId8"/>
            </p:custDataLst>
          </p:nvPr>
        </p:nvPicPr>
        <p:blipFill>
          <a:blip r:embed="rId24"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5"/>
          </p:cNvPr>
          <p:cNvPicPr>
            <a:picLocks noChangeAspect="1" noChangeArrowheads="1"/>
          </p:cNvPicPr>
          <p:nvPr>
            <p:custDataLst>
              <p:tags r:id="rId9"/>
            </p:custDataLst>
          </p:nvPr>
        </p:nvPicPr>
        <p:blipFill>
          <a:blip r:embed="rId26"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7"/>
          </p:cNvPr>
          <p:cNvPicPr>
            <a:picLocks noChangeAspect="1" noChangeArrowheads="1"/>
          </p:cNvPicPr>
          <p:nvPr>
            <p:custDataLst>
              <p:tags r:id="rId10"/>
            </p:custDataLst>
          </p:nvPr>
        </p:nvPicPr>
        <p:blipFill>
          <a:blip r:embed="rId28"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9"/>
          </p:cNvPr>
          <p:cNvPicPr>
            <a:picLocks noChangeAspect="1" noChangeArrowheads="1"/>
          </p:cNvPicPr>
          <p:nvPr>
            <p:custDataLst>
              <p:tags r:id="rId11"/>
            </p:custDataLst>
          </p:nvPr>
        </p:nvPicPr>
        <p:blipFill>
          <a:blip r:embed="rId30"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31"/>
          </p:cNvPr>
          <p:cNvPicPr preferRelativeResize="0">
            <a:picLocks/>
          </p:cNvPicPr>
          <p:nvPr>
            <p:custDataLst>
              <p:tags r:id="rId12"/>
            </p:custDataLst>
          </p:nvPr>
        </p:nvPicPr>
        <p:blipFill>
          <a:blip r:embed="rId32"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12311" name="think-cell Slide" r:id="rId33" imgW="360" imgH="360" progId="">
                  <p:embed/>
                </p:oleObj>
              </mc:Choice>
              <mc:Fallback>
                <p:oleObj name="think-cell Slide" r:id="rId33" imgW="360" imgH="360" progId="">
                  <p:embed/>
                  <p:pic>
                    <p:nvPicPr>
                      <p:cNvPr id="0" name="Picture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351"/>
          <p:cNvGrpSpPr>
            <a:grpSpLocks/>
          </p:cNvGrpSpPr>
          <p:nvPr>
            <p:custDataLst>
              <p:tags r:id="rId14"/>
            </p:custDataLst>
          </p:nvPr>
        </p:nvGrpSpPr>
        <p:grpSpPr bwMode="auto">
          <a:xfrm>
            <a:off x="5336931" y="3259139"/>
            <a:ext cx="3417277" cy="2117725"/>
            <a:chOff x="5511798" y="3584333"/>
            <a:chExt cx="4818106" cy="2816468"/>
          </a:xfrm>
        </p:grpSpPr>
        <p:grpSp>
          <p:nvGrpSpPr>
            <p:cNvPr id="15" name="Group 54"/>
            <p:cNvGrpSpPr>
              <a:grpSpLocks/>
            </p:cNvGrpSpPr>
            <p:nvPr>
              <p:custDataLst>
                <p:tags r:id="rId16"/>
              </p:custDataLst>
            </p:nvPr>
          </p:nvGrpSpPr>
          <p:grpSpPr bwMode="auto">
            <a:xfrm>
              <a:off x="5511798" y="3584333"/>
              <a:ext cx="4818106" cy="2816468"/>
              <a:chOff x="-6346822" y="2366960"/>
              <a:chExt cx="5613397" cy="3281360"/>
            </a:xfrm>
          </p:grpSpPr>
          <p:grpSp>
            <p:nvGrpSpPr>
              <p:cNvPr id="49" name="Group 205"/>
              <p:cNvGrpSpPr>
                <a:grpSpLocks/>
              </p:cNvGrpSpPr>
              <p:nvPr/>
            </p:nvGrpSpPr>
            <p:grpSpPr bwMode="auto">
              <a:xfrm>
                <a:off x="-6170610" y="2416173"/>
                <a:ext cx="5135561" cy="3197223"/>
                <a:chOff x="-3887" y="1522"/>
                <a:chExt cx="3235" cy="2014"/>
              </a:xfrm>
            </p:grpSpPr>
            <p:sp>
              <p:nvSpPr>
                <p:cNvPr id="144" name="Freeform 5"/>
                <p:cNvSpPr>
                  <a:spLocks noEditPoints="1"/>
                </p:cNvSpPr>
                <p:nvPr/>
              </p:nvSpPr>
              <p:spPr bwMode="auto">
                <a:xfrm>
                  <a:off x="-2016" y="3070"/>
                  <a:ext cx="136" cy="2"/>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5" name="Freeform 6"/>
                <p:cNvSpPr>
                  <a:spLocks/>
                </p:cNvSpPr>
                <p:nvPr/>
              </p:nvSpPr>
              <p:spPr bwMode="auto">
                <a:xfrm>
                  <a:off x="-2718" y="2861"/>
                  <a:ext cx="12" cy="3"/>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6" name="Freeform 7"/>
                <p:cNvSpPr>
                  <a:spLocks/>
                </p:cNvSpPr>
                <p:nvPr/>
              </p:nvSpPr>
              <p:spPr bwMode="auto">
                <a:xfrm>
                  <a:off x="-1028" y="2861"/>
                  <a:ext cx="2" cy="3"/>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7" name="Freeform 8"/>
                <p:cNvSpPr>
                  <a:spLocks noEditPoints="1"/>
                </p:cNvSpPr>
                <p:nvPr/>
              </p:nvSpPr>
              <p:spPr bwMode="auto">
                <a:xfrm>
                  <a:off x="-2197" y="2222"/>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8" name="Freeform 9"/>
                <p:cNvSpPr>
                  <a:spLocks noEditPoints="1"/>
                </p:cNvSpPr>
                <p:nvPr/>
              </p:nvSpPr>
              <p:spPr bwMode="auto">
                <a:xfrm>
                  <a:off x="-3755" y="2222"/>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9" name="Freeform 10"/>
                <p:cNvSpPr>
                  <a:spLocks noEditPoints="1"/>
                </p:cNvSpPr>
                <p:nvPr/>
              </p:nvSpPr>
              <p:spPr bwMode="auto">
                <a:xfrm>
                  <a:off x="-2263" y="1682"/>
                  <a:ext cx="1069"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0" name="Freeform 11"/>
                <p:cNvSpPr>
                  <a:spLocks noEditPoints="1"/>
                </p:cNvSpPr>
                <p:nvPr/>
              </p:nvSpPr>
              <p:spPr bwMode="auto">
                <a:xfrm>
                  <a:off x="-3519" y="1682"/>
                  <a:ext cx="531"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1" name="Freeform 12"/>
                <p:cNvSpPr>
                  <a:spLocks/>
                </p:cNvSpPr>
                <p:nvPr/>
              </p:nvSpPr>
              <p:spPr bwMode="auto">
                <a:xfrm>
                  <a:off x="-1232" y="1987"/>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2" name="Freeform 13"/>
                <p:cNvSpPr>
                  <a:spLocks/>
                </p:cNvSpPr>
                <p:nvPr/>
              </p:nvSpPr>
              <p:spPr bwMode="auto">
                <a:xfrm>
                  <a:off x="-1116" y="2222"/>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3" name="Freeform 14"/>
                <p:cNvSpPr>
                  <a:spLocks noEditPoints="1"/>
                </p:cNvSpPr>
                <p:nvPr/>
              </p:nvSpPr>
              <p:spPr bwMode="auto">
                <a:xfrm>
                  <a:off x="-1103" y="2260"/>
                  <a:ext cx="171" cy="1016"/>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4" name="Freeform 15"/>
                <p:cNvSpPr>
                  <a:spLocks/>
                </p:cNvSpPr>
                <p:nvPr/>
              </p:nvSpPr>
              <p:spPr bwMode="auto">
                <a:xfrm>
                  <a:off x="-981" y="3070"/>
                  <a:ext cx="8" cy="2"/>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5" name="Freeform 16"/>
                <p:cNvSpPr>
                  <a:spLocks/>
                </p:cNvSpPr>
                <p:nvPr/>
              </p:nvSpPr>
              <p:spPr bwMode="auto">
                <a:xfrm>
                  <a:off x="-1028" y="2861"/>
                  <a:ext cx="5"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6" name="Freeform 17"/>
                <p:cNvSpPr>
                  <a:spLocks noEditPoints="1"/>
                </p:cNvSpPr>
                <p:nvPr/>
              </p:nvSpPr>
              <p:spPr bwMode="auto">
                <a:xfrm>
                  <a:off x="-1749" y="1524"/>
                  <a:ext cx="843" cy="1831"/>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7"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8" name="Freeform 19"/>
                <p:cNvSpPr>
                  <a:spLocks/>
                </p:cNvSpPr>
                <p:nvPr/>
              </p:nvSpPr>
              <p:spPr bwMode="auto">
                <a:xfrm>
                  <a:off x="-1499" y="1682"/>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9" name="Freeform 20"/>
                <p:cNvSpPr>
                  <a:spLocks noEditPoints="1"/>
                </p:cNvSpPr>
                <p:nvPr/>
              </p:nvSpPr>
              <p:spPr bwMode="auto">
                <a:xfrm>
                  <a:off x="-2620" y="2810"/>
                  <a:ext cx="179"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0" name="Freeform 21"/>
                <p:cNvSpPr>
                  <a:spLocks noEditPoints="1"/>
                </p:cNvSpPr>
                <p:nvPr/>
              </p:nvSpPr>
              <p:spPr bwMode="auto">
                <a:xfrm>
                  <a:off x="-2620" y="2810"/>
                  <a:ext cx="179"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1" name="Freeform 22"/>
                <p:cNvSpPr>
                  <a:spLocks/>
                </p:cNvSpPr>
                <p:nvPr/>
              </p:nvSpPr>
              <p:spPr bwMode="auto">
                <a:xfrm>
                  <a:off x="-1032" y="2810"/>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2" name="Freeform 23"/>
                <p:cNvSpPr>
                  <a:spLocks/>
                </p:cNvSpPr>
                <p:nvPr/>
              </p:nvSpPr>
              <p:spPr bwMode="auto">
                <a:xfrm>
                  <a:off x="-938"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3" name="Freeform 24"/>
                <p:cNvSpPr>
                  <a:spLocks noEditPoints="1"/>
                </p:cNvSpPr>
                <p:nvPr/>
              </p:nvSpPr>
              <p:spPr bwMode="auto">
                <a:xfrm>
                  <a:off x="-3887" y="3352"/>
                  <a:ext cx="396" cy="0"/>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4" name="Freeform 25"/>
                <p:cNvSpPr>
                  <a:spLocks noEditPoints="1"/>
                </p:cNvSpPr>
                <p:nvPr/>
              </p:nvSpPr>
              <p:spPr bwMode="auto">
                <a:xfrm>
                  <a:off x="-2903" y="3355"/>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5" name="Freeform 26"/>
                <p:cNvSpPr>
                  <a:spLocks noEditPoints="1"/>
                </p:cNvSpPr>
                <p:nvPr/>
              </p:nvSpPr>
              <p:spPr bwMode="auto">
                <a:xfrm>
                  <a:off x="-2019" y="3355"/>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6" name="Freeform 27"/>
                <p:cNvSpPr>
                  <a:spLocks/>
                </p:cNvSpPr>
                <p:nvPr/>
              </p:nvSpPr>
              <p:spPr bwMode="auto">
                <a:xfrm>
                  <a:off x="-912" y="3355"/>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7" name="Freeform 28"/>
                <p:cNvSpPr>
                  <a:spLocks/>
                </p:cNvSpPr>
                <p:nvPr/>
              </p:nvSpPr>
              <p:spPr bwMode="auto">
                <a:xfrm>
                  <a:off x="-808" y="3357"/>
                  <a:ext cx="2" cy="0"/>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8" name="Freeform 29"/>
                <p:cNvSpPr>
                  <a:spLocks/>
                </p:cNvSpPr>
                <p:nvPr/>
              </p:nvSpPr>
              <p:spPr bwMode="auto">
                <a:xfrm>
                  <a:off x="-104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9" name="Freeform 30"/>
                <p:cNvSpPr>
                  <a:spLocks/>
                </p:cNvSpPr>
                <p:nvPr/>
              </p:nvSpPr>
              <p:spPr bwMode="auto">
                <a:xfrm>
                  <a:off x="-110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0" name="Freeform 31"/>
                <p:cNvSpPr>
                  <a:spLocks/>
                </p:cNvSpPr>
                <p:nvPr/>
              </p:nvSpPr>
              <p:spPr bwMode="auto">
                <a:xfrm>
                  <a:off x="-2382" y="1987"/>
                  <a:ext cx="91"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1" name="Freeform 32"/>
                <p:cNvSpPr>
                  <a:spLocks/>
                </p:cNvSpPr>
                <p:nvPr/>
              </p:nvSpPr>
              <p:spPr bwMode="auto">
                <a:xfrm>
                  <a:off x="-2369" y="2222"/>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2" name="Freeform 33"/>
                <p:cNvSpPr>
                  <a:spLocks noEditPoints="1"/>
                </p:cNvSpPr>
                <p:nvPr/>
              </p:nvSpPr>
              <p:spPr bwMode="auto">
                <a:xfrm>
                  <a:off x="-2417" y="1522"/>
                  <a:ext cx="415"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3" name="Freeform 34"/>
                <p:cNvSpPr>
                  <a:spLocks/>
                </p:cNvSpPr>
                <p:nvPr/>
              </p:nvSpPr>
              <p:spPr bwMode="auto">
                <a:xfrm>
                  <a:off x="-2210" y="1754"/>
                  <a:ext cx="6"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4" name="Freeform 35"/>
                <p:cNvSpPr>
                  <a:spLocks/>
                </p:cNvSpPr>
                <p:nvPr/>
              </p:nvSpPr>
              <p:spPr bwMode="auto">
                <a:xfrm>
                  <a:off x="-2417" y="2498"/>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5"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6" name="Freeform 37"/>
                <p:cNvSpPr>
                  <a:spLocks noEditPoints="1"/>
                </p:cNvSpPr>
                <p:nvPr/>
              </p:nvSpPr>
              <p:spPr bwMode="auto">
                <a:xfrm>
                  <a:off x="-2201" y="1987"/>
                  <a:ext cx="53"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7" name="Freeform 38"/>
                <p:cNvSpPr>
                  <a:spLocks/>
                </p:cNvSpPr>
                <p:nvPr/>
              </p:nvSpPr>
              <p:spPr bwMode="auto">
                <a:xfrm>
                  <a:off x="-2197" y="2222"/>
                  <a:ext cx="3"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8" name="Freeform 39"/>
                <p:cNvSpPr>
                  <a:spLocks noEditPoints="1"/>
                </p:cNvSpPr>
                <p:nvPr/>
              </p:nvSpPr>
              <p:spPr bwMode="auto">
                <a:xfrm>
                  <a:off x="-2222" y="2260"/>
                  <a:ext cx="85" cy="1016"/>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9" name="Freeform 40"/>
                <p:cNvSpPr>
                  <a:spLocks/>
                </p:cNvSpPr>
                <p:nvPr/>
              </p:nvSpPr>
              <p:spPr bwMode="auto">
                <a:xfrm>
                  <a:off x="-2171" y="3070"/>
                  <a:ext cx="5" cy="2"/>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0" name="Freeform 41"/>
                <p:cNvSpPr>
                  <a:spLocks/>
                </p:cNvSpPr>
                <p:nvPr/>
              </p:nvSpPr>
              <p:spPr bwMode="auto">
                <a:xfrm>
                  <a:off x="-2207"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1" name="Freeform 42"/>
                <p:cNvSpPr>
                  <a:spLocks noEditPoints="1"/>
                </p:cNvSpPr>
                <p:nvPr/>
              </p:nvSpPr>
              <p:spPr bwMode="auto">
                <a:xfrm>
                  <a:off x="-2151" y="1522"/>
                  <a:ext cx="182" cy="1833"/>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2"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3" name="Freeform 44"/>
                <p:cNvSpPr>
                  <a:spLocks/>
                </p:cNvSpPr>
                <p:nvPr/>
              </p:nvSpPr>
              <p:spPr bwMode="auto">
                <a:xfrm>
                  <a:off x="-2210" y="281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4" name="Freeform 45"/>
                <p:cNvSpPr>
                  <a:spLocks/>
                </p:cNvSpPr>
                <p:nvPr/>
              </p:nvSpPr>
              <p:spPr bwMode="auto">
                <a:xfrm>
                  <a:off x="-2144"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5" name="Freeform 46"/>
                <p:cNvSpPr>
                  <a:spLocks/>
                </p:cNvSpPr>
                <p:nvPr/>
              </p:nvSpPr>
              <p:spPr bwMode="auto">
                <a:xfrm>
                  <a:off x="-2128" y="3357"/>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6" name="Freeform 47"/>
                <p:cNvSpPr>
                  <a:spLocks/>
                </p:cNvSpPr>
                <p:nvPr/>
              </p:nvSpPr>
              <p:spPr bwMode="auto">
                <a:xfrm>
                  <a:off x="-212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7"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8" name="Freeform 49"/>
                <p:cNvSpPr>
                  <a:spLocks/>
                </p:cNvSpPr>
                <p:nvPr/>
              </p:nvSpPr>
              <p:spPr bwMode="auto">
                <a:xfrm>
                  <a:off x="-220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9" name="Freeform 50"/>
                <p:cNvSpPr>
                  <a:spLocks/>
                </p:cNvSpPr>
                <p:nvPr/>
              </p:nvSpPr>
              <p:spPr bwMode="auto">
                <a:xfrm>
                  <a:off x="-2019" y="1987"/>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0" name="Freeform 51"/>
                <p:cNvSpPr>
                  <a:spLocks/>
                </p:cNvSpPr>
                <p:nvPr/>
              </p:nvSpPr>
              <p:spPr bwMode="auto">
                <a:xfrm>
                  <a:off x="-2016" y="2222"/>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1" name="Freeform 52"/>
                <p:cNvSpPr>
                  <a:spLocks noEditPoints="1"/>
                </p:cNvSpPr>
                <p:nvPr/>
              </p:nvSpPr>
              <p:spPr bwMode="auto">
                <a:xfrm>
                  <a:off x="-2028" y="2260"/>
                  <a:ext cx="14" cy="1016"/>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2" name="Freeform 53"/>
                <p:cNvSpPr>
                  <a:spLocks/>
                </p:cNvSpPr>
                <p:nvPr/>
              </p:nvSpPr>
              <p:spPr bwMode="auto">
                <a:xfrm>
                  <a:off x="-2022" y="3070"/>
                  <a:ext cx="6" cy="2"/>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3" name="Freeform 54"/>
                <p:cNvSpPr>
                  <a:spLocks/>
                </p:cNvSpPr>
                <p:nvPr/>
              </p:nvSpPr>
              <p:spPr bwMode="auto">
                <a:xfrm>
                  <a:off x="-2027" y="2861"/>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4" name="Freeform 55"/>
                <p:cNvSpPr>
                  <a:spLocks noEditPoints="1"/>
                </p:cNvSpPr>
                <p:nvPr/>
              </p:nvSpPr>
              <p:spPr bwMode="auto">
                <a:xfrm>
                  <a:off x="-2024" y="1522"/>
                  <a:ext cx="92" cy="1833"/>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5" name="Freeform 56"/>
                <p:cNvSpPr>
                  <a:spLocks/>
                </p:cNvSpPr>
                <p:nvPr/>
              </p:nvSpPr>
              <p:spPr bwMode="auto">
                <a:xfrm>
                  <a:off x="-1984" y="1754"/>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6" name="Freeform 57"/>
                <p:cNvSpPr>
                  <a:spLocks/>
                </p:cNvSpPr>
                <p:nvPr/>
              </p:nvSpPr>
              <p:spPr bwMode="auto">
                <a:xfrm>
                  <a:off x="-2027"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7" name="Freeform 58"/>
                <p:cNvSpPr>
                  <a:spLocks/>
                </p:cNvSpPr>
                <p:nvPr/>
              </p:nvSpPr>
              <p:spPr bwMode="auto">
                <a:xfrm>
                  <a:off x="-2024"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8" name="Freeform 59"/>
                <p:cNvSpPr>
                  <a:spLocks/>
                </p:cNvSpPr>
                <p:nvPr/>
              </p:nvSpPr>
              <p:spPr bwMode="auto">
                <a:xfrm>
                  <a:off x="-2027" y="3357"/>
                  <a:ext cx="8"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9" name="Freeform 60"/>
                <p:cNvSpPr>
                  <a:spLocks/>
                </p:cNvSpPr>
                <p:nvPr/>
              </p:nvSpPr>
              <p:spPr bwMode="auto">
                <a:xfrm>
                  <a:off x="-2024"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0"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1" name="Freeform 62"/>
                <p:cNvSpPr>
                  <a:spLocks/>
                </p:cNvSpPr>
                <p:nvPr/>
              </p:nvSpPr>
              <p:spPr bwMode="auto">
                <a:xfrm>
                  <a:off x="-2019"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2" name="Freeform 63"/>
                <p:cNvSpPr>
                  <a:spLocks/>
                </p:cNvSpPr>
                <p:nvPr/>
              </p:nvSpPr>
              <p:spPr bwMode="auto">
                <a:xfrm>
                  <a:off x="-1840" y="1987"/>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3" name="Freeform 64"/>
                <p:cNvSpPr>
                  <a:spLocks/>
                </p:cNvSpPr>
                <p:nvPr/>
              </p:nvSpPr>
              <p:spPr bwMode="auto">
                <a:xfrm>
                  <a:off x="-1830" y="2222"/>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4" name="Freeform 65"/>
                <p:cNvSpPr>
                  <a:spLocks noEditPoints="1"/>
                </p:cNvSpPr>
                <p:nvPr/>
              </p:nvSpPr>
              <p:spPr bwMode="auto">
                <a:xfrm>
                  <a:off x="-1912" y="2260"/>
                  <a:ext cx="83" cy="1016"/>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5" name="Freeform 66"/>
                <p:cNvSpPr>
                  <a:spLocks/>
                </p:cNvSpPr>
                <p:nvPr/>
              </p:nvSpPr>
              <p:spPr bwMode="auto">
                <a:xfrm>
                  <a:off x="-1880"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6" name="Freeform 67"/>
                <p:cNvSpPr>
                  <a:spLocks noEditPoints="1"/>
                </p:cNvSpPr>
                <p:nvPr/>
              </p:nvSpPr>
              <p:spPr bwMode="auto">
                <a:xfrm>
                  <a:off x="-1934" y="1522"/>
                  <a:ext cx="100" cy="1833"/>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7"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8" name="Freeform 69"/>
                <p:cNvSpPr>
                  <a:spLocks/>
                </p:cNvSpPr>
                <p:nvPr/>
              </p:nvSpPr>
              <p:spPr bwMode="auto">
                <a:xfrm>
                  <a:off x="-1868" y="1682"/>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9" name="Freeform 70"/>
                <p:cNvSpPr>
                  <a:spLocks/>
                </p:cNvSpPr>
                <p:nvPr/>
              </p:nvSpPr>
              <p:spPr bwMode="auto">
                <a:xfrm>
                  <a:off x="-1842"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0" name="Freeform 71"/>
                <p:cNvSpPr>
                  <a:spLocks/>
                </p:cNvSpPr>
                <p:nvPr/>
              </p:nvSpPr>
              <p:spPr bwMode="auto">
                <a:xfrm>
                  <a:off x="-1912"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1" name="Freeform 72"/>
                <p:cNvSpPr>
                  <a:spLocks/>
                </p:cNvSpPr>
                <p:nvPr/>
              </p:nvSpPr>
              <p:spPr bwMode="auto">
                <a:xfrm>
                  <a:off x="-1946" y="3355"/>
                  <a:ext cx="17" cy="37"/>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2" name="Freeform 73"/>
                <p:cNvSpPr>
                  <a:spLocks/>
                </p:cNvSpPr>
                <p:nvPr/>
              </p:nvSpPr>
              <p:spPr bwMode="auto">
                <a:xfrm>
                  <a:off x="-1934" y="3355"/>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3"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4"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5" name="Freeform 76"/>
                <p:cNvSpPr>
                  <a:spLocks noEditPoints="1"/>
                </p:cNvSpPr>
                <p:nvPr/>
              </p:nvSpPr>
              <p:spPr bwMode="auto">
                <a:xfrm>
                  <a:off x="-1664"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6" name="Freeform 77"/>
                <p:cNvSpPr>
                  <a:spLocks/>
                </p:cNvSpPr>
                <p:nvPr/>
              </p:nvSpPr>
              <p:spPr bwMode="auto">
                <a:xfrm>
                  <a:off x="-1614"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7" name="Freeform 78"/>
                <p:cNvSpPr>
                  <a:spLocks/>
                </p:cNvSpPr>
                <p:nvPr/>
              </p:nvSpPr>
              <p:spPr bwMode="auto">
                <a:xfrm>
                  <a:off x="-1667" y="1682"/>
                  <a:ext cx="6"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8" name="Freeform 79"/>
                <p:cNvSpPr>
                  <a:spLocks/>
                </p:cNvSpPr>
                <p:nvPr/>
              </p:nvSpPr>
              <p:spPr bwMode="auto">
                <a:xfrm>
                  <a:off x="-1429"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9" name="Freeform 80"/>
                <p:cNvSpPr>
                  <a:spLocks/>
                </p:cNvSpPr>
                <p:nvPr/>
              </p:nvSpPr>
              <p:spPr bwMode="auto">
                <a:xfrm>
                  <a:off x="-1458"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0" name="Freeform 81"/>
                <p:cNvSpPr>
                  <a:spLocks/>
                </p:cNvSpPr>
                <p:nvPr/>
              </p:nvSpPr>
              <p:spPr bwMode="auto">
                <a:xfrm>
                  <a:off x="-1376" y="1987"/>
                  <a:ext cx="100"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1" name="Freeform 82"/>
                <p:cNvSpPr>
                  <a:spLocks/>
                </p:cNvSpPr>
                <p:nvPr/>
              </p:nvSpPr>
              <p:spPr bwMode="auto">
                <a:xfrm>
                  <a:off x="-1288"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2" name="Freeform 83"/>
                <p:cNvSpPr>
                  <a:spLocks noEditPoints="1"/>
                </p:cNvSpPr>
                <p:nvPr/>
              </p:nvSpPr>
              <p:spPr bwMode="auto">
                <a:xfrm>
                  <a:off x="-1281" y="2260"/>
                  <a:ext cx="232" cy="1016"/>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3" name="Freeform 84"/>
                <p:cNvSpPr>
                  <a:spLocks/>
                </p:cNvSpPr>
                <p:nvPr/>
              </p:nvSpPr>
              <p:spPr bwMode="auto">
                <a:xfrm>
                  <a:off x="-1120" y="3070"/>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4" name="Freeform 85"/>
                <p:cNvSpPr>
                  <a:spLocks/>
                </p:cNvSpPr>
                <p:nvPr/>
              </p:nvSpPr>
              <p:spPr bwMode="auto">
                <a:xfrm>
                  <a:off x="-1196" y="2861"/>
                  <a:ext cx="8"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5" name="Freeform 86"/>
                <p:cNvSpPr>
                  <a:spLocks noEditPoints="1"/>
                </p:cNvSpPr>
                <p:nvPr/>
              </p:nvSpPr>
              <p:spPr bwMode="auto">
                <a:xfrm>
                  <a:off x="-1774" y="1524"/>
                  <a:ext cx="766" cy="1831"/>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6"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7" name="Rectangle 88"/>
                <p:cNvSpPr>
                  <a:spLocks noChangeArrowheads="1"/>
                </p:cNvSpPr>
                <p:nvPr/>
              </p:nvSpPr>
              <p:spPr bwMode="auto">
                <a:xfrm>
                  <a:off x="-1575" y="1683"/>
                  <a:ext cx="2" cy="2"/>
                </a:xfrm>
                <a:prstGeom prst="rect">
                  <a:avLst/>
                </a:prstGeom>
                <a:solidFill>
                  <a:srgbClr val="FFFFFF"/>
                </a:solidFill>
                <a:ln w="9525">
                  <a:noFill/>
                  <a:miter lim="800000"/>
                  <a:headEnd/>
                  <a:tailEnd/>
                </a:ln>
              </p:spPr>
              <p:txBody>
                <a:bodyPr/>
                <a:lstStyle/>
                <a:p>
                  <a:pPr defTabSz="884105" fontAlgn="auto">
                    <a:spcBef>
                      <a:spcPts val="0"/>
                    </a:spcBef>
                    <a:spcAft>
                      <a:spcPts val="0"/>
                    </a:spcAft>
                    <a:defRPr/>
                  </a:pPr>
                  <a:endParaRPr lang="en-US" sz="1662">
                    <a:latin typeface="+mn-lt"/>
                    <a:cs typeface="+mn-cs"/>
                  </a:endParaRPr>
                </a:p>
              </p:txBody>
            </p:sp>
            <p:sp>
              <p:nvSpPr>
                <p:cNvPr id="228" name="Freeform 89"/>
                <p:cNvSpPr>
                  <a:spLocks/>
                </p:cNvSpPr>
                <p:nvPr/>
              </p:nvSpPr>
              <p:spPr bwMode="auto">
                <a:xfrm>
                  <a:off x="-1575" y="1683"/>
                  <a:ext cx="2" cy="2"/>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9" name="Freeform 90"/>
                <p:cNvSpPr>
                  <a:spLocks/>
                </p:cNvSpPr>
                <p:nvPr/>
              </p:nvSpPr>
              <p:spPr bwMode="auto">
                <a:xfrm>
                  <a:off x="-1210"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0" name="Freeform 91"/>
                <p:cNvSpPr>
                  <a:spLocks/>
                </p:cNvSpPr>
                <p:nvPr/>
              </p:nvSpPr>
              <p:spPr bwMode="auto">
                <a:xfrm>
                  <a:off x="-1056" y="3276"/>
                  <a:ext cx="8"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1" name="Freeform 92"/>
                <p:cNvSpPr>
                  <a:spLocks/>
                </p:cNvSpPr>
                <p:nvPr/>
              </p:nvSpPr>
              <p:spPr bwMode="auto">
                <a:xfrm>
                  <a:off x="-1014" y="3357"/>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2" name="Freeform 93"/>
                <p:cNvSpPr>
                  <a:spLocks/>
                </p:cNvSpPr>
                <p:nvPr/>
              </p:nvSpPr>
              <p:spPr bwMode="auto">
                <a:xfrm>
                  <a:off x="-1014" y="3355"/>
                  <a:ext cx="8"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3"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4" name="Freeform 95"/>
                <p:cNvSpPr>
                  <a:spLocks/>
                </p:cNvSpPr>
                <p:nvPr/>
              </p:nvSpPr>
              <p:spPr bwMode="auto">
                <a:xfrm>
                  <a:off x="-128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5" name="Freeform 96"/>
                <p:cNvSpPr>
                  <a:spLocks noEditPoints="1"/>
                </p:cNvSpPr>
                <p:nvPr/>
              </p:nvSpPr>
              <p:spPr bwMode="auto">
                <a:xfrm>
                  <a:off x="-1636" y="1524"/>
                  <a:ext cx="819" cy="459"/>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6" name="Freeform 97"/>
                <p:cNvSpPr>
                  <a:spLocks/>
                </p:cNvSpPr>
                <p:nvPr/>
              </p:nvSpPr>
              <p:spPr bwMode="auto">
                <a:xfrm>
                  <a:off x="-1070" y="1754"/>
                  <a:ext cx="9"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7" name="Freeform 98"/>
                <p:cNvSpPr>
                  <a:spLocks/>
                </p:cNvSpPr>
                <p:nvPr/>
              </p:nvSpPr>
              <p:spPr bwMode="auto">
                <a:xfrm>
                  <a:off x="-1205" y="1682"/>
                  <a:ext cx="9"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8" name="Freeform 99"/>
                <p:cNvSpPr>
                  <a:spLocks/>
                </p:cNvSpPr>
                <p:nvPr/>
              </p:nvSpPr>
              <p:spPr bwMode="auto">
                <a:xfrm>
                  <a:off x="-955" y="1987"/>
                  <a:ext cx="217"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9" name="Freeform 100"/>
                <p:cNvSpPr>
                  <a:spLocks/>
                </p:cNvSpPr>
                <p:nvPr/>
              </p:nvSpPr>
              <p:spPr bwMode="auto">
                <a:xfrm>
                  <a:off x="-761" y="2222"/>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0" name="Freeform 101"/>
                <p:cNvSpPr>
                  <a:spLocks noEditPoints="1"/>
                </p:cNvSpPr>
                <p:nvPr/>
              </p:nvSpPr>
              <p:spPr bwMode="auto">
                <a:xfrm>
                  <a:off x="-741" y="2260"/>
                  <a:ext cx="89" cy="1016"/>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1" name="Freeform 102"/>
                <p:cNvSpPr>
                  <a:spLocks/>
                </p:cNvSpPr>
                <p:nvPr/>
              </p:nvSpPr>
              <p:spPr bwMode="auto">
                <a:xfrm>
                  <a:off x="-685"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2" name="Freeform 103"/>
                <p:cNvSpPr>
                  <a:spLocks/>
                </p:cNvSpPr>
                <p:nvPr/>
              </p:nvSpPr>
              <p:spPr bwMode="auto">
                <a:xfrm>
                  <a:off x="-659"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3" name="Freeform 104"/>
                <p:cNvSpPr>
                  <a:spLocks noEditPoints="1"/>
                </p:cNvSpPr>
                <p:nvPr/>
              </p:nvSpPr>
              <p:spPr bwMode="auto">
                <a:xfrm>
                  <a:off x="-1681" y="1524"/>
                  <a:ext cx="990" cy="1876"/>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4"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5" name="Freeform 106"/>
                <p:cNvSpPr>
                  <a:spLocks/>
                </p:cNvSpPr>
                <p:nvPr/>
              </p:nvSpPr>
              <p:spPr bwMode="auto">
                <a:xfrm>
                  <a:off x="-1297" y="1682"/>
                  <a:ext cx="6"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6" name="Freeform 107"/>
                <p:cNvSpPr>
                  <a:spLocks/>
                </p:cNvSpPr>
                <p:nvPr/>
              </p:nvSpPr>
              <p:spPr bwMode="auto">
                <a:xfrm>
                  <a:off x="-656"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7" name="Freeform 108"/>
                <p:cNvSpPr>
                  <a:spLocks/>
                </p:cNvSpPr>
                <p:nvPr/>
              </p:nvSpPr>
              <p:spPr bwMode="auto">
                <a:xfrm>
                  <a:off x="-697"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8" name="Freeform 109"/>
                <p:cNvSpPr>
                  <a:spLocks/>
                </p:cNvSpPr>
                <p:nvPr/>
              </p:nvSpPr>
              <p:spPr bwMode="auto">
                <a:xfrm>
                  <a:off x="-711" y="3355"/>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9"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0" name="Freeform 111"/>
                <p:cNvSpPr>
                  <a:spLocks/>
                </p:cNvSpPr>
                <p:nvPr/>
              </p:nvSpPr>
              <p:spPr bwMode="auto">
                <a:xfrm>
                  <a:off x="-744" y="2256"/>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1" name="Freeform 112"/>
                <p:cNvSpPr>
                  <a:spLocks noEditPoints="1"/>
                </p:cNvSpPr>
                <p:nvPr/>
              </p:nvSpPr>
              <p:spPr bwMode="auto">
                <a:xfrm>
                  <a:off x="-1099" y="1987"/>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2" name="Freeform 113"/>
                <p:cNvSpPr>
                  <a:spLocks/>
                </p:cNvSpPr>
                <p:nvPr/>
              </p:nvSpPr>
              <p:spPr bwMode="auto">
                <a:xfrm>
                  <a:off x="-943" y="2222"/>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3" name="Freeform 114"/>
                <p:cNvSpPr>
                  <a:spLocks noEditPoints="1"/>
                </p:cNvSpPr>
                <p:nvPr/>
              </p:nvSpPr>
              <p:spPr bwMode="auto">
                <a:xfrm>
                  <a:off x="-923" y="2260"/>
                  <a:ext cx="108" cy="1016"/>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4" name="Freeform 115"/>
                <p:cNvSpPr>
                  <a:spLocks/>
                </p:cNvSpPr>
                <p:nvPr/>
              </p:nvSpPr>
              <p:spPr bwMode="auto">
                <a:xfrm>
                  <a:off x="-835" y="307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5" name="Freeform 116"/>
                <p:cNvSpPr>
                  <a:spLocks noEditPoints="1"/>
                </p:cNvSpPr>
                <p:nvPr/>
              </p:nvSpPr>
              <p:spPr bwMode="auto">
                <a:xfrm>
                  <a:off x="-1711" y="1524"/>
                  <a:ext cx="905" cy="1833"/>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6" name="Freeform 117"/>
                <p:cNvSpPr>
                  <a:spLocks/>
                </p:cNvSpPr>
                <p:nvPr/>
              </p:nvSpPr>
              <p:spPr bwMode="auto">
                <a:xfrm>
                  <a:off x="-1297"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7" name="Freeform 118"/>
                <p:cNvSpPr>
                  <a:spLocks/>
                </p:cNvSpPr>
                <p:nvPr/>
              </p:nvSpPr>
              <p:spPr bwMode="auto">
                <a:xfrm>
                  <a:off x="-84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8"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9" name="Freeform 120"/>
                <p:cNvSpPr>
                  <a:spLocks/>
                </p:cNvSpPr>
                <p:nvPr/>
              </p:nvSpPr>
              <p:spPr bwMode="auto">
                <a:xfrm>
                  <a:off x="-809" y="3357"/>
                  <a:ext cx="2" cy="0"/>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0" name="Freeform 121"/>
                <p:cNvSpPr>
                  <a:spLocks/>
                </p:cNvSpPr>
                <p:nvPr/>
              </p:nvSpPr>
              <p:spPr bwMode="auto">
                <a:xfrm>
                  <a:off x="-809" y="3355"/>
                  <a:ext cx="3"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1"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2" name="Freeform 123"/>
                <p:cNvSpPr>
                  <a:spLocks/>
                </p:cNvSpPr>
                <p:nvPr/>
              </p:nvSpPr>
              <p:spPr bwMode="auto">
                <a:xfrm>
                  <a:off x="-92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3" name="Freeform 124"/>
                <p:cNvSpPr>
                  <a:spLocks noEditPoints="1"/>
                </p:cNvSpPr>
                <p:nvPr/>
              </p:nvSpPr>
              <p:spPr bwMode="auto">
                <a:xfrm>
                  <a:off x="-2699" y="2452"/>
                  <a:ext cx="106" cy="824"/>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4" name="Freeform 125"/>
                <p:cNvSpPr>
                  <a:spLocks/>
                </p:cNvSpPr>
                <p:nvPr/>
              </p:nvSpPr>
              <p:spPr bwMode="auto">
                <a:xfrm>
                  <a:off x="-2667" y="3070"/>
                  <a:ext cx="8" cy="2"/>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5" name="Freeform 126"/>
                <p:cNvSpPr>
                  <a:spLocks/>
                </p:cNvSpPr>
                <p:nvPr/>
              </p:nvSpPr>
              <p:spPr bwMode="auto">
                <a:xfrm>
                  <a:off x="-2796" y="3278"/>
                  <a:ext cx="102" cy="259"/>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6" name="Freeform 127"/>
                <p:cNvSpPr>
                  <a:spLocks/>
                </p:cNvSpPr>
                <p:nvPr/>
              </p:nvSpPr>
              <p:spPr bwMode="auto">
                <a:xfrm>
                  <a:off x="-2623" y="2810"/>
                  <a:ext cx="3"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7" name="Freeform 128"/>
                <p:cNvSpPr>
                  <a:spLocks/>
                </p:cNvSpPr>
                <p:nvPr/>
              </p:nvSpPr>
              <p:spPr bwMode="auto">
                <a:xfrm>
                  <a:off x="-2702" y="3276"/>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8" name="Freeform 129"/>
                <p:cNvSpPr>
                  <a:spLocks/>
                </p:cNvSpPr>
                <p:nvPr/>
              </p:nvSpPr>
              <p:spPr bwMode="auto">
                <a:xfrm>
                  <a:off x="-2718" y="3355"/>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9" name="Freeform 130"/>
                <p:cNvSpPr>
                  <a:spLocks/>
                </p:cNvSpPr>
                <p:nvPr/>
              </p:nvSpPr>
              <p:spPr bwMode="auto">
                <a:xfrm>
                  <a:off x="-260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0" name="Freeform 131"/>
                <p:cNvSpPr>
                  <a:spLocks noEditPoints="1"/>
                </p:cNvSpPr>
                <p:nvPr/>
              </p:nvSpPr>
              <p:spPr bwMode="auto">
                <a:xfrm>
                  <a:off x="-3769" y="1987"/>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1" name="Freeform 132"/>
                <p:cNvSpPr>
                  <a:spLocks/>
                </p:cNvSpPr>
                <p:nvPr/>
              </p:nvSpPr>
              <p:spPr bwMode="auto">
                <a:xfrm>
                  <a:off x="-3760"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2"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3" name="Freeform 134"/>
                <p:cNvSpPr>
                  <a:spLocks/>
                </p:cNvSpPr>
                <p:nvPr/>
              </p:nvSpPr>
              <p:spPr bwMode="auto">
                <a:xfrm>
                  <a:off x="-3566"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4" name="Freeform 135"/>
                <p:cNvSpPr>
                  <a:spLocks/>
                </p:cNvSpPr>
                <p:nvPr/>
              </p:nvSpPr>
              <p:spPr bwMode="auto">
                <a:xfrm>
                  <a:off x="-3513" y="1682"/>
                  <a:ext cx="6"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5" name="Freeform 136"/>
                <p:cNvSpPr>
                  <a:spLocks noEditPoints="1"/>
                </p:cNvSpPr>
                <p:nvPr/>
              </p:nvSpPr>
              <p:spPr bwMode="auto">
                <a:xfrm>
                  <a:off x="-3801" y="2260"/>
                  <a:ext cx="36" cy="1016"/>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6" name="Freeform 137"/>
                <p:cNvSpPr>
                  <a:spLocks/>
                </p:cNvSpPr>
                <p:nvPr/>
              </p:nvSpPr>
              <p:spPr bwMode="auto">
                <a:xfrm>
                  <a:off x="-37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7" name="Freeform 138"/>
                <p:cNvSpPr>
                  <a:spLocks/>
                </p:cNvSpPr>
                <p:nvPr/>
              </p:nvSpPr>
              <p:spPr bwMode="auto">
                <a:xfrm>
                  <a:off x="-3798" y="2861"/>
                  <a:ext cx="5" cy="3"/>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8" name="Freeform 139"/>
                <p:cNvSpPr>
                  <a:spLocks/>
                </p:cNvSpPr>
                <p:nvPr/>
              </p:nvSpPr>
              <p:spPr bwMode="auto">
                <a:xfrm>
                  <a:off x="-3793" y="3278"/>
                  <a:ext cx="15" cy="245"/>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9" name="Freeform 140"/>
                <p:cNvSpPr>
                  <a:spLocks/>
                </p:cNvSpPr>
                <p:nvPr/>
              </p:nvSpPr>
              <p:spPr bwMode="auto">
                <a:xfrm>
                  <a:off x="-3798" y="2810"/>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0"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1" name="Freeform 142"/>
                <p:cNvSpPr>
                  <a:spLocks/>
                </p:cNvSpPr>
                <p:nvPr/>
              </p:nvSpPr>
              <p:spPr bwMode="auto">
                <a:xfrm>
                  <a:off x="-3790"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2" name="Freeform 143"/>
                <p:cNvSpPr>
                  <a:spLocks/>
                </p:cNvSpPr>
                <p:nvPr/>
              </p:nvSpPr>
              <p:spPr bwMode="auto">
                <a:xfrm>
                  <a:off x="-38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3" name="Freeform 144"/>
                <p:cNvSpPr>
                  <a:spLocks/>
                </p:cNvSpPr>
                <p:nvPr/>
              </p:nvSpPr>
              <p:spPr bwMode="auto">
                <a:xfrm>
                  <a:off x="-3769" y="2256"/>
                  <a:ext cx="6"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4" name="Freeform 145"/>
                <p:cNvSpPr>
                  <a:spLocks noEditPoints="1"/>
                </p:cNvSpPr>
                <p:nvPr/>
              </p:nvSpPr>
              <p:spPr bwMode="auto">
                <a:xfrm>
                  <a:off x="-3669" y="1987"/>
                  <a:ext cx="168" cy="1289"/>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5" name="Freeform 146"/>
                <p:cNvSpPr>
                  <a:spLocks/>
                </p:cNvSpPr>
                <p:nvPr/>
              </p:nvSpPr>
              <p:spPr bwMode="auto">
                <a:xfrm>
                  <a:off x="-3642"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6" name="Freeform 147"/>
                <p:cNvSpPr>
                  <a:spLocks/>
                </p:cNvSpPr>
                <p:nvPr/>
              </p:nvSpPr>
              <p:spPr bwMode="auto">
                <a:xfrm>
                  <a:off x="-3607" y="2861"/>
                  <a:ext cx="2" cy="3"/>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7"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8" name="Freeform 149"/>
                <p:cNvSpPr>
                  <a:spLocks/>
                </p:cNvSpPr>
                <p:nvPr/>
              </p:nvSpPr>
              <p:spPr bwMode="auto">
                <a:xfrm>
                  <a:off x="-3440" y="1754"/>
                  <a:ext cx="6"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9" name="Freeform 150"/>
                <p:cNvSpPr>
                  <a:spLocks/>
                </p:cNvSpPr>
                <p:nvPr/>
              </p:nvSpPr>
              <p:spPr bwMode="auto">
                <a:xfrm>
                  <a:off x="-3608"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0" name="Freeform 151"/>
                <p:cNvSpPr>
                  <a:spLocks/>
                </p:cNvSpPr>
                <p:nvPr/>
              </p:nvSpPr>
              <p:spPr bwMode="auto">
                <a:xfrm>
                  <a:off x="-3672" y="3276"/>
                  <a:ext cx="6"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1" name="Freeform 152"/>
                <p:cNvSpPr>
                  <a:spLocks/>
                </p:cNvSpPr>
                <p:nvPr/>
              </p:nvSpPr>
              <p:spPr bwMode="auto">
                <a:xfrm>
                  <a:off x="-36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2" name="Freeform 153"/>
                <p:cNvSpPr>
                  <a:spLocks/>
                </p:cNvSpPr>
                <p:nvPr/>
              </p:nvSpPr>
              <p:spPr bwMode="auto">
                <a:xfrm>
                  <a:off x="-3607"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3" name="Freeform 154"/>
                <p:cNvSpPr>
                  <a:spLocks/>
                </p:cNvSpPr>
                <p:nvPr/>
              </p:nvSpPr>
              <p:spPr bwMode="auto">
                <a:xfrm>
                  <a:off x="-358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4" name="Freeform 155"/>
                <p:cNvSpPr>
                  <a:spLocks noEditPoints="1"/>
                </p:cNvSpPr>
                <p:nvPr/>
              </p:nvSpPr>
              <p:spPr bwMode="auto">
                <a:xfrm>
                  <a:off x="-3395" y="1987"/>
                  <a:ext cx="44"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5" name="Freeform 156"/>
                <p:cNvSpPr>
                  <a:spLocks/>
                </p:cNvSpPr>
                <p:nvPr/>
              </p:nvSpPr>
              <p:spPr bwMode="auto">
                <a:xfrm>
                  <a:off x="-3393"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6" name="Freeform 157"/>
                <p:cNvSpPr>
                  <a:spLocks noEditPoints="1"/>
                </p:cNvSpPr>
                <p:nvPr/>
              </p:nvSpPr>
              <p:spPr bwMode="auto">
                <a:xfrm>
                  <a:off x="-3355" y="1522"/>
                  <a:ext cx="118"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7" name="Freeform 158"/>
                <p:cNvSpPr>
                  <a:spLocks/>
                </p:cNvSpPr>
                <p:nvPr/>
              </p:nvSpPr>
              <p:spPr bwMode="auto">
                <a:xfrm>
                  <a:off x="-3334"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8" name="Freeform 159"/>
                <p:cNvSpPr>
                  <a:spLocks/>
                </p:cNvSpPr>
                <p:nvPr/>
              </p:nvSpPr>
              <p:spPr bwMode="auto">
                <a:xfrm>
                  <a:off x="-3314" y="1682"/>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9" name="Freeform 160"/>
                <p:cNvSpPr>
                  <a:spLocks noEditPoints="1"/>
                </p:cNvSpPr>
                <p:nvPr/>
              </p:nvSpPr>
              <p:spPr bwMode="auto">
                <a:xfrm>
                  <a:off x="-3557" y="2260"/>
                  <a:ext cx="167" cy="1016"/>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0" name="Freeform 161"/>
                <p:cNvSpPr>
                  <a:spLocks/>
                </p:cNvSpPr>
                <p:nvPr/>
              </p:nvSpPr>
              <p:spPr bwMode="auto">
                <a:xfrm>
                  <a:off x="-34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1" name="Freeform 162"/>
                <p:cNvSpPr>
                  <a:spLocks/>
                </p:cNvSpPr>
                <p:nvPr/>
              </p:nvSpPr>
              <p:spPr bwMode="auto">
                <a:xfrm>
                  <a:off x="-3434"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2" name="Freeform 163"/>
                <p:cNvSpPr>
                  <a:spLocks noEditPoints="1"/>
                </p:cNvSpPr>
                <p:nvPr/>
              </p:nvSpPr>
              <p:spPr bwMode="auto">
                <a:xfrm>
                  <a:off x="-3630" y="3278"/>
                  <a:ext cx="76" cy="155"/>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3" name="Freeform 164"/>
                <p:cNvSpPr>
                  <a:spLocks/>
                </p:cNvSpPr>
                <p:nvPr/>
              </p:nvSpPr>
              <p:spPr bwMode="auto">
                <a:xfrm>
                  <a:off x="-3422"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4" name="Freeform 165"/>
                <p:cNvSpPr>
                  <a:spLocks/>
                </p:cNvSpPr>
                <p:nvPr/>
              </p:nvSpPr>
              <p:spPr bwMode="auto">
                <a:xfrm>
                  <a:off x="-3558" y="3276"/>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5" name="Freeform 166"/>
                <p:cNvSpPr>
                  <a:spLocks/>
                </p:cNvSpPr>
                <p:nvPr/>
              </p:nvSpPr>
              <p:spPr bwMode="auto">
                <a:xfrm>
                  <a:off x="-35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6" name="Freeform 167"/>
                <p:cNvSpPr>
                  <a:spLocks/>
                </p:cNvSpPr>
                <p:nvPr/>
              </p:nvSpPr>
              <p:spPr bwMode="auto">
                <a:xfrm>
                  <a:off x="-34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7"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8" name="Freeform 169"/>
                <p:cNvSpPr>
                  <a:spLocks/>
                </p:cNvSpPr>
                <p:nvPr/>
              </p:nvSpPr>
              <p:spPr bwMode="auto">
                <a:xfrm>
                  <a:off x="-3200" y="1987"/>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9" name="Freeform 170"/>
                <p:cNvSpPr>
                  <a:spLocks/>
                </p:cNvSpPr>
                <p:nvPr/>
              </p:nvSpPr>
              <p:spPr bwMode="auto">
                <a:xfrm>
                  <a:off x="-3200" y="2222"/>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0" name="Freeform 171"/>
                <p:cNvSpPr>
                  <a:spLocks noEditPoints="1"/>
                </p:cNvSpPr>
                <p:nvPr/>
              </p:nvSpPr>
              <p:spPr bwMode="auto">
                <a:xfrm>
                  <a:off x="-3203" y="1524"/>
                  <a:ext cx="8"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1" name="Freeform 172"/>
                <p:cNvSpPr>
                  <a:spLocks/>
                </p:cNvSpPr>
                <p:nvPr/>
              </p:nvSpPr>
              <p:spPr bwMode="auto">
                <a:xfrm>
                  <a:off x="-3203" y="1754"/>
                  <a:ext cx="3"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2" name="Freeform 173"/>
                <p:cNvSpPr>
                  <a:spLocks/>
                </p:cNvSpPr>
                <p:nvPr/>
              </p:nvSpPr>
              <p:spPr bwMode="auto">
                <a:xfrm>
                  <a:off x="-3197"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3" name="Freeform 174"/>
                <p:cNvSpPr>
                  <a:spLocks/>
                </p:cNvSpPr>
                <p:nvPr/>
              </p:nvSpPr>
              <p:spPr bwMode="auto">
                <a:xfrm>
                  <a:off x="-3200"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4" name="Freeform 175"/>
                <p:cNvSpPr>
                  <a:spLocks noEditPoints="1"/>
                </p:cNvSpPr>
                <p:nvPr/>
              </p:nvSpPr>
              <p:spPr bwMode="auto">
                <a:xfrm>
                  <a:off x="-3161" y="1524"/>
                  <a:ext cx="152" cy="733"/>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5"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6" name="Freeform 177"/>
                <p:cNvSpPr>
                  <a:spLocks/>
                </p:cNvSpPr>
                <p:nvPr/>
              </p:nvSpPr>
              <p:spPr bwMode="auto">
                <a:xfrm>
                  <a:off x="-3116" y="1682"/>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7" name="Line 178"/>
                <p:cNvSpPr>
                  <a:spLocks noChangeShapeType="1"/>
                </p:cNvSpPr>
                <p:nvPr/>
              </p:nvSpPr>
              <p:spPr bwMode="auto">
                <a:xfrm>
                  <a:off x="-3111" y="1682"/>
                  <a:ext cx="2" cy="0"/>
                </a:xfrm>
                <a:prstGeom prst="line">
                  <a:avLst/>
                </a:pr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8" name="Line 179"/>
                <p:cNvSpPr>
                  <a:spLocks noChangeShapeType="1"/>
                </p:cNvSpPr>
                <p:nvPr/>
              </p:nvSpPr>
              <p:spPr bwMode="auto">
                <a:xfrm>
                  <a:off x="-3111" y="1682"/>
                  <a:ext cx="2" cy="0"/>
                </a:xfrm>
                <a:prstGeom prst="line">
                  <a:avLst/>
                </a:pr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9" name="Freeform 180"/>
                <p:cNvSpPr>
                  <a:spLocks noEditPoints="1"/>
                </p:cNvSpPr>
                <p:nvPr/>
              </p:nvSpPr>
              <p:spPr bwMode="auto">
                <a:xfrm>
                  <a:off x="-3014" y="2260"/>
                  <a:ext cx="92" cy="1016"/>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0" name="Freeform 181"/>
                <p:cNvSpPr>
                  <a:spLocks/>
                </p:cNvSpPr>
                <p:nvPr/>
              </p:nvSpPr>
              <p:spPr bwMode="auto">
                <a:xfrm>
                  <a:off x="-2958"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1" name="Freeform 182"/>
                <p:cNvSpPr>
                  <a:spLocks/>
                </p:cNvSpPr>
                <p:nvPr/>
              </p:nvSpPr>
              <p:spPr bwMode="auto">
                <a:xfrm>
                  <a:off x="-2988" y="2861"/>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2" name="Freeform 183"/>
                <p:cNvSpPr>
                  <a:spLocks/>
                </p:cNvSpPr>
                <p:nvPr/>
              </p:nvSpPr>
              <p:spPr bwMode="auto">
                <a:xfrm>
                  <a:off x="-2926" y="3278"/>
                  <a:ext cx="23" cy="77"/>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3" name="Freeform 184"/>
                <p:cNvSpPr>
                  <a:spLocks/>
                </p:cNvSpPr>
                <p:nvPr/>
              </p:nvSpPr>
              <p:spPr bwMode="auto">
                <a:xfrm>
                  <a:off x="-2996"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4" name="Freeform 185"/>
                <p:cNvSpPr>
                  <a:spLocks/>
                </p:cNvSpPr>
                <p:nvPr/>
              </p:nvSpPr>
              <p:spPr bwMode="auto">
                <a:xfrm>
                  <a:off x="-2926"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5" name="Freeform 186"/>
                <p:cNvSpPr>
                  <a:spLocks/>
                </p:cNvSpPr>
                <p:nvPr/>
              </p:nvSpPr>
              <p:spPr bwMode="auto">
                <a:xfrm>
                  <a:off x="-2908" y="3357"/>
                  <a:ext cx="20"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6" name="Freeform 187"/>
                <p:cNvSpPr>
                  <a:spLocks/>
                </p:cNvSpPr>
                <p:nvPr/>
              </p:nvSpPr>
              <p:spPr bwMode="auto">
                <a:xfrm>
                  <a:off x="-290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7"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8"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9" name="Freeform 190"/>
                <p:cNvSpPr>
                  <a:spLocks/>
                </p:cNvSpPr>
                <p:nvPr/>
              </p:nvSpPr>
              <p:spPr bwMode="auto">
                <a:xfrm>
                  <a:off x="-2903" y="1987"/>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0" name="Freeform 191"/>
                <p:cNvSpPr>
                  <a:spLocks/>
                </p:cNvSpPr>
                <p:nvPr/>
              </p:nvSpPr>
              <p:spPr bwMode="auto">
                <a:xfrm>
                  <a:off x="-2832"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1" name="Freeform 192"/>
                <p:cNvSpPr>
                  <a:spLocks noEditPoints="1"/>
                </p:cNvSpPr>
                <p:nvPr/>
              </p:nvSpPr>
              <p:spPr bwMode="auto">
                <a:xfrm>
                  <a:off x="-3112" y="1522"/>
                  <a:ext cx="214"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2" name="Freeform 193"/>
                <p:cNvSpPr>
                  <a:spLocks/>
                </p:cNvSpPr>
                <p:nvPr/>
              </p:nvSpPr>
              <p:spPr bwMode="auto">
                <a:xfrm>
                  <a:off x="-2962" y="1754"/>
                  <a:ext cx="8"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3" name="Freeform 194"/>
                <p:cNvSpPr>
                  <a:spLocks/>
                </p:cNvSpPr>
                <p:nvPr/>
              </p:nvSpPr>
              <p:spPr bwMode="auto">
                <a:xfrm>
                  <a:off x="-2990" y="1682"/>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4" name="Freeform 195"/>
                <p:cNvSpPr>
                  <a:spLocks/>
                </p:cNvSpPr>
                <p:nvPr/>
              </p:nvSpPr>
              <p:spPr bwMode="auto">
                <a:xfrm>
                  <a:off x="-2996" y="1682"/>
                  <a:ext cx="6"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5" name="Freeform 196"/>
                <p:cNvSpPr>
                  <a:spLocks noEditPoints="1"/>
                </p:cNvSpPr>
                <p:nvPr/>
              </p:nvSpPr>
              <p:spPr bwMode="auto">
                <a:xfrm>
                  <a:off x="-2824" y="2260"/>
                  <a:ext cx="26" cy="1016"/>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6" name="Freeform 197"/>
                <p:cNvSpPr>
                  <a:spLocks/>
                </p:cNvSpPr>
                <p:nvPr/>
              </p:nvSpPr>
              <p:spPr bwMode="auto">
                <a:xfrm>
                  <a:off x="-2811" y="3070"/>
                  <a:ext cx="5" cy="2"/>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7" name="Freeform 198"/>
                <p:cNvSpPr>
                  <a:spLocks/>
                </p:cNvSpPr>
                <p:nvPr/>
              </p:nvSpPr>
              <p:spPr bwMode="auto">
                <a:xfrm>
                  <a:off x="-2811" y="3278"/>
                  <a:ext cx="5" cy="77"/>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8" name="Freeform 199"/>
                <p:cNvSpPr>
                  <a:spLocks/>
                </p:cNvSpPr>
                <p:nvPr/>
              </p:nvSpPr>
              <p:spPr bwMode="auto">
                <a:xfrm>
                  <a:off x="-280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9" name="Freeform 200"/>
                <p:cNvSpPr>
                  <a:spLocks/>
                </p:cNvSpPr>
                <p:nvPr/>
              </p:nvSpPr>
              <p:spPr bwMode="auto">
                <a:xfrm>
                  <a:off x="-2811"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0" name="Freeform 201"/>
                <p:cNvSpPr>
                  <a:spLocks/>
                </p:cNvSpPr>
                <p:nvPr/>
              </p:nvSpPr>
              <p:spPr bwMode="auto">
                <a:xfrm>
                  <a:off x="-2811" y="3357"/>
                  <a:ext cx="5"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1" name="Freeform 202"/>
                <p:cNvSpPr>
                  <a:spLocks/>
                </p:cNvSpPr>
                <p:nvPr/>
              </p:nvSpPr>
              <p:spPr bwMode="auto">
                <a:xfrm>
                  <a:off x="-2811"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2"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3" name="Freeform 204"/>
                <p:cNvSpPr>
                  <a:spLocks/>
                </p:cNvSpPr>
                <p:nvPr/>
              </p:nvSpPr>
              <p:spPr bwMode="auto">
                <a:xfrm>
                  <a:off x="-282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grpSp>
          <p:sp>
            <p:nvSpPr>
              <p:cNvPr id="50" name="Freeform 206"/>
              <p:cNvSpPr>
                <a:spLocks/>
              </p:cNvSpPr>
              <p:nvPr/>
            </p:nvSpPr>
            <p:spPr bwMode="auto">
              <a:xfrm>
                <a:off x="-4871258" y="2416156"/>
                <a:ext cx="349031" cy="368969"/>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1" name="Freeform 207"/>
              <p:cNvSpPr>
                <a:spLocks/>
              </p:cNvSpPr>
              <p:nvPr/>
            </p:nvSpPr>
            <p:spPr bwMode="auto">
              <a:xfrm>
                <a:off x="-4608883" y="2671974"/>
                <a:ext cx="4814" cy="2459"/>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2" name="Freeform 208"/>
              <p:cNvSpPr>
                <a:spLocks/>
              </p:cNvSpPr>
              <p:nvPr/>
            </p:nvSpPr>
            <p:spPr bwMode="auto">
              <a:xfrm>
                <a:off x="-4818302" y="2418615"/>
                <a:ext cx="481423" cy="366510"/>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3" name="Freeform 209"/>
              <p:cNvSpPr>
                <a:spLocks/>
              </p:cNvSpPr>
              <p:nvPr/>
            </p:nvSpPr>
            <p:spPr bwMode="auto">
              <a:xfrm>
                <a:off x="-4435571" y="2669513"/>
                <a:ext cx="4814" cy="2461"/>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4" name="Freeform 210"/>
              <p:cNvSpPr>
                <a:spLocks noEditPoints="1"/>
              </p:cNvSpPr>
              <p:nvPr/>
            </p:nvSpPr>
            <p:spPr bwMode="auto">
              <a:xfrm>
                <a:off x="-2680782" y="3151632"/>
                <a:ext cx="72214" cy="430464"/>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5" name="Freeform 211"/>
              <p:cNvSpPr>
                <a:spLocks/>
              </p:cNvSpPr>
              <p:nvPr/>
            </p:nvSpPr>
            <p:spPr bwMode="auto">
              <a:xfrm>
                <a:off x="-2623011" y="3527981"/>
                <a:ext cx="7221"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6" name="Freeform 212"/>
              <p:cNvSpPr>
                <a:spLocks noEditPoints="1"/>
              </p:cNvSpPr>
              <p:nvPr/>
            </p:nvSpPr>
            <p:spPr bwMode="auto">
              <a:xfrm>
                <a:off x="-2810766" y="3587016"/>
                <a:ext cx="233490" cy="1613622"/>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7" name="Freeform 213"/>
              <p:cNvSpPr>
                <a:spLocks/>
              </p:cNvSpPr>
              <p:nvPr/>
            </p:nvSpPr>
            <p:spPr bwMode="auto">
              <a:xfrm>
                <a:off x="-2702447" y="4871026"/>
                <a:ext cx="7222" cy="4920"/>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8" name="Freeform 214"/>
              <p:cNvSpPr>
                <a:spLocks noEditPoints="1"/>
              </p:cNvSpPr>
              <p:nvPr/>
            </p:nvSpPr>
            <p:spPr bwMode="auto">
              <a:xfrm>
                <a:off x="-2955193" y="2418615"/>
                <a:ext cx="281632" cy="2954209"/>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9" name="Freeform 215"/>
              <p:cNvSpPr>
                <a:spLocks/>
              </p:cNvSpPr>
              <p:nvPr/>
            </p:nvSpPr>
            <p:spPr bwMode="auto">
              <a:xfrm>
                <a:off x="-2777067" y="2785124"/>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0" name="Freeform 216"/>
              <p:cNvSpPr>
                <a:spLocks/>
              </p:cNvSpPr>
              <p:nvPr/>
            </p:nvSpPr>
            <p:spPr bwMode="auto">
              <a:xfrm>
                <a:off x="-2613383" y="4460241"/>
                <a:ext cx="12035" cy="2461"/>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1" name="Freeform 217"/>
              <p:cNvSpPr>
                <a:spLocks/>
              </p:cNvSpPr>
              <p:nvPr/>
            </p:nvSpPr>
            <p:spPr bwMode="auto">
              <a:xfrm>
                <a:off x="-2815581" y="5200638"/>
                <a:ext cx="12035" cy="2459"/>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2" name="Freeform 218"/>
              <p:cNvSpPr>
                <a:spLocks/>
              </p:cNvSpPr>
              <p:nvPr/>
            </p:nvSpPr>
            <p:spPr bwMode="auto">
              <a:xfrm>
                <a:off x="-2875759" y="5323628"/>
                <a:ext cx="4814" cy="492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3" name="Freeform 219"/>
              <p:cNvSpPr>
                <a:spLocks/>
              </p:cNvSpPr>
              <p:nvPr/>
            </p:nvSpPr>
            <p:spPr bwMode="auto">
              <a:xfrm>
                <a:off x="-2591719" y="3965824"/>
                <a:ext cx="9628"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4" name="Freeform 220"/>
              <p:cNvSpPr>
                <a:spLocks/>
              </p:cNvSpPr>
              <p:nvPr/>
            </p:nvSpPr>
            <p:spPr bwMode="auto">
              <a:xfrm>
                <a:off x="-2615791" y="3582096"/>
                <a:ext cx="7222"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5" name="Freeform 221"/>
              <p:cNvSpPr>
                <a:spLocks/>
              </p:cNvSpPr>
              <p:nvPr/>
            </p:nvSpPr>
            <p:spPr bwMode="auto">
              <a:xfrm>
                <a:off x="-5802814" y="3149173"/>
                <a:ext cx="12036" cy="2459"/>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6" name="Freeform 222"/>
              <p:cNvSpPr>
                <a:spLocks/>
              </p:cNvSpPr>
              <p:nvPr/>
            </p:nvSpPr>
            <p:spPr bwMode="auto">
              <a:xfrm>
                <a:off x="-5566916"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7" name="Freeform 223"/>
              <p:cNvSpPr>
                <a:spLocks/>
              </p:cNvSpPr>
              <p:nvPr/>
            </p:nvSpPr>
            <p:spPr bwMode="auto">
              <a:xfrm>
                <a:off x="-5326204"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8" name="Freeform 224"/>
              <p:cNvSpPr>
                <a:spLocks/>
              </p:cNvSpPr>
              <p:nvPr/>
            </p:nvSpPr>
            <p:spPr bwMode="auto">
              <a:xfrm>
                <a:off x="-5080678" y="3149173"/>
                <a:ext cx="4814" cy="2459"/>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9" name="Freeform 225"/>
              <p:cNvSpPr>
                <a:spLocks/>
              </p:cNvSpPr>
              <p:nvPr/>
            </p:nvSpPr>
            <p:spPr bwMode="auto">
              <a:xfrm>
                <a:off x="-4837559"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0" name="Freeform 226"/>
              <p:cNvSpPr>
                <a:spLocks/>
              </p:cNvSpPr>
              <p:nvPr/>
            </p:nvSpPr>
            <p:spPr bwMode="auto">
              <a:xfrm>
                <a:off x="-4608883"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1" name="Freeform 227"/>
              <p:cNvSpPr>
                <a:spLocks/>
              </p:cNvSpPr>
              <p:nvPr/>
            </p:nvSpPr>
            <p:spPr bwMode="auto">
              <a:xfrm>
                <a:off x="-1956240"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2" name="Freeform 228"/>
              <p:cNvSpPr>
                <a:spLocks/>
              </p:cNvSpPr>
              <p:nvPr/>
            </p:nvSpPr>
            <p:spPr bwMode="auto">
              <a:xfrm>
                <a:off x="-3641222" y="3149173"/>
                <a:ext cx="4814"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3" name="Freeform 229"/>
              <p:cNvSpPr>
                <a:spLocks/>
              </p:cNvSpPr>
              <p:nvPr/>
            </p:nvSpPr>
            <p:spPr bwMode="auto">
              <a:xfrm>
                <a:off x="-3422174" y="3149173"/>
                <a:ext cx="12035" cy="2459"/>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4" name="Freeform 230"/>
              <p:cNvSpPr>
                <a:spLocks/>
              </p:cNvSpPr>
              <p:nvPr/>
            </p:nvSpPr>
            <p:spPr bwMode="auto">
              <a:xfrm>
                <a:off x="-3171834" y="3149173"/>
                <a:ext cx="7221" cy="2459"/>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5" name="Freeform 231"/>
              <p:cNvSpPr>
                <a:spLocks/>
              </p:cNvSpPr>
              <p:nvPr/>
            </p:nvSpPr>
            <p:spPr bwMode="auto">
              <a:xfrm>
                <a:off x="-2921494"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6" name="Freeform 232"/>
              <p:cNvSpPr>
                <a:spLocks/>
              </p:cNvSpPr>
              <p:nvPr/>
            </p:nvSpPr>
            <p:spPr bwMode="auto">
              <a:xfrm>
                <a:off x="-2399150" y="3149173"/>
                <a:ext cx="4814"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7" name="Freeform 233"/>
              <p:cNvSpPr>
                <a:spLocks/>
              </p:cNvSpPr>
              <p:nvPr/>
            </p:nvSpPr>
            <p:spPr bwMode="auto">
              <a:xfrm>
                <a:off x="-2187324" y="3149173"/>
                <a:ext cx="12036"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8" name="Freeform 234"/>
              <p:cNvSpPr>
                <a:spLocks/>
              </p:cNvSpPr>
              <p:nvPr/>
            </p:nvSpPr>
            <p:spPr bwMode="auto">
              <a:xfrm>
                <a:off x="-1515737" y="3149173"/>
                <a:ext cx="9628" cy="2459"/>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9" name="Freeform 235"/>
              <p:cNvSpPr>
                <a:spLocks/>
              </p:cNvSpPr>
              <p:nvPr/>
            </p:nvSpPr>
            <p:spPr bwMode="auto">
              <a:xfrm>
                <a:off x="-1746821" y="3149173"/>
                <a:ext cx="9628"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0" name="Freeform 236"/>
              <p:cNvSpPr>
                <a:spLocks/>
              </p:cNvSpPr>
              <p:nvPr/>
            </p:nvSpPr>
            <p:spPr bwMode="auto">
              <a:xfrm>
                <a:off x="-2680782"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1"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2" name="Freeform 238"/>
              <p:cNvSpPr>
                <a:spLocks noEditPoints="1"/>
              </p:cNvSpPr>
              <p:nvPr/>
            </p:nvSpPr>
            <p:spPr bwMode="auto">
              <a:xfrm>
                <a:off x="-4912180" y="4871026"/>
                <a:ext cx="917112" cy="4920"/>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3" name="Freeform 239"/>
              <p:cNvSpPr>
                <a:spLocks noEditPoints="1"/>
              </p:cNvSpPr>
              <p:nvPr/>
            </p:nvSpPr>
            <p:spPr bwMode="auto">
              <a:xfrm>
                <a:off x="-3672514" y="4871026"/>
                <a:ext cx="1172265" cy="4920"/>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4" name="Freeform 240"/>
              <p:cNvSpPr>
                <a:spLocks noEditPoints="1"/>
              </p:cNvSpPr>
              <p:nvPr/>
            </p:nvSpPr>
            <p:spPr bwMode="auto">
              <a:xfrm>
                <a:off x="-2071782" y="4871026"/>
                <a:ext cx="1239666" cy="4920"/>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5" name="Freeform 241"/>
              <p:cNvSpPr>
                <a:spLocks noEditPoints="1"/>
              </p:cNvSpPr>
              <p:nvPr/>
            </p:nvSpPr>
            <p:spPr bwMode="auto">
              <a:xfrm>
                <a:off x="-6245723" y="4871026"/>
                <a:ext cx="919519" cy="4920"/>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6" name="Freeform 242"/>
              <p:cNvSpPr>
                <a:spLocks/>
              </p:cNvSpPr>
              <p:nvPr/>
            </p:nvSpPr>
            <p:spPr bwMode="auto">
              <a:xfrm>
                <a:off x="-5020500" y="4541414"/>
                <a:ext cx="7221" cy="2459"/>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7" name="Freeform 243"/>
              <p:cNvSpPr>
                <a:spLocks noEditPoints="1"/>
              </p:cNvSpPr>
              <p:nvPr/>
            </p:nvSpPr>
            <p:spPr bwMode="auto">
              <a:xfrm>
                <a:off x="-3780835" y="4541414"/>
                <a:ext cx="1408164" cy="2459"/>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8" name="Freeform 244"/>
              <p:cNvSpPr>
                <a:spLocks/>
              </p:cNvSpPr>
              <p:nvPr/>
            </p:nvSpPr>
            <p:spPr bwMode="auto">
              <a:xfrm>
                <a:off x="-2175287" y="4541414"/>
                <a:ext cx="0" cy="2459"/>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9" name="Freeform 245"/>
              <p:cNvSpPr>
                <a:spLocks/>
              </p:cNvSpPr>
              <p:nvPr/>
            </p:nvSpPr>
            <p:spPr bwMode="auto">
              <a:xfrm>
                <a:off x="-6310714" y="4541414"/>
                <a:ext cx="4814" cy="2459"/>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0" name="Freeform 246"/>
              <p:cNvSpPr>
                <a:spLocks noEditPoints="1"/>
              </p:cNvSpPr>
              <p:nvPr/>
            </p:nvSpPr>
            <p:spPr bwMode="auto">
              <a:xfrm>
                <a:off x="-4062467" y="3527981"/>
                <a:ext cx="3134066" cy="4920"/>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1" name="Freeform 247"/>
              <p:cNvSpPr>
                <a:spLocks noEditPoints="1"/>
              </p:cNvSpPr>
              <p:nvPr/>
            </p:nvSpPr>
            <p:spPr bwMode="auto">
              <a:xfrm>
                <a:off x="-6245723" y="3527981"/>
                <a:ext cx="2043643" cy="4920"/>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2" name="Freeform 248"/>
              <p:cNvSpPr>
                <a:spLocks/>
              </p:cNvSpPr>
              <p:nvPr/>
            </p:nvSpPr>
            <p:spPr bwMode="auto">
              <a:xfrm>
                <a:off x="-3691771" y="2785124"/>
                <a:ext cx="9628" cy="2459"/>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3" name="Freeform 249"/>
              <p:cNvSpPr>
                <a:spLocks noEditPoints="1"/>
              </p:cNvSpPr>
              <p:nvPr/>
            </p:nvSpPr>
            <p:spPr bwMode="auto">
              <a:xfrm>
                <a:off x="-5836513" y="2785124"/>
                <a:ext cx="1314286" cy="2459"/>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4" name="Freeform 250"/>
              <p:cNvSpPr>
                <a:spLocks/>
              </p:cNvSpPr>
              <p:nvPr/>
            </p:nvSpPr>
            <p:spPr bwMode="auto">
              <a:xfrm>
                <a:off x="-3672514" y="2669513"/>
                <a:ext cx="4814"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5" name="Freeform 251"/>
              <p:cNvSpPr>
                <a:spLocks/>
              </p:cNvSpPr>
              <p:nvPr/>
            </p:nvSpPr>
            <p:spPr bwMode="auto">
              <a:xfrm>
                <a:off x="-1308725" y="3146713"/>
                <a:ext cx="7221" cy="2461"/>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6" name="Freeform 252"/>
              <p:cNvSpPr>
                <a:spLocks/>
              </p:cNvSpPr>
              <p:nvPr/>
            </p:nvSpPr>
            <p:spPr bwMode="auto">
              <a:xfrm>
                <a:off x="-5737821" y="2669513"/>
                <a:ext cx="2406"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7" name="Freeform 253"/>
              <p:cNvSpPr>
                <a:spLocks noEditPoints="1"/>
              </p:cNvSpPr>
              <p:nvPr/>
            </p:nvSpPr>
            <p:spPr bwMode="auto">
              <a:xfrm>
                <a:off x="-5034942" y="4460241"/>
                <a:ext cx="1162637" cy="2461"/>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8" name="Freeform 254"/>
              <p:cNvSpPr>
                <a:spLocks noEditPoints="1"/>
              </p:cNvSpPr>
              <p:nvPr/>
            </p:nvSpPr>
            <p:spPr bwMode="auto">
              <a:xfrm>
                <a:off x="-3795278" y="4460241"/>
                <a:ext cx="1449084" cy="2461"/>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9" name="Freeform 255"/>
              <p:cNvSpPr>
                <a:spLocks noEditPoints="1"/>
              </p:cNvSpPr>
              <p:nvPr/>
            </p:nvSpPr>
            <p:spPr bwMode="auto">
              <a:xfrm>
                <a:off x="-2199359" y="4460241"/>
                <a:ext cx="1434642" cy="2461"/>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0" name="Freeform 256"/>
              <p:cNvSpPr>
                <a:spLocks noEditPoints="1"/>
              </p:cNvSpPr>
              <p:nvPr/>
            </p:nvSpPr>
            <p:spPr bwMode="auto">
              <a:xfrm>
                <a:off x="-6315529" y="4460241"/>
                <a:ext cx="1167451" cy="2461"/>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1" name="Freeform 257"/>
              <p:cNvSpPr>
                <a:spLocks noEditPoints="1"/>
              </p:cNvSpPr>
              <p:nvPr/>
            </p:nvSpPr>
            <p:spPr bwMode="auto">
              <a:xfrm>
                <a:off x="-6212023" y="5200638"/>
                <a:ext cx="748614" cy="2459"/>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2" name="Freeform 258"/>
              <p:cNvSpPr>
                <a:spLocks noEditPoints="1"/>
              </p:cNvSpPr>
              <p:nvPr/>
            </p:nvSpPr>
            <p:spPr bwMode="auto">
              <a:xfrm>
                <a:off x="-4837559" y="5200638"/>
                <a:ext cx="741392" cy="2459"/>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3" name="Freeform 259"/>
              <p:cNvSpPr>
                <a:spLocks noEditPoints="1"/>
              </p:cNvSpPr>
              <p:nvPr/>
            </p:nvSpPr>
            <p:spPr bwMode="auto">
              <a:xfrm>
                <a:off x="-3593080" y="5200638"/>
                <a:ext cx="926741" cy="2459"/>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4" name="Freeform 260"/>
              <p:cNvSpPr>
                <a:spLocks noEditPoints="1"/>
              </p:cNvSpPr>
              <p:nvPr/>
            </p:nvSpPr>
            <p:spPr bwMode="auto">
              <a:xfrm>
                <a:off x="-1879213" y="5200638"/>
                <a:ext cx="967661" cy="2459"/>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5" name="Freeform 261"/>
              <p:cNvSpPr>
                <a:spLocks noEditPoints="1"/>
              </p:cNvSpPr>
              <p:nvPr/>
            </p:nvSpPr>
            <p:spPr bwMode="auto">
              <a:xfrm>
                <a:off x="-6175916" y="5318708"/>
                <a:ext cx="633071" cy="2459"/>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6" name="Freeform 262"/>
              <p:cNvSpPr>
                <a:spLocks noEditPoints="1"/>
              </p:cNvSpPr>
              <p:nvPr/>
            </p:nvSpPr>
            <p:spPr bwMode="auto">
              <a:xfrm>
                <a:off x="-4779788" y="5323628"/>
                <a:ext cx="625850" cy="4920"/>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7" name="Freeform 263"/>
              <p:cNvSpPr>
                <a:spLocks noEditPoints="1"/>
              </p:cNvSpPr>
              <p:nvPr/>
            </p:nvSpPr>
            <p:spPr bwMode="auto">
              <a:xfrm>
                <a:off x="-3537716" y="5323628"/>
                <a:ext cx="791941" cy="4920"/>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8" name="Freeform 264"/>
              <p:cNvSpPr>
                <a:spLocks/>
              </p:cNvSpPr>
              <p:nvPr/>
            </p:nvSpPr>
            <p:spPr bwMode="auto">
              <a:xfrm>
                <a:off x="-1766077" y="5323628"/>
                <a:ext cx="7221" cy="492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9" name="Freeform 265"/>
              <p:cNvSpPr>
                <a:spLocks noEditPoints="1"/>
              </p:cNvSpPr>
              <p:nvPr/>
            </p:nvSpPr>
            <p:spPr bwMode="auto">
              <a:xfrm>
                <a:off x="-6344414" y="3965824"/>
                <a:ext cx="5591732" cy="4920"/>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0" name="Freeform 266"/>
              <p:cNvSpPr>
                <a:spLocks noEditPoints="1"/>
              </p:cNvSpPr>
              <p:nvPr/>
            </p:nvSpPr>
            <p:spPr bwMode="auto">
              <a:xfrm>
                <a:off x="-6264980" y="3582096"/>
                <a:ext cx="2074935" cy="4920"/>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1" name="Freeform 267"/>
              <p:cNvSpPr>
                <a:spLocks noEditPoints="1"/>
              </p:cNvSpPr>
              <p:nvPr/>
            </p:nvSpPr>
            <p:spPr bwMode="auto">
              <a:xfrm>
                <a:off x="-4079318" y="3582096"/>
                <a:ext cx="3184617" cy="4920"/>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2" name="Freeform 268"/>
              <p:cNvSpPr>
                <a:spLocks/>
              </p:cNvSpPr>
              <p:nvPr/>
            </p:nvSpPr>
            <p:spPr bwMode="auto">
              <a:xfrm>
                <a:off x="-3833792" y="4088813"/>
                <a:ext cx="2408" cy="2459"/>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3" name="Freeform 269"/>
              <p:cNvSpPr>
                <a:spLocks/>
              </p:cNvSpPr>
              <p:nvPr/>
            </p:nvSpPr>
            <p:spPr bwMode="auto">
              <a:xfrm>
                <a:off x="-2269166" y="4044537"/>
                <a:ext cx="2408" cy="2459"/>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4" name="Freeform 270"/>
              <p:cNvSpPr>
                <a:spLocks/>
              </p:cNvSpPr>
              <p:nvPr/>
            </p:nvSpPr>
            <p:spPr bwMode="auto">
              <a:xfrm>
                <a:off x="-1301505" y="3146713"/>
                <a:ext cx="7222" cy="2461"/>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5" name="Freeform 271"/>
              <p:cNvSpPr>
                <a:spLocks/>
              </p:cNvSpPr>
              <p:nvPr/>
            </p:nvSpPr>
            <p:spPr bwMode="auto">
              <a:xfrm>
                <a:off x="-4139495" y="3892030"/>
                <a:ext cx="9628" cy="2459"/>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6" name="Freeform 272"/>
              <p:cNvSpPr>
                <a:spLocks/>
              </p:cNvSpPr>
              <p:nvPr/>
            </p:nvSpPr>
            <p:spPr bwMode="auto">
              <a:xfrm>
                <a:off x="-5075864" y="4002720"/>
                <a:ext cx="2408" cy="2461"/>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7" name="Freeform 273"/>
              <p:cNvSpPr>
                <a:spLocks/>
              </p:cNvSpPr>
              <p:nvPr/>
            </p:nvSpPr>
            <p:spPr bwMode="auto">
              <a:xfrm>
                <a:off x="-4529448" y="2785124"/>
                <a:ext cx="7221" cy="2459"/>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8" name="Freeform 274"/>
              <p:cNvSpPr>
                <a:spLocks/>
              </p:cNvSpPr>
              <p:nvPr/>
            </p:nvSpPr>
            <p:spPr bwMode="auto">
              <a:xfrm>
                <a:off x="-4524634" y="2785124"/>
                <a:ext cx="2406"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9" name="Freeform 275"/>
              <p:cNvSpPr>
                <a:spLocks/>
              </p:cNvSpPr>
              <p:nvPr/>
            </p:nvSpPr>
            <p:spPr bwMode="auto">
              <a:xfrm>
                <a:off x="-4341693" y="2785124"/>
                <a:ext cx="4814" cy="2459"/>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0" name="Freeform 276"/>
              <p:cNvSpPr>
                <a:spLocks noEditPoints="1"/>
              </p:cNvSpPr>
              <p:nvPr/>
            </p:nvSpPr>
            <p:spPr bwMode="auto">
              <a:xfrm>
                <a:off x="-6036303" y="3149173"/>
                <a:ext cx="1660911" cy="2459"/>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1" name="Freeform 277"/>
              <p:cNvSpPr>
                <a:spLocks/>
              </p:cNvSpPr>
              <p:nvPr/>
            </p:nvSpPr>
            <p:spPr bwMode="auto">
              <a:xfrm>
                <a:off x="-1303911" y="3149173"/>
                <a:ext cx="7221" cy="2459"/>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2" name="Freeform 278"/>
              <p:cNvSpPr>
                <a:spLocks/>
              </p:cNvSpPr>
              <p:nvPr/>
            </p:nvSpPr>
            <p:spPr bwMode="auto">
              <a:xfrm>
                <a:off x="-1301505" y="3149173"/>
                <a:ext cx="4814" cy="2459"/>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3" name="Freeform 279"/>
              <p:cNvSpPr>
                <a:spLocks/>
              </p:cNvSpPr>
              <p:nvPr/>
            </p:nvSpPr>
            <p:spPr bwMode="auto">
              <a:xfrm>
                <a:off x="-3872306" y="3149173"/>
                <a:ext cx="4814" cy="2459"/>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4" name="Freeform 280"/>
              <p:cNvSpPr>
                <a:spLocks/>
              </p:cNvSpPr>
              <p:nvPr/>
            </p:nvSpPr>
            <p:spPr bwMode="auto">
              <a:xfrm>
                <a:off x="-5675236" y="2593261"/>
                <a:ext cx="1612768" cy="2508986"/>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5" name="Freeform 281"/>
              <p:cNvSpPr>
                <a:spLocks/>
              </p:cNvSpPr>
              <p:nvPr/>
            </p:nvSpPr>
            <p:spPr bwMode="auto">
              <a:xfrm>
                <a:off x="-5010871" y="2548984"/>
                <a:ext cx="231083" cy="18694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6" name="Freeform 282"/>
              <p:cNvSpPr>
                <a:spLocks/>
              </p:cNvSpPr>
              <p:nvPr/>
            </p:nvSpPr>
            <p:spPr bwMode="auto">
              <a:xfrm>
                <a:off x="-4938658" y="2428454"/>
                <a:ext cx="385139" cy="341912"/>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7" name="Freeform 283"/>
              <p:cNvSpPr>
                <a:spLocks/>
              </p:cNvSpPr>
              <p:nvPr/>
            </p:nvSpPr>
            <p:spPr bwMode="auto">
              <a:xfrm>
                <a:off x="-3747136" y="2502248"/>
                <a:ext cx="2043643" cy="2208892"/>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8" name="Freeform 284"/>
              <p:cNvSpPr>
                <a:spLocks/>
              </p:cNvSpPr>
              <p:nvPr/>
            </p:nvSpPr>
            <p:spPr bwMode="auto">
              <a:xfrm>
                <a:off x="-3751950" y="2445673"/>
                <a:ext cx="507902" cy="324692"/>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9" name="Freeform 285"/>
              <p:cNvSpPr>
                <a:spLocks/>
              </p:cNvSpPr>
              <p:nvPr/>
            </p:nvSpPr>
            <p:spPr bwMode="auto">
              <a:xfrm>
                <a:off x="-1826256" y="3864971"/>
                <a:ext cx="149241" cy="223842"/>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0" name="Freeform 286"/>
              <p:cNvSpPr>
                <a:spLocks/>
              </p:cNvSpPr>
              <p:nvPr/>
            </p:nvSpPr>
            <p:spPr bwMode="auto">
              <a:xfrm>
                <a:off x="-2038082" y="3899408"/>
                <a:ext cx="180535" cy="250899"/>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1" name="Freeform 287"/>
              <p:cNvSpPr>
                <a:spLocks/>
              </p:cNvSpPr>
              <p:nvPr/>
            </p:nvSpPr>
            <p:spPr bwMode="auto">
              <a:xfrm>
                <a:off x="-1486852" y="4024859"/>
                <a:ext cx="305703" cy="201703"/>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2" name="Freeform 288"/>
              <p:cNvSpPr>
                <a:spLocks/>
              </p:cNvSpPr>
              <p:nvPr/>
            </p:nvSpPr>
            <p:spPr bwMode="auto">
              <a:xfrm>
                <a:off x="-1710715" y="4251159"/>
                <a:ext cx="572894" cy="568211"/>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3" name="Freeform 289"/>
              <p:cNvSpPr>
                <a:spLocks/>
              </p:cNvSpPr>
              <p:nvPr/>
            </p:nvSpPr>
            <p:spPr bwMode="auto">
              <a:xfrm>
                <a:off x="-5229920" y="2526846"/>
                <a:ext cx="50550" cy="46737"/>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4" name="Freeform 290"/>
              <p:cNvSpPr>
                <a:spLocks/>
              </p:cNvSpPr>
              <p:nvPr/>
            </p:nvSpPr>
            <p:spPr bwMode="auto">
              <a:xfrm>
                <a:off x="-5172149" y="2558824"/>
                <a:ext cx="86656" cy="56574"/>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5" name="Freeform 291"/>
              <p:cNvSpPr>
                <a:spLocks/>
              </p:cNvSpPr>
              <p:nvPr/>
            </p:nvSpPr>
            <p:spPr bwMode="auto">
              <a:xfrm>
                <a:off x="-5030128" y="2418615"/>
                <a:ext cx="79434" cy="91013"/>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6" name="Freeform 292"/>
              <p:cNvSpPr>
                <a:spLocks/>
              </p:cNvSpPr>
              <p:nvPr/>
            </p:nvSpPr>
            <p:spPr bwMode="auto">
              <a:xfrm>
                <a:off x="-5054199" y="2553904"/>
                <a:ext cx="113134" cy="127909"/>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7" name="Freeform 293"/>
              <p:cNvSpPr>
                <a:spLocks/>
              </p:cNvSpPr>
              <p:nvPr/>
            </p:nvSpPr>
            <p:spPr bwMode="auto">
              <a:xfrm>
                <a:off x="-5126413" y="2482569"/>
                <a:ext cx="52957" cy="61496"/>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8" name="Freeform 294"/>
              <p:cNvSpPr>
                <a:spLocks/>
              </p:cNvSpPr>
              <p:nvPr/>
            </p:nvSpPr>
            <p:spPr bwMode="auto">
              <a:xfrm>
                <a:off x="-4844781" y="3505842"/>
                <a:ext cx="117949" cy="98392"/>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9" name="Freeform 295"/>
              <p:cNvSpPr>
                <a:spLocks/>
              </p:cNvSpPr>
              <p:nvPr/>
            </p:nvSpPr>
            <p:spPr bwMode="auto">
              <a:xfrm>
                <a:off x="-4454828" y="2664594"/>
                <a:ext cx="96285" cy="56576"/>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0" name="Freeform 296"/>
              <p:cNvSpPr>
                <a:spLocks/>
              </p:cNvSpPr>
              <p:nvPr/>
            </p:nvSpPr>
            <p:spPr bwMode="auto">
              <a:xfrm>
                <a:off x="-3431802" y="2822020"/>
                <a:ext cx="86656" cy="164807"/>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1" name="Freeform 297"/>
              <p:cNvSpPr>
                <a:spLocks/>
              </p:cNvSpPr>
              <p:nvPr/>
            </p:nvSpPr>
            <p:spPr bwMode="auto">
              <a:xfrm>
                <a:off x="-3487167" y="2888436"/>
                <a:ext cx="64993" cy="66414"/>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2" name="Freeform 298"/>
              <p:cNvSpPr>
                <a:spLocks/>
              </p:cNvSpPr>
              <p:nvPr/>
            </p:nvSpPr>
            <p:spPr bwMode="auto">
              <a:xfrm>
                <a:off x="-5085493" y="2418615"/>
                <a:ext cx="9628" cy="158410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a:lstStyle/>
              <a:p>
                <a:pPr defTabSz="884105" fontAlgn="auto">
                  <a:spcBef>
                    <a:spcPts val="0"/>
                  </a:spcBef>
                  <a:spcAft>
                    <a:spcPts val="0"/>
                  </a:spcAft>
                  <a:defRPr/>
                </a:pPr>
                <a:endParaRPr lang="en-US" sz="1662">
                  <a:latin typeface="+mn-lt"/>
                  <a:cs typeface="+mn-cs"/>
                </a:endParaRPr>
              </a:p>
            </p:txBody>
          </p:sp>
          <p:sp>
            <p:nvSpPr>
              <p:cNvPr id="143" name="Freeform 299"/>
              <p:cNvSpPr>
                <a:spLocks/>
              </p:cNvSpPr>
              <p:nvPr/>
            </p:nvSpPr>
            <p:spPr bwMode="auto">
              <a:xfrm>
                <a:off x="-2902237" y="2418615"/>
                <a:ext cx="647514" cy="1648059"/>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a:lstStyle/>
              <a:p>
                <a:pPr defTabSz="884105" fontAlgn="auto">
                  <a:spcBef>
                    <a:spcPts val="0"/>
                  </a:spcBef>
                  <a:spcAft>
                    <a:spcPts val="0"/>
                  </a:spcAft>
                  <a:defRPr/>
                </a:pPr>
                <a:endParaRPr lang="en-US" sz="1662">
                  <a:latin typeface="+mn-lt"/>
                  <a:cs typeface="+mn-cs"/>
                </a:endParaRPr>
              </a:p>
            </p:txBody>
          </p:sp>
        </p:grpSp>
        <p:grpSp>
          <p:nvGrpSpPr>
            <p:cNvPr id="16" name="Group 21"/>
            <p:cNvGrpSpPr>
              <a:grpSpLocks/>
            </p:cNvGrpSpPr>
            <p:nvPr>
              <p:custDataLst>
                <p:tags r:id="rId17"/>
              </p:custDataLst>
            </p:nvPr>
          </p:nvGrpSpPr>
          <p:grpSpPr bwMode="auto">
            <a:xfrm>
              <a:off x="6450012" y="3926681"/>
              <a:ext cx="3425033" cy="1653383"/>
              <a:chOff x="6450011" y="3926681"/>
              <a:chExt cx="3425034" cy="1653383"/>
            </a:xfrm>
          </p:grpSpPr>
          <p:sp>
            <p:nvSpPr>
              <p:cNvPr id="17" name="Oval 22"/>
              <p:cNvSpPr/>
              <p:nvPr/>
            </p:nvSpPr>
            <p:spPr>
              <a:xfrm>
                <a:off x="6821694" y="40424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18" name="Oval 23"/>
              <p:cNvSpPr/>
              <p:nvPr/>
            </p:nvSpPr>
            <p:spPr>
              <a:xfrm>
                <a:off x="6449799" y="4283171"/>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19" name="Oval 24"/>
              <p:cNvSpPr/>
              <p:nvPr/>
            </p:nvSpPr>
            <p:spPr>
              <a:xfrm>
                <a:off x="6528310" y="450063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0" name="Oval 25"/>
              <p:cNvSpPr/>
              <p:nvPr/>
            </p:nvSpPr>
            <p:spPr>
              <a:xfrm>
                <a:off x="6685332" y="4680095"/>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1" name="Oval 26"/>
              <p:cNvSpPr/>
              <p:nvPr/>
            </p:nvSpPr>
            <p:spPr>
              <a:xfrm>
                <a:off x="7234911" y="5150914"/>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2" name="Oval 27"/>
              <p:cNvSpPr/>
              <p:nvPr/>
            </p:nvSpPr>
            <p:spPr>
              <a:xfrm>
                <a:off x="6968386" y="548449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3" name="Oval 28"/>
              <p:cNvSpPr/>
              <p:nvPr/>
            </p:nvSpPr>
            <p:spPr>
              <a:xfrm>
                <a:off x="7121277" y="552461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4" name="Oval 29"/>
              <p:cNvSpPr/>
              <p:nvPr/>
            </p:nvSpPr>
            <p:spPr>
              <a:xfrm>
                <a:off x="9819582" y="5476054"/>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5" name="Oval 30"/>
              <p:cNvSpPr/>
              <p:nvPr/>
            </p:nvSpPr>
            <p:spPr>
              <a:xfrm>
                <a:off x="9272069" y="4965120"/>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6" name="Oval 31"/>
              <p:cNvSpPr/>
              <p:nvPr/>
            </p:nvSpPr>
            <p:spPr>
              <a:xfrm>
                <a:off x="9323722" y="4696985"/>
                <a:ext cx="55784"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7" name="Oval 32"/>
              <p:cNvSpPr/>
              <p:nvPr/>
            </p:nvSpPr>
            <p:spPr>
              <a:xfrm>
                <a:off x="9410497" y="472654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8" name="Oval 33"/>
              <p:cNvSpPr/>
              <p:nvPr/>
            </p:nvSpPr>
            <p:spPr>
              <a:xfrm>
                <a:off x="9418761" y="458931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9" name="Oval 34"/>
              <p:cNvSpPr/>
              <p:nvPr/>
            </p:nvSpPr>
            <p:spPr>
              <a:xfrm>
                <a:off x="9096452" y="4399293"/>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0" name="Oval 35"/>
              <p:cNvSpPr/>
              <p:nvPr/>
            </p:nvSpPr>
            <p:spPr>
              <a:xfrm>
                <a:off x="8933231" y="468431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1" name="Oval 36"/>
              <p:cNvSpPr/>
              <p:nvPr/>
            </p:nvSpPr>
            <p:spPr>
              <a:xfrm>
                <a:off x="8600592" y="4547084"/>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2" name="Oval 37"/>
              <p:cNvSpPr/>
              <p:nvPr/>
            </p:nvSpPr>
            <p:spPr>
              <a:xfrm>
                <a:off x="8612989" y="467376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3" name="Oval 38"/>
              <p:cNvSpPr/>
              <p:nvPr/>
            </p:nvSpPr>
            <p:spPr>
              <a:xfrm>
                <a:off x="8369191" y="43781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4" name="Oval 39"/>
              <p:cNvSpPr/>
              <p:nvPr/>
            </p:nvSpPr>
            <p:spPr>
              <a:xfrm>
                <a:off x="7844406" y="4437297"/>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5" name="Oval 40"/>
              <p:cNvSpPr/>
              <p:nvPr/>
            </p:nvSpPr>
            <p:spPr>
              <a:xfrm>
                <a:off x="7914653" y="425994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6" name="Oval 41"/>
              <p:cNvSpPr/>
              <p:nvPr/>
            </p:nvSpPr>
            <p:spPr>
              <a:xfrm>
                <a:off x="7982833"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7" name="Oval 42"/>
              <p:cNvSpPr/>
              <p:nvPr/>
            </p:nvSpPr>
            <p:spPr>
              <a:xfrm>
                <a:off x="8053080" y="41733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8" name="Oval 43"/>
              <p:cNvSpPr/>
              <p:nvPr/>
            </p:nvSpPr>
            <p:spPr>
              <a:xfrm>
                <a:off x="8030353" y="404881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9" name="Oval 44"/>
              <p:cNvSpPr/>
              <p:nvPr/>
            </p:nvSpPr>
            <p:spPr>
              <a:xfrm>
                <a:off x="8137790" y="392636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0" name="Oval 45"/>
              <p:cNvSpPr/>
              <p:nvPr/>
            </p:nvSpPr>
            <p:spPr>
              <a:xfrm>
                <a:off x="8212169" y="3966477"/>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1" name="Oval 46"/>
              <p:cNvSpPr/>
              <p:nvPr/>
            </p:nvSpPr>
            <p:spPr>
              <a:xfrm>
                <a:off x="8146054" y="403403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2" name="Oval 47"/>
              <p:cNvSpPr/>
              <p:nvPr/>
            </p:nvSpPr>
            <p:spPr>
              <a:xfrm>
                <a:off x="8086137" y="412482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3" name="Oval 48"/>
              <p:cNvSpPr/>
              <p:nvPr/>
            </p:nvSpPr>
            <p:spPr>
              <a:xfrm>
                <a:off x="8150186" y="41163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4" name="Oval 49"/>
              <p:cNvSpPr/>
              <p:nvPr/>
            </p:nvSpPr>
            <p:spPr>
              <a:xfrm>
                <a:off x="8205970" y="4148048"/>
                <a:ext cx="53718"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5" name="Oval 50"/>
              <p:cNvSpPr/>
              <p:nvPr/>
            </p:nvSpPr>
            <p:spPr>
              <a:xfrm>
                <a:off x="8241094" y="419872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6" name="Oval 51"/>
              <p:cNvSpPr/>
              <p:nvPr/>
            </p:nvSpPr>
            <p:spPr>
              <a:xfrm>
                <a:off x="8243159"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7" name="Oval 52"/>
              <p:cNvSpPr/>
              <p:nvPr/>
            </p:nvSpPr>
            <p:spPr>
              <a:xfrm>
                <a:off x="8170847" y="427683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8" name="Oval 53"/>
              <p:cNvSpPr/>
              <p:nvPr/>
            </p:nvSpPr>
            <p:spPr>
              <a:xfrm>
                <a:off x="8129525" y="420294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grpSp>
      </p:grpSp>
      <p:sp>
        <p:nvSpPr>
          <p:cNvPr id="344" name="Rectangle 9"/>
          <p:cNvSpPr>
            <a:spLocks noChangeArrowheads="1"/>
          </p:cNvSpPr>
          <p:nvPr>
            <p:custDataLst>
              <p:tags r:id="rId15"/>
            </p:custDataLst>
          </p:nvPr>
        </p:nvSpPr>
        <p:spPr bwMode="gray">
          <a:xfrm>
            <a:off x="1031966" y="3617150"/>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32308" tIns="47032" rIns="199385" bIns="132923" anchor="b"/>
          <a:lstStyle/>
          <a:p>
            <a:pPr algn="just" defTabSz="962762" fontAlgn="auto">
              <a:spcBef>
                <a:spcPts val="0"/>
              </a:spcBef>
              <a:spcAft>
                <a:spcPts val="0"/>
              </a:spcAft>
              <a:defRPr/>
            </a:pPr>
            <a:r>
              <a:rPr lang="en-US" sz="1662" b="1" dirty="0">
                <a:solidFill>
                  <a:schemeClr val="bg1"/>
                </a:solidFill>
                <a:latin typeface="Arial"/>
                <a:cs typeface="Arial"/>
              </a:rPr>
              <a:t>About Capgemini</a:t>
            </a:r>
            <a:endParaRPr lang="en-US" sz="923" dirty="0">
              <a:solidFill>
                <a:schemeClr val="bg1"/>
              </a:solidFill>
            </a:endParaRPr>
          </a:p>
          <a:p>
            <a:pPr algn="just" defTabSz="884105" fontAlgn="auto">
              <a:spcBef>
                <a:spcPts val="0"/>
              </a:spcBef>
              <a:spcAft>
                <a:spcPts val="0"/>
              </a:spcAft>
              <a:defRPr/>
            </a:pPr>
            <a:endParaRPr lang="en-US" sz="923" dirty="0">
              <a:solidFill>
                <a:schemeClr val="bg1"/>
              </a:solidFill>
            </a:endParaRPr>
          </a:p>
          <a:p>
            <a:pPr algn="just" defTabSz="884105" fontAlgn="auto">
              <a:spcBef>
                <a:spcPts val="0"/>
              </a:spcBef>
              <a:spcAft>
                <a:spcPts val="0"/>
              </a:spcAft>
              <a:defRPr/>
            </a:pPr>
            <a:r>
              <a:rPr lang="en-US" sz="923" dirty="0">
                <a:solidFill>
                  <a:schemeClr val="bg1"/>
                </a:solidFill>
              </a:rPr>
              <a:t>With more than </a:t>
            </a:r>
            <a:r>
              <a:rPr lang="en-US" sz="923" dirty="0" smtClean="0">
                <a:solidFill>
                  <a:schemeClr val="bg1"/>
                </a:solidFill>
              </a:rPr>
              <a:t>180,000 people </a:t>
            </a:r>
            <a:r>
              <a:rPr lang="en-US" sz="923" dirty="0">
                <a:solidFill>
                  <a:schemeClr val="bg1"/>
                </a:solidFill>
              </a:rPr>
              <a:t>in </a:t>
            </a:r>
            <a:r>
              <a:rPr lang="en-US" sz="923" dirty="0" smtClean="0">
                <a:solidFill>
                  <a:schemeClr val="bg1"/>
                </a:solidFill>
              </a:rPr>
              <a:t>44 </a:t>
            </a:r>
            <a:r>
              <a:rPr lang="en-US" sz="923" dirty="0">
                <a:solidFill>
                  <a:schemeClr val="bg1"/>
                </a:solidFill>
              </a:rPr>
              <a:t>countries, Capgemini is one of the world's foremost providers of consulting, technology and outsourcing services. The Group reported </a:t>
            </a:r>
            <a:r>
              <a:rPr lang="en-US" sz="923" dirty="0" smtClean="0">
                <a:solidFill>
                  <a:schemeClr val="bg1"/>
                </a:solidFill>
              </a:rPr>
              <a:t>2014 </a:t>
            </a:r>
            <a:r>
              <a:rPr lang="en-US" sz="923" dirty="0">
                <a:solidFill>
                  <a:schemeClr val="bg1"/>
                </a:solidFill>
              </a:rPr>
              <a:t>global revenues of EUR </a:t>
            </a:r>
            <a:r>
              <a:rPr lang="en-US" sz="923" dirty="0" smtClean="0">
                <a:solidFill>
                  <a:schemeClr val="bg1"/>
                </a:solidFill>
              </a:rPr>
              <a:t>10.1 </a:t>
            </a:r>
            <a:r>
              <a:rPr lang="en-US" sz="923" dirty="0">
                <a:solidFill>
                  <a:schemeClr val="bg1"/>
                </a:solidFill>
              </a:rPr>
              <a:t>billion.</a:t>
            </a:r>
          </a:p>
          <a:p>
            <a:pPr algn="just" defTabSz="884105" fontAlgn="auto">
              <a:spcBef>
                <a:spcPts val="0"/>
              </a:spcBef>
              <a:spcAft>
                <a:spcPts val="0"/>
              </a:spcAft>
              <a:defRPr/>
            </a:pPr>
            <a:r>
              <a:rPr lang="en-US" sz="923"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923" dirty="0" err="1">
                <a:solidFill>
                  <a:schemeClr val="bg1"/>
                </a:solidFill>
              </a:rPr>
              <a:t>Experience</a:t>
            </a:r>
            <a:r>
              <a:rPr lang="en-US" sz="923" baseline="30000" dirty="0" err="1">
                <a:solidFill>
                  <a:schemeClr val="bg1"/>
                </a:solidFill>
              </a:rPr>
              <a:t>TM</a:t>
            </a:r>
            <a:r>
              <a:rPr lang="en-US" sz="923" dirty="0">
                <a:solidFill>
                  <a:schemeClr val="bg1"/>
                </a:solidFill>
              </a:rPr>
              <a:t>, and draws on </a:t>
            </a:r>
            <a:r>
              <a:rPr lang="en-US" sz="923" dirty="0" err="1">
                <a:solidFill>
                  <a:schemeClr val="bg1"/>
                </a:solidFill>
              </a:rPr>
              <a:t>Rightshore</a:t>
            </a:r>
            <a:r>
              <a:rPr lang="en-US" sz="923" b="1" baseline="30000" dirty="0">
                <a:solidFill>
                  <a:schemeClr val="bg1"/>
                </a:solidFill>
              </a:rPr>
              <a:t> ®</a:t>
            </a:r>
            <a:r>
              <a:rPr lang="en-US" sz="923" dirty="0">
                <a:solidFill>
                  <a:schemeClr val="bg1"/>
                </a:solidFill>
              </a:rPr>
              <a:t>, its worldwide delivery model.</a:t>
            </a:r>
          </a:p>
          <a:p>
            <a:pPr algn="just" defTabSz="884105" fontAlgn="auto">
              <a:spcBef>
                <a:spcPts val="0"/>
              </a:spcBef>
              <a:spcAft>
                <a:spcPts val="0"/>
              </a:spcAft>
              <a:defRPr/>
            </a:pPr>
            <a:endParaRPr lang="en-US" sz="969" dirty="0">
              <a:solidFill>
                <a:schemeClr val="bg1"/>
              </a:solidFill>
            </a:endParaRPr>
          </a:p>
          <a:p>
            <a:pPr algn="just" defTabSz="884105" fontAlgn="auto">
              <a:spcBef>
                <a:spcPts val="0"/>
              </a:spcBef>
              <a:spcAft>
                <a:spcPts val="0"/>
              </a:spcAft>
              <a:defRPr/>
            </a:pPr>
            <a:r>
              <a:rPr lang="en-US" sz="831" i="1" dirty="0" err="1">
                <a:solidFill>
                  <a:schemeClr val="bg1"/>
                </a:solidFill>
              </a:rPr>
              <a:t>Rightshore</a:t>
            </a:r>
            <a:r>
              <a:rPr lang="en-US" sz="831" i="1" baseline="30000" dirty="0">
                <a:solidFill>
                  <a:schemeClr val="bg1"/>
                </a:solidFill>
              </a:rPr>
              <a:t>®</a:t>
            </a:r>
            <a:r>
              <a:rPr lang="en-US" sz="831" i="1" dirty="0">
                <a:solidFill>
                  <a:schemeClr val="bg1"/>
                </a:solidFill>
              </a:rPr>
              <a:t> is a trademark belonging to Capgemini</a:t>
            </a:r>
            <a:endParaRPr lang="en-US" sz="831" b="1" kern="0" noProof="1">
              <a:solidFill>
                <a:schemeClr val="bg1"/>
              </a:solidFill>
            </a:endParaRPr>
          </a:p>
        </p:txBody>
      </p:sp>
      <p:pic>
        <p:nvPicPr>
          <p:cNvPr id="345" name="Image 337" descr="CBE_Label_ppt.png"/>
          <p:cNvPicPr>
            <a:picLocks noChangeAspect="1"/>
          </p:cNvPicPr>
          <p:nvPr/>
        </p:nvPicPr>
        <p:blipFill>
          <a:blip r:embed="rId34" cstate="print"/>
          <a:srcRect/>
          <a:stretch>
            <a:fillRect/>
          </a:stretch>
        </p:blipFill>
        <p:spPr bwMode="auto">
          <a:xfrm>
            <a:off x="801566" y="3468689"/>
            <a:ext cx="479180" cy="522287"/>
          </a:xfrm>
          <a:prstGeom prst="rect">
            <a:avLst/>
          </a:prstGeom>
          <a:noFill/>
          <a:ln w="9525">
            <a:noFill/>
            <a:miter lim="800000"/>
            <a:headEnd/>
            <a:tailEnd/>
          </a:ln>
        </p:spPr>
      </p:pic>
    </p:spTree>
    <p:extLst>
      <p:ext uri="{BB962C8B-B14F-4D97-AF65-F5344CB8AC3E}">
        <p14:creationId xmlns:p14="http://schemas.microsoft.com/office/powerpoint/2010/main" val="715931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losing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334" name="think-cell Slide" r:id="rId16" imgW="360" imgH="360" progId="">
                  <p:embed/>
                </p:oleObj>
              </mc:Choice>
              <mc:Fallback>
                <p:oleObj name="think-cell Slide" r:id="rId16" imgW="360" imgH="360" progId="">
                  <p:embed/>
                  <p:pic>
                    <p:nvPicPr>
                      <p:cNvPr id="0" name="Picture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18"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19"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7" name="Rectangle 6"/>
          <p:cNvSpPr/>
          <p:nvPr>
            <p:custDataLst>
              <p:tags r:id="rId7"/>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8" name="Picture 3" descr="C:\Users\UserSim\Desktop\DS_icons\128x128 shadows\facebook.png">
            <a:hlinkClick r:id="rId20"/>
          </p:cNvPr>
          <p:cNvPicPr>
            <a:picLocks noChangeAspect="1" noChangeArrowheads="1"/>
          </p:cNvPicPr>
          <p:nvPr>
            <p:custDataLst>
              <p:tags r:id="rId8"/>
            </p:custDataLst>
          </p:nvPr>
        </p:nvPicPr>
        <p:blipFill>
          <a:blip r:embed="rId21"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2"/>
          </p:cNvPr>
          <p:cNvPicPr>
            <a:picLocks noChangeAspect="1" noChangeArrowheads="1"/>
          </p:cNvPicPr>
          <p:nvPr>
            <p:custDataLst>
              <p:tags r:id="rId9"/>
            </p:custDataLst>
          </p:nvPr>
        </p:nvPicPr>
        <p:blipFill>
          <a:blip r:embed="rId23"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4"/>
          </p:cNvPr>
          <p:cNvPicPr>
            <a:picLocks noChangeAspect="1" noChangeArrowheads="1"/>
          </p:cNvPicPr>
          <p:nvPr>
            <p:custDataLst>
              <p:tags r:id="rId10"/>
            </p:custDataLst>
          </p:nvPr>
        </p:nvPicPr>
        <p:blipFill>
          <a:blip r:embed="rId25"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6"/>
          </p:cNvPr>
          <p:cNvPicPr>
            <a:picLocks noChangeAspect="1" noChangeArrowheads="1"/>
          </p:cNvPicPr>
          <p:nvPr>
            <p:custDataLst>
              <p:tags r:id="rId11"/>
            </p:custDataLst>
          </p:nvPr>
        </p:nvPicPr>
        <p:blipFill>
          <a:blip r:embed="rId27"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28"/>
          </p:cNvPr>
          <p:cNvPicPr preferRelativeResize="0">
            <a:picLocks/>
          </p:cNvPicPr>
          <p:nvPr>
            <p:custDataLst>
              <p:tags r:id="rId12"/>
            </p:custDataLst>
          </p:nvPr>
        </p:nvPicPr>
        <p:blipFill>
          <a:blip r:embed="rId29"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13335" name="think-cell Slide" r:id="rId30" imgW="360" imgH="360" progId="">
                  <p:embed/>
                </p:oleObj>
              </mc:Choice>
              <mc:Fallback>
                <p:oleObj name="think-cell Slide" r:id="rId30" imgW="360" imgH="360" progId="">
                  <p:embed/>
                  <p:pic>
                    <p:nvPicPr>
                      <p:cNvPr id="0" name="Picture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9"/>
          <p:cNvSpPr>
            <a:spLocks noChangeArrowheads="1"/>
          </p:cNvSpPr>
          <p:nvPr>
            <p:custDataLst>
              <p:tags r:id="rId14"/>
            </p:custDataLst>
          </p:nvPr>
        </p:nvSpPr>
        <p:spPr bwMode="gray">
          <a:xfrm>
            <a:off x="4879571" y="2940256"/>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32308" tIns="47032" rIns="199385" bIns="132923" anchor="b"/>
          <a:lstStyle/>
          <a:p>
            <a:pPr algn="just" defTabSz="962762" fontAlgn="auto">
              <a:spcBef>
                <a:spcPts val="0"/>
              </a:spcBef>
              <a:spcAft>
                <a:spcPts val="0"/>
              </a:spcAft>
              <a:defRPr/>
            </a:pPr>
            <a:r>
              <a:rPr lang="en-US" sz="1662" b="1" dirty="0">
                <a:solidFill>
                  <a:schemeClr val="bg1"/>
                </a:solidFill>
                <a:latin typeface="Arial"/>
                <a:cs typeface="Arial"/>
              </a:rPr>
              <a:t>About Capgemini</a:t>
            </a:r>
            <a:endParaRPr lang="en-US" sz="923" dirty="0">
              <a:solidFill>
                <a:schemeClr val="bg1"/>
              </a:solidFill>
            </a:endParaRPr>
          </a:p>
          <a:p>
            <a:pPr algn="just" defTabSz="884105" fontAlgn="auto">
              <a:spcBef>
                <a:spcPts val="0"/>
              </a:spcBef>
              <a:spcAft>
                <a:spcPts val="0"/>
              </a:spcAft>
              <a:defRPr/>
            </a:pPr>
            <a:endParaRPr lang="en-US" sz="923" dirty="0">
              <a:solidFill>
                <a:schemeClr val="bg1"/>
              </a:solidFill>
            </a:endParaRPr>
          </a:p>
          <a:p>
            <a:pPr algn="just" defTabSz="884105" fontAlgn="auto">
              <a:spcBef>
                <a:spcPts val="0"/>
              </a:spcBef>
              <a:spcAft>
                <a:spcPts val="0"/>
              </a:spcAft>
              <a:defRPr/>
            </a:pPr>
            <a:r>
              <a:rPr lang="en-US" sz="923" dirty="0">
                <a:solidFill>
                  <a:schemeClr val="bg1"/>
                </a:solidFill>
              </a:rPr>
              <a:t>With more than 120,000 people in 40 countries, Capgemini is one of the world's foremost providers of consulting, technology and outsourcing services. The Group reported 2011 global revenues of EUR 9.7 billion.</a:t>
            </a:r>
          </a:p>
          <a:p>
            <a:pPr algn="just" defTabSz="884105" fontAlgn="auto">
              <a:spcBef>
                <a:spcPts val="0"/>
              </a:spcBef>
              <a:spcAft>
                <a:spcPts val="0"/>
              </a:spcAft>
              <a:defRPr/>
            </a:pPr>
            <a:r>
              <a:rPr lang="en-US" sz="923"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923" dirty="0" err="1">
                <a:solidFill>
                  <a:schemeClr val="bg1"/>
                </a:solidFill>
              </a:rPr>
              <a:t>Experience</a:t>
            </a:r>
            <a:r>
              <a:rPr lang="en-US" sz="923" baseline="30000" dirty="0" err="1">
                <a:solidFill>
                  <a:schemeClr val="bg1"/>
                </a:solidFill>
              </a:rPr>
              <a:t>TM</a:t>
            </a:r>
            <a:r>
              <a:rPr lang="en-US" sz="923" dirty="0">
                <a:solidFill>
                  <a:schemeClr val="bg1"/>
                </a:solidFill>
              </a:rPr>
              <a:t>, and draws on </a:t>
            </a:r>
            <a:r>
              <a:rPr lang="en-US" sz="923" dirty="0" err="1">
                <a:solidFill>
                  <a:schemeClr val="bg1"/>
                </a:solidFill>
              </a:rPr>
              <a:t>Rightshore</a:t>
            </a:r>
            <a:r>
              <a:rPr lang="en-US" sz="923" b="1" baseline="30000" dirty="0">
                <a:solidFill>
                  <a:schemeClr val="bg1"/>
                </a:solidFill>
              </a:rPr>
              <a:t> ®</a:t>
            </a:r>
            <a:r>
              <a:rPr lang="en-US" sz="923" dirty="0">
                <a:solidFill>
                  <a:schemeClr val="bg1"/>
                </a:solidFill>
              </a:rPr>
              <a:t>, its worldwide delivery model.</a:t>
            </a:r>
          </a:p>
          <a:p>
            <a:pPr algn="just" defTabSz="884105" fontAlgn="auto">
              <a:spcBef>
                <a:spcPts val="0"/>
              </a:spcBef>
              <a:spcAft>
                <a:spcPts val="0"/>
              </a:spcAft>
              <a:defRPr/>
            </a:pPr>
            <a:endParaRPr lang="en-US" sz="969" dirty="0">
              <a:solidFill>
                <a:schemeClr val="bg1"/>
              </a:solidFill>
            </a:endParaRPr>
          </a:p>
          <a:p>
            <a:pPr algn="just" defTabSz="884105" fontAlgn="auto">
              <a:spcBef>
                <a:spcPts val="0"/>
              </a:spcBef>
              <a:spcAft>
                <a:spcPts val="0"/>
              </a:spcAft>
              <a:defRPr/>
            </a:pPr>
            <a:r>
              <a:rPr lang="en-US" sz="831" i="1" dirty="0" err="1">
                <a:solidFill>
                  <a:schemeClr val="bg1"/>
                </a:solidFill>
              </a:rPr>
              <a:t>Rightshore</a:t>
            </a:r>
            <a:r>
              <a:rPr lang="en-US" sz="831" i="1" baseline="30000" dirty="0">
                <a:solidFill>
                  <a:schemeClr val="bg1"/>
                </a:solidFill>
              </a:rPr>
              <a:t>®</a:t>
            </a:r>
            <a:r>
              <a:rPr lang="en-US" sz="831" i="1" dirty="0">
                <a:solidFill>
                  <a:schemeClr val="bg1"/>
                </a:solidFill>
              </a:rPr>
              <a:t> is a trademark belonging to Capgemini</a:t>
            </a:r>
            <a:endParaRPr lang="en-US" sz="831" b="1" kern="0" noProof="1">
              <a:solidFill>
                <a:schemeClr val="bg1"/>
              </a:solidFill>
            </a:endParaRPr>
          </a:p>
        </p:txBody>
      </p:sp>
      <p:pic>
        <p:nvPicPr>
          <p:cNvPr id="15" name="Image 6" descr="CBE_Label_ppt.png"/>
          <p:cNvPicPr>
            <a:picLocks noChangeAspect="1"/>
          </p:cNvPicPr>
          <p:nvPr/>
        </p:nvPicPr>
        <p:blipFill>
          <a:blip r:embed="rId31" cstate="print"/>
          <a:srcRect/>
          <a:stretch>
            <a:fillRect/>
          </a:stretch>
        </p:blipFill>
        <p:spPr bwMode="auto">
          <a:xfrm>
            <a:off x="4648200" y="2790826"/>
            <a:ext cx="480646" cy="523875"/>
          </a:xfrm>
          <a:prstGeom prst="rect">
            <a:avLst/>
          </a:prstGeom>
          <a:noFill/>
          <a:ln w="9525">
            <a:noFill/>
            <a:miter lim="800000"/>
            <a:headEnd/>
            <a:tailEnd/>
          </a:ln>
        </p:spPr>
      </p:pic>
    </p:spTree>
    <p:extLst>
      <p:ext uri="{BB962C8B-B14F-4D97-AF65-F5344CB8AC3E}">
        <p14:creationId xmlns:p14="http://schemas.microsoft.com/office/powerpoint/2010/main" val="4289902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358" name="think-cell Slide" r:id="rId15" imgW="360" imgH="360" progId="">
                  <p:embed/>
                </p:oleObj>
              </mc:Choice>
              <mc:Fallback>
                <p:oleObj name="think-cell Slide" r:id="rId15" imgW="360" imgH="360" progId="">
                  <p:embed/>
                  <p:pic>
                    <p:nvPicPr>
                      <p:cNvPr id="0" name="Picture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17"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18"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7" name="Rectangle 6"/>
          <p:cNvSpPr/>
          <p:nvPr>
            <p:custDataLst>
              <p:tags r:id="rId7"/>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8" name="Picture 3" descr="C:\Users\UserSim\Desktop\DS_icons\128x128 shadows\facebook.png">
            <a:hlinkClick r:id="rId19"/>
          </p:cNvPr>
          <p:cNvPicPr>
            <a:picLocks noChangeAspect="1" noChangeArrowheads="1"/>
          </p:cNvPicPr>
          <p:nvPr>
            <p:custDataLst>
              <p:tags r:id="rId8"/>
            </p:custDataLst>
          </p:nvPr>
        </p:nvPicPr>
        <p:blipFill>
          <a:blip r:embed="rId20"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1"/>
          </p:cNvPr>
          <p:cNvPicPr>
            <a:picLocks noChangeAspect="1" noChangeArrowheads="1"/>
          </p:cNvPicPr>
          <p:nvPr>
            <p:custDataLst>
              <p:tags r:id="rId9"/>
            </p:custDataLst>
          </p:nvPr>
        </p:nvPicPr>
        <p:blipFill>
          <a:blip r:embed="rId22"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3"/>
          </p:cNvPr>
          <p:cNvPicPr>
            <a:picLocks noChangeAspect="1" noChangeArrowheads="1"/>
          </p:cNvPicPr>
          <p:nvPr>
            <p:custDataLst>
              <p:tags r:id="rId10"/>
            </p:custDataLst>
          </p:nvPr>
        </p:nvPicPr>
        <p:blipFill>
          <a:blip r:embed="rId24"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5"/>
          </p:cNvPr>
          <p:cNvPicPr>
            <a:picLocks noChangeAspect="1" noChangeArrowheads="1"/>
          </p:cNvPicPr>
          <p:nvPr>
            <p:custDataLst>
              <p:tags r:id="rId11"/>
            </p:custDataLst>
          </p:nvPr>
        </p:nvPicPr>
        <p:blipFill>
          <a:blip r:embed="rId26"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27"/>
          </p:cNvPr>
          <p:cNvPicPr preferRelativeResize="0">
            <a:picLocks/>
          </p:cNvPicPr>
          <p:nvPr>
            <p:custDataLst>
              <p:tags r:id="rId12"/>
            </p:custDataLst>
          </p:nvPr>
        </p:nvPicPr>
        <p:blipFill>
          <a:blip r:embed="rId28"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359" name="think-cell Slide" r:id="rId29" imgW="360" imgH="360" progId="">
                  <p:embed/>
                </p:oleObj>
              </mc:Choice>
              <mc:Fallback>
                <p:oleObj name="think-cell Slide" r:id="rId29" imgW="360" imgH="360" progId="">
                  <p:embed/>
                  <p:pic>
                    <p:nvPicPr>
                      <p:cNvPr id="0" name="Picture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98811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Section Break 1">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6406" name="think-cell Slide" r:id="rId6" imgW="360" imgH="360" progId="">
                  <p:embed/>
                </p:oleObj>
              </mc:Choice>
              <mc:Fallback>
                <p:oleObj name="think-cell Slide" r:id="rId6" imgW="360" imgH="360" progId="">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5" descr="LF_People.jpg"/>
          <p:cNvPicPr>
            <a:picLocks noChangeAspect="1"/>
          </p:cNvPicPr>
          <p:nvPr/>
        </p:nvPicPr>
        <p:blipFill>
          <a:blip r:embed="rId8" cstate="print"/>
          <a:srcRect/>
          <a:stretch>
            <a:fillRect/>
          </a:stretch>
        </p:blipFill>
        <p:spPr bwMode="auto">
          <a:xfrm>
            <a:off x="0" y="1"/>
            <a:ext cx="9144000" cy="6600825"/>
          </a:xfrm>
          <a:prstGeom prst="rect">
            <a:avLst/>
          </a:prstGeom>
          <a:noFill/>
          <a:ln w="9525">
            <a:noFill/>
            <a:miter lim="800000"/>
            <a:headEnd/>
            <a:tailEnd/>
          </a:ln>
        </p:spPr>
      </p:pic>
      <p:graphicFrame>
        <p:nvGraphicFramePr>
          <p:cNvPr id="5" name="Object 1" hidden="1"/>
          <p:cNvGraphicFramePr>
            <a:graphicFrameLocks noChangeAspect="1"/>
          </p:cNvGraphicFramePr>
          <p:nvPr>
            <p:custDataLst>
              <p:tags r:id="rId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6407" name="think-cell Slide" r:id="rId9" imgW="360" imgH="360" progId="">
                  <p:embed/>
                </p:oleObj>
              </mc:Choice>
              <mc:Fallback>
                <p:oleObj name="think-cell Slide" r:id="rId9" imgW="360" imgH="360" progId="">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4"/>
            </p:custDataLst>
          </p:nvPr>
        </p:nvSpPr>
        <p:spPr bwMode="auto">
          <a:xfrm flipV="1">
            <a:off x="-1466" y="3384550"/>
            <a:ext cx="9145466" cy="3473450"/>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sp>
        <p:nvSpPr>
          <p:cNvPr id="2" name="Titre 1"/>
          <p:cNvSpPr>
            <a:spLocks noGrp="1"/>
          </p:cNvSpPr>
          <p:nvPr>
            <p:ph type="title"/>
          </p:nvPr>
        </p:nvSpPr>
        <p:spPr>
          <a:xfrm>
            <a:off x="0" y="4490504"/>
            <a:ext cx="9144000" cy="1362097"/>
          </a:xfrm>
          <a:prstGeom prst="rect">
            <a:avLst/>
          </a:prstGeom>
        </p:spPr>
        <p:txBody>
          <a:bodyPr vert="horz" lIns="826470" tIns="33059" rIns="66118" bIns="33059" rtlCol="0" anchor="ctr" anchorCtr="0">
            <a:noAutofit/>
          </a:bodyPr>
          <a:lstStyle>
            <a:lvl1pPr algn="l" defTabSz="844029" rtl="0" eaLnBrk="1" latinLnBrk="0" hangingPunct="1">
              <a:spcBef>
                <a:spcPct val="0"/>
              </a:spcBef>
              <a:buNone/>
              <a:defRPr lang="en-US" sz="3692" b="0" kern="1200" cap="none" baseline="0" dirty="0" smtClean="0">
                <a:solidFill>
                  <a:schemeClr val="tx1"/>
                </a:solidFill>
                <a:latin typeface="Arial" pitchFamily="34" charset="0"/>
                <a:ea typeface="+mj-ea"/>
                <a:cs typeface="Arial" pitchFamily="34" charset="0"/>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372641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ction Break 2">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430" name="think-cell Slide" r:id="rId6" imgW="360" imgH="360" progId="">
                  <p:embed/>
                </p:oleObj>
              </mc:Choice>
              <mc:Fallback>
                <p:oleObj name="think-cell Slide" r:id="rId6" imgW="360" imgH="360" progId="">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5" descr="test5.jpg"/>
          <p:cNvPicPr>
            <a:picLocks noChangeAspect="1"/>
          </p:cNvPicPr>
          <p:nvPr/>
        </p:nvPicPr>
        <p:blipFill>
          <a:blip r:embed="rId8" cstate="print"/>
          <a:srcRect l="240" t="179" r="380" b="511"/>
          <a:stretch>
            <a:fillRect/>
          </a:stretch>
        </p:blipFill>
        <p:spPr bwMode="auto">
          <a:xfrm>
            <a:off x="0" y="1050926"/>
            <a:ext cx="9144000" cy="5807075"/>
          </a:xfrm>
          <a:prstGeom prst="rect">
            <a:avLst/>
          </a:prstGeom>
          <a:noFill/>
          <a:ln w="9525">
            <a:noFill/>
            <a:miter lim="800000"/>
            <a:headEnd/>
            <a:tailEnd/>
          </a:ln>
        </p:spPr>
      </p:pic>
      <p:graphicFrame>
        <p:nvGraphicFramePr>
          <p:cNvPr id="5" name="Object 1" hidden="1"/>
          <p:cNvGraphicFramePr>
            <a:graphicFrameLocks noChangeAspect="1"/>
          </p:cNvGraphicFramePr>
          <p:nvPr>
            <p:custDataLst>
              <p:tags r:id="rId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431" name="think-cell Slide" r:id="rId9" imgW="360" imgH="360" progId="">
                  <p:embed/>
                </p:oleObj>
              </mc:Choice>
              <mc:Fallback>
                <p:oleObj name="think-cell Slide" r:id="rId9" imgW="360" imgH="360" progId="">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4"/>
            </p:custDataLst>
          </p:nvPr>
        </p:nvSpPr>
        <p:spPr bwMode="auto">
          <a:xfrm>
            <a:off x="-1466" y="0"/>
            <a:ext cx="9145466" cy="332898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sp>
        <p:nvSpPr>
          <p:cNvPr id="2" name="Titre 1"/>
          <p:cNvSpPr>
            <a:spLocks noGrp="1"/>
          </p:cNvSpPr>
          <p:nvPr>
            <p:ph type="title"/>
          </p:nvPr>
        </p:nvSpPr>
        <p:spPr>
          <a:xfrm>
            <a:off x="0" y="832190"/>
            <a:ext cx="9144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8739988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p:nvPicPr>
        <p:blipFill>
          <a:blip r:embed="rId8" cstate="print"/>
          <a:srcRect l="240" t="24" r="259" b="533"/>
          <a:stretch>
            <a:fillRect/>
          </a:stretch>
        </p:blipFill>
        <p:spPr bwMode="auto">
          <a:xfrm>
            <a:off x="0" y="1323976"/>
            <a:ext cx="9144000" cy="5534025"/>
          </a:xfrm>
          <a:prstGeom prst="rect">
            <a:avLst/>
          </a:prstGeom>
          <a:noFill/>
          <a:ln w="9525">
            <a:noFill/>
            <a:miter lim="800000"/>
            <a:headEnd/>
            <a:tailEnd/>
          </a:ln>
        </p:spPr>
      </p:pic>
      <p:sp>
        <p:nvSpPr>
          <p:cNvPr id="5" name="Rectangle 4"/>
          <p:cNvSpPr/>
          <p:nvPr>
            <p:custDataLst>
              <p:tags r:id="rId2"/>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solidFill>
                <a:prstClr val="white"/>
              </a:solidFill>
            </a:endParaRPr>
          </a:p>
        </p:txBody>
      </p:sp>
      <p:sp>
        <p:nvSpPr>
          <p:cNvPr id="6" name="Rectangle 7"/>
          <p:cNvSpPr/>
          <p:nvPr>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prstClr val="white"/>
              </a:solidFill>
              <a:latin typeface="Arial"/>
              <a:cs typeface="Arial"/>
            </a:endParaRPr>
          </a:p>
        </p:txBody>
      </p:sp>
      <p:graphicFrame>
        <p:nvGraphicFramePr>
          <p:cNvPr id="7" name="Object 2" hidden="1"/>
          <p:cNvGraphicFramePr>
            <a:graphicFrameLocks noChangeAspect="1"/>
          </p:cNvGraphicFramePr>
          <p:nvPr>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468"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p:custDataLst>
              <p:tags r:id="rId5"/>
            </p:custDataLst>
          </p:nvPr>
        </p:nvPicPr>
        <p:blipFill>
          <a:blip r:embed="rId11" cstate="print"/>
          <a:srcRect/>
          <a:stretch>
            <a:fillRect/>
          </a:stretch>
        </p:blipFill>
        <p:spPr bwMode="auto">
          <a:xfrm>
            <a:off x="6063762" y="6521451"/>
            <a:ext cx="277104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660889" y="652464"/>
            <a:ext cx="2771042" cy="695325"/>
          </a:xfrm>
          <a:prstGeom prst="rect">
            <a:avLst/>
          </a:prstGeom>
          <a:noFill/>
          <a:ln w="9525">
            <a:noFill/>
            <a:miter lim="800000"/>
            <a:headEnd/>
            <a:tailEnd/>
          </a:ln>
        </p:spPr>
      </p:pic>
      <p:sp>
        <p:nvSpPr>
          <p:cNvPr id="2" name="Title 1"/>
          <p:cNvSpPr>
            <a:spLocks noGrp="1"/>
          </p:cNvSpPr>
          <p:nvPr>
            <p:ph type="ctrTitle"/>
          </p:nvPr>
        </p:nvSpPr>
        <p:spPr>
          <a:xfrm>
            <a:off x="0" y="2256613"/>
            <a:ext cx="4191400" cy="2261632"/>
          </a:xfrm>
        </p:spPr>
        <p:txBody>
          <a:bodyPr lIns="231412" rIns="33059"/>
          <a:lstStyle>
            <a:lvl1pPr algn="l">
              <a:defRPr sz="3046"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191905" cy="947750"/>
          </a:xfrm>
        </p:spPr>
        <p:txBody>
          <a:bodyPr lIns="231412"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en-US" smtClean="0"/>
              <a:t>Click to edit Master subtitle style</a:t>
            </a:r>
            <a:endParaRPr lang="fr-FR" dirty="0" smtClean="0"/>
          </a:p>
        </p:txBody>
      </p:sp>
    </p:spTree>
    <p:extLst>
      <p:ext uri="{BB962C8B-B14F-4D97-AF65-F5344CB8AC3E}">
        <p14:creationId xmlns:p14="http://schemas.microsoft.com/office/powerpoint/2010/main" val="2717224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4" name="Image 9" descr="test5.jpg"/>
          <p:cNvPicPr>
            <a:picLocks noChangeAspect="1"/>
          </p:cNvPicPr>
          <p:nvPr/>
        </p:nvPicPr>
        <p:blipFill>
          <a:blip r:embed="rId8" cstate="print"/>
          <a:srcRect l="240" t="179" r="380" b="511"/>
          <a:stretch>
            <a:fillRect/>
          </a:stretch>
        </p:blipFill>
        <p:spPr bwMode="auto">
          <a:xfrm>
            <a:off x="0" y="1050926"/>
            <a:ext cx="9144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492"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prstClr val="white"/>
              </a:solidFill>
              <a:latin typeface="Arial"/>
              <a:cs typeface="Arial"/>
            </a:endParaRPr>
          </a:p>
        </p:txBody>
      </p:sp>
      <p:pic>
        <p:nvPicPr>
          <p:cNvPr id="7" name="Picture 103" descr="C:\Users\UserSim\Desktop\Capgemini\Capgemini_logo_cmyk.png"/>
          <p:cNvPicPr>
            <a:picLocks noChangeAspect="1" noChangeArrowheads="1"/>
          </p:cNvPicPr>
          <p:nvPr>
            <p:custDataLst>
              <p:tags r:id="rId4"/>
            </p:custDataLst>
          </p:nvPr>
        </p:nvPicPr>
        <p:blipFill>
          <a:blip r:embed="rId11" cstate="print"/>
          <a:srcRect/>
          <a:stretch>
            <a:fillRect/>
          </a:stretch>
        </p:blipFill>
        <p:spPr bwMode="auto">
          <a:xfrm>
            <a:off x="660889" y="652464"/>
            <a:ext cx="2771042" cy="695325"/>
          </a:xfrm>
          <a:prstGeom prst="rect">
            <a:avLst/>
          </a:prstGeom>
          <a:noFill/>
          <a:ln w="9525">
            <a:noFill/>
            <a:miter lim="800000"/>
            <a:headEnd/>
            <a:tailEnd/>
          </a:ln>
        </p:spPr>
      </p:pic>
      <p:sp>
        <p:nvSpPr>
          <p:cNvPr id="8" name="Rectangle 7"/>
          <p:cNvSpPr/>
          <p:nvPr>
            <p:custDataLst>
              <p:tags r:id="rId5"/>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solidFill>
                <a:prstClr val="white"/>
              </a:solidFill>
            </a:endParaRPr>
          </a:p>
        </p:txBody>
      </p:sp>
      <p:pic>
        <p:nvPicPr>
          <p:cNvPr id="9" name="Picture 104" descr="C:\Users\UserSim\Desktop\Capgemini\moto.emf"/>
          <p:cNvPicPr>
            <a:picLocks noChangeAspect="1" noChangeArrowheads="1"/>
          </p:cNvPicPr>
          <p:nvPr>
            <p:custDataLst>
              <p:tags r:id="rId6"/>
            </p:custDataLst>
          </p:nvPr>
        </p:nvPicPr>
        <p:blipFill>
          <a:blip r:embed="rId12" cstate="print"/>
          <a:srcRect/>
          <a:stretch>
            <a:fillRect/>
          </a:stretch>
        </p:blipFill>
        <p:spPr bwMode="auto">
          <a:xfrm>
            <a:off x="6063762" y="6521451"/>
            <a:ext cx="2771043" cy="238125"/>
          </a:xfrm>
          <a:prstGeom prst="rect">
            <a:avLst/>
          </a:prstGeom>
          <a:noFill/>
          <a:ln w="9525">
            <a:noFill/>
            <a:miter lim="800000"/>
            <a:headEnd/>
            <a:tailEnd/>
          </a:ln>
        </p:spPr>
      </p:pic>
      <p:sp>
        <p:nvSpPr>
          <p:cNvPr id="16" name="Title 1"/>
          <p:cNvSpPr>
            <a:spLocks noGrp="1"/>
          </p:cNvSpPr>
          <p:nvPr>
            <p:ph type="title"/>
          </p:nvPr>
        </p:nvSpPr>
        <p:spPr>
          <a:xfrm>
            <a:off x="4145310" y="1968817"/>
            <a:ext cx="4998690" cy="2414915"/>
          </a:xfrm>
        </p:spPr>
        <p:txBody>
          <a:bodyPr lIns="36000" tIns="36000" rIns="360000" bIns="36000" rtlCol="0">
            <a:noAutofit/>
          </a:bodyPr>
          <a:lstStyle>
            <a:lvl1pPr algn="r"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4926419" y="4609876"/>
            <a:ext cx="4217582" cy="1806302"/>
          </a:xfrm>
        </p:spPr>
        <p:txBody>
          <a:bodyPr lIns="36000" tIns="36000" rIns="360000" bIns="36000" rtlCol="0">
            <a:noAutofit/>
          </a:bodyPr>
          <a:lstStyle>
            <a:lvl1pPr marL="0" indent="0" algn="r"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6810597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526" name="think-cell Slide" r:id="rId12" imgW="360" imgH="360" progId="">
                  <p:embed/>
                </p:oleObj>
              </mc:Choice>
              <mc:Fallback>
                <p:oleObj name="think-cell Slide" r:id="rId12" imgW="360" imgH="360" progId="">
                  <p:embed/>
                  <p:pic>
                    <p:nvPicPr>
                      <p:cNvPr id="0"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94669688-E8AB-4927-BB5E-83C34F0659BB}"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8" name="Rectangle 7"/>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9" name="Rectangle 8"/>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46539" y="6443664"/>
            <a:ext cx="1210408"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p:nvPicPr>
        <p:blipFill>
          <a:blip r:embed="rId15" cstate="print"/>
          <a:srcRect l="121" t="188" r="380" b="565"/>
          <a:stretch>
            <a:fillRect/>
          </a:stretch>
        </p:blipFill>
        <p:spPr bwMode="auto">
          <a:xfrm>
            <a:off x="0" y="1"/>
            <a:ext cx="9144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527" name="think-cell Slide" r:id="rId16" imgW="360" imgH="360" progId="">
                  <p:embed/>
                </p:oleObj>
              </mc:Choice>
              <mc:Fallback>
                <p:oleObj name="think-cell Slide" r:id="rId16" imgW="360" imgH="360" progId="">
                  <p:embed/>
                  <p:pic>
                    <p:nvPicPr>
                      <p:cNvPr id="0"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p:custDataLst>
              <p:tags r:id="rId10"/>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dirty="0">
              <a:solidFill>
                <a:srgbClr val="263147"/>
              </a:solidFill>
              <a:latin typeface="Arial"/>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298604" y="1501978"/>
            <a:ext cx="6283986" cy="2950251"/>
          </a:xfrm>
        </p:spPr>
        <p:txBody>
          <a:bodyPr/>
          <a:lstStyle/>
          <a:p>
            <a:pPr lvl="0"/>
            <a:r>
              <a:rPr lang="en-US" noProof="0" smtClean="0"/>
              <a:t>Click to edit Master text styles</a:t>
            </a:r>
          </a:p>
        </p:txBody>
      </p:sp>
    </p:spTree>
    <p:extLst>
      <p:ext uri="{BB962C8B-B14F-4D97-AF65-F5344CB8AC3E}">
        <p14:creationId xmlns:p14="http://schemas.microsoft.com/office/powerpoint/2010/main" val="3545389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4" name="Image 9" descr="test5.jpg"/>
          <p:cNvPicPr>
            <a:picLocks noChangeAspect="1"/>
          </p:cNvPicPr>
          <p:nvPr/>
        </p:nvPicPr>
        <p:blipFill>
          <a:blip r:embed="rId8" cstate="print"/>
          <a:srcRect l="240" t="179" r="380" b="511"/>
          <a:stretch>
            <a:fillRect/>
          </a:stretch>
        </p:blipFill>
        <p:spPr bwMode="auto">
          <a:xfrm>
            <a:off x="0" y="1050926"/>
            <a:ext cx="9144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084"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7" name="Picture 103" descr="C:\Users\UserSim\Desktop\Capgemini\Capgemini_logo_cmyk.png"/>
          <p:cNvPicPr>
            <a:picLocks noChangeAspect="1" noChangeArrowheads="1"/>
          </p:cNvPicPr>
          <p:nvPr>
            <p:custDataLst>
              <p:tags r:id="rId4"/>
            </p:custDataLst>
          </p:nvPr>
        </p:nvPicPr>
        <p:blipFill>
          <a:blip r:embed="rId11" cstate="print"/>
          <a:srcRect/>
          <a:stretch>
            <a:fillRect/>
          </a:stretch>
        </p:blipFill>
        <p:spPr bwMode="auto">
          <a:xfrm>
            <a:off x="660889" y="652464"/>
            <a:ext cx="2771042" cy="695325"/>
          </a:xfrm>
          <a:prstGeom prst="rect">
            <a:avLst/>
          </a:prstGeom>
          <a:noFill/>
          <a:ln w="9525">
            <a:noFill/>
            <a:miter lim="800000"/>
            <a:headEnd/>
            <a:tailEnd/>
          </a:ln>
        </p:spPr>
      </p:pic>
      <p:sp>
        <p:nvSpPr>
          <p:cNvPr id="8" name="Rectangle 7"/>
          <p:cNvSpPr/>
          <p:nvPr>
            <p:custDataLst>
              <p:tags r:id="rId5"/>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p>
        </p:txBody>
      </p:sp>
      <p:pic>
        <p:nvPicPr>
          <p:cNvPr id="9" name="Picture 104" descr="C:\Users\UserSim\Desktop\Capgemini\moto.emf"/>
          <p:cNvPicPr>
            <a:picLocks noChangeAspect="1" noChangeArrowheads="1"/>
          </p:cNvPicPr>
          <p:nvPr>
            <p:custDataLst>
              <p:tags r:id="rId6"/>
            </p:custDataLst>
          </p:nvPr>
        </p:nvPicPr>
        <p:blipFill>
          <a:blip r:embed="rId12" cstate="print"/>
          <a:srcRect/>
          <a:stretch>
            <a:fillRect/>
          </a:stretch>
        </p:blipFill>
        <p:spPr bwMode="auto">
          <a:xfrm>
            <a:off x="6063762" y="6521451"/>
            <a:ext cx="2771043" cy="238125"/>
          </a:xfrm>
          <a:prstGeom prst="rect">
            <a:avLst/>
          </a:prstGeom>
          <a:noFill/>
          <a:ln w="9525">
            <a:noFill/>
            <a:miter lim="800000"/>
            <a:headEnd/>
            <a:tailEnd/>
          </a:ln>
        </p:spPr>
      </p:pic>
      <p:sp>
        <p:nvSpPr>
          <p:cNvPr id="16" name="Title 1"/>
          <p:cNvSpPr>
            <a:spLocks noGrp="1"/>
          </p:cNvSpPr>
          <p:nvPr>
            <p:ph type="title"/>
          </p:nvPr>
        </p:nvSpPr>
        <p:spPr>
          <a:xfrm>
            <a:off x="4145310" y="1968817"/>
            <a:ext cx="4998690" cy="2414915"/>
          </a:xfrm>
        </p:spPr>
        <p:txBody>
          <a:bodyPr lIns="36000" tIns="36000" rIns="360000" bIns="36000" rtlCol="0">
            <a:noAutofit/>
          </a:bodyPr>
          <a:lstStyle>
            <a:lvl1pPr algn="r"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4926419" y="4609876"/>
            <a:ext cx="4217582" cy="1806302"/>
          </a:xfrm>
        </p:spPr>
        <p:txBody>
          <a:bodyPr lIns="36000" tIns="36000" rIns="360000" bIns="36000" rtlCol="0">
            <a:noAutofit/>
          </a:bodyPr>
          <a:lstStyle>
            <a:lvl1pPr marL="0" indent="0" algn="r"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7184117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2550"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7CFE6CD5-D86D-4B6D-9526-3B7B91C085B9}"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6"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7" name="Rectangle 6"/>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a:t>
            </a:r>
            <a:r>
              <a:rPr lang="en-US" altLang="en-US" sz="646" dirty="0" smtClean="0">
                <a:solidFill>
                  <a:srgbClr val="998C85"/>
                </a:solidFill>
                <a:latin typeface="Arial"/>
                <a:cs typeface="Helvetica Light"/>
              </a:rPr>
              <a:t>2016. </a:t>
            </a:r>
            <a:r>
              <a:rPr lang="en-US" altLang="en-US" sz="646" dirty="0">
                <a:solidFill>
                  <a:srgbClr val="998C85"/>
                </a:solidFill>
                <a:latin typeface="Arial"/>
                <a:cs typeface="Helvetica Light"/>
              </a:rPr>
              <a:t>All Rights Reserved</a:t>
            </a:r>
          </a:p>
        </p:txBody>
      </p:sp>
      <p:sp>
        <p:nvSpPr>
          <p:cNvPr id="8" name="Rectangle 7"/>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smtClean="0">
                <a:solidFill>
                  <a:srgbClr val="998C85"/>
                </a:solidFill>
                <a:latin typeface="Arial"/>
              </a:rPr>
              <a:t>Oracle Solution Template| Jan 2016</a:t>
            </a:r>
            <a:endParaRPr lang="en-US" sz="646" dirty="0">
              <a:solidFill>
                <a:srgbClr val="998C85"/>
              </a:solidFill>
              <a:latin typeface="Arial"/>
            </a:endParaRPr>
          </a:p>
        </p:txBody>
      </p:sp>
      <p:pic>
        <p:nvPicPr>
          <p:cNvPr id="9"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0"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9"/>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22551"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66"/>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765999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3574"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6A9DB0BF-434B-4703-AD07-FCD532FE33E4}"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23575"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2111956"/>
            <a:ext cx="8845484"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298604" y="1495447"/>
            <a:ext cx="8860286" cy="643612"/>
          </a:xfrm>
        </p:spPr>
        <p:txBody>
          <a:bodyPr/>
          <a:lstStyle>
            <a:lvl1pPr marL="0" indent="0">
              <a:buNone/>
              <a:defRPr b="1">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11431044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598"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EC9B41CE-B61E-418D-AE14-357CA0183CBE}"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8"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599"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1533439"/>
            <a:ext cx="4155820" cy="471550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1533440"/>
            <a:ext cx="4155820" cy="472558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41229447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5622"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46489BB4-1E61-4616-844D-69F699DA8A99}"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11"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12" name="Rectangle 11"/>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3" name="Rectangle 12"/>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5623"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extLst>
      <p:ext uri="{BB962C8B-B14F-4D97-AF65-F5344CB8AC3E}">
        <p14:creationId xmlns:p14="http://schemas.microsoft.com/office/powerpoint/2010/main" val="10999748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4" name="Content Placeholder 3"/>
          <p:cNvSpPr>
            <a:spLocks noGrp="1"/>
          </p:cNvSpPr>
          <p:nvPr>
            <p:ph sz="half" idx="2"/>
          </p:nvPr>
        </p:nvSpPr>
        <p:spPr>
          <a:xfrm>
            <a:off x="219261"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6" name="Content Placeholder 5"/>
          <p:cNvSpPr>
            <a:spLocks noGrp="1"/>
          </p:cNvSpPr>
          <p:nvPr>
            <p:ph sz="quarter" idx="4"/>
          </p:nvPr>
        </p:nvSpPr>
        <p:spPr>
          <a:xfrm>
            <a:off x="4662790"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8" name="Content Placeholder 3"/>
          <p:cNvSpPr>
            <a:spLocks noGrp="1"/>
          </p:cNvSpPr>
          <p:nvPr>
            <p:ph sz="half" idx="13"/>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10" name="Content Placeholder 5"/>
          <p:cNvSpPr>
            <a:spLocks noGrp="1"/>
          </p:cNvSpPr>
          <p:nvPr>
            <p:ph sz="quarter" idx="15"/>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39616342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6646"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D74D315E-A235-44EE-BFC2-C4D6D65C0C41}"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5"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6" name="Rectangle 5"/>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7" name="Rectangle 6"/>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6647"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1953246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27660" name="think-cell Slide" r:id="rId4" imgW="360" imgH="360" progId="">
                  <p:embed/>
                </p:oleObj>
              </mc:Choice>
              <mc:Fallback>
                <p:oleObj name="think-cell Slide" r:id="rId4" imgW="360" imgH="360"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72979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118" name="think-cell Slide" r:id="rId12" imgW="360" imgH="360" progId="">
                  <p:embed/>
                </p:oleObj>
              </mc:Choice>
              <mc:Fallback>
                <p:oleObj name="think-cell Slide" r:id="rId12" imgW="360" imgH="360" progId="">
                  <p:embed/>
                  <p:pic>
                    <p:nvPicPr>
                      <p:cNvPr id="0"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94669688-E8AB-4927-BB5E-83C34F0659BB}"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8" name="Rectangle 7"/>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9" name="Rectangle 8"/>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46539" y="6443664"/>
            <a:ext cx="1210408"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p:nvPicPr>
        <p:blipFill>
          <a:blip r:embed="rId15" cstate="print"/>
          <a:srcRect l="121" t="188" r="380" b="565"/>
          <a:stretch>
            <a:fillRect/>
          </a:stretch>
        </p:blipFill>
        <p:spPr bwMode="auto">
          <a:xfrm>
            <a:off x="0" y="1"/>
            <a:ext cx="9144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119" name="think-cell Slide" r:id="rId16" imgW="360" imgH="360" progId="">
                  <p:embed/>
                </p:oleObj>
              </mc:Choice>
              <mc:Fallback>
                <p:oleObj name="think-cell Slide" r:id="rId16" imgW="360" imgH="360" progId="">
                  <p:embed/>
                  <p:pic>
                    <p:nvPicPr>
                      <p:cNvPr id="0"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p:custDataLst>
              <p:tags r:id="rId10"/>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dirty="0">
              <a:latin typeface="+mn-lt"/>
              <a:cs typeface="+mn-cs"/>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298604" y="1501978"/>
            <a:ext cx="6283986" cy="2950251"/>
          </a:xfrm>
        </p:spPr>
        <p:txBody>
          <a:bodyPr/>
          <a:lstStyle/>
          <a:p>
            <a:pPr lvl="0"/>
            <a:r>
              <a:rPr lang="en-US" noProof="0" smtClean="0"/>
              <a:t>Click to edit Master text styles</a:t>
            </a:r>
          </a:p>
        </p:txBody>
      </p:sp>
    </p:spTree>
    <p:extLst>
      <p:ext uri="{BB962C8B-B14F-4D97-AF65-F5344CB8AC3E}">
        <p14:creationId xmlns:p14="http://schemas.microsoft.com/office/powerpoint/2010/main" val="2730106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42" name="think-cell Slide" r:id="rId10" imgW="360" imgH="360" progId="">
                  <p:embed/>
                </p:oleObj>
              </mc:Choice>
              <mc:Fallback>
                <p:oleObj name="think-cell Slide" r:id="rId10" imgW="360" imgH="360" progId="">
                  <p:embed/>
                  <p:pic>
                    <p:nvPicPr>
                      <p:cNvPr id="0"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7CFE6CD5-D86D-4B6D-9526-3B7B91C085B9}"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6"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7" name="Rectangle 6"/>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a:t>
            </a:r>
            <a:r>
              <a:rPr lang="en-US" altLang="en-US" sz="646" dirty="0" smtClean="0">
                <a:solidFill>
                  <a:schemeClr val="tx2"/>
                </a:solidFill>
                <a:latin typeface="+mj-lt"/>
                <a:cs typeface="Helvetica Light"/>
              </a:rPr>
              <a:t>2017. </a:t>
            </a:r>
            <a:r>
              <a:rPr lang="en-US" altLang="en-US" sz="646" dirty="0">
                <a:solidFill>
                  <a:schemeClr val="tx2"/>
                </a:solidFill>
                <a:latin typeface="+mj-lt"/>
                <a:cs typeface="Helvetica Light"/>
              </a:rPr>
              <a:t>All Rights Reserved</a:t>
            </a:r>
          </a:p>
        </p:txBody>
      </p:sp>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146539" y="6443664"/>
            <a:ext cx="1210408" cy="320675"/>
          </a:xfrm>
          <a:prstGeom prst="rect">
            <a:avLst/>
          </a:prstGeom>
          <a:noFill/>
          <a:ln w="9525">
            <a:noFill/>
            <a:miter lim="800000"/>
            <a:headEnd/>
            <a:tailEnd/>
          </a:ln>
        </p:spPr>
      </p:pic>
      <p:cxnSp>
        <p:nvCxnSpPr>
          <p:cNvPr id="10" name="Straight Connector 5"/>
          <p:cNvCxnSpPr/>
          <p:nvPr>
            <p:custDataLst>
              <p:tags r:id="rId7"/>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8"/>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5143" name="think-cell Slide" r:id="rId13" imgW="360" imgH="360" progId="">
                  <p:embed/>
                </p:oleObj>
              </mc:Choice>
              <mc:Fallback>
                <p:oleObj name="think-cell Slide" r:id="rId13" imgW="360" imgH="360" progId="">
                  <p:embed/>
                  <p:pic>
                    <p:nvPicPr>
                      <p:cNvPr id="0"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66"/>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3908202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66"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6A9DB0BF-434B-4703-AD07-FCD532FE33E4}"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6167"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2111956"/>
            <a:ext cx="8845484"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298604" y="1495447"/>
            <a:ext cx="8860286" cy="643612"/>
          </a:xfrm>
        </p:spPr>
        <p:txBody>
          <a:bodyPr/>
          <a:lstStyle>
            <a:lvl1pPr marL="0" indent="0">
              <a:buNone/>
              <a:defRPr b="1">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3963114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90"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EC9B41CE-B61E-418D-AE14-357CA0183CBE}"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8"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91"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1533439"/>
            <a:ext cx="4155820" cy="471550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1533440"/>
            <a:ext cx="4155820" cy="472558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1717432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214"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46489BB4-1E61-4616-844D-69F699DA8A99}"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11"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12" name="Rectangle 11"/>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3" name="Rectangle 12"/>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215"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extLst>
      <p:ext uri="{BB962C8B-B14F-4D97-AF65-F5344CB8AC3E}">
        <p14:creationId xmlns:p14="http://schemas.microsoft.com/office/powerpoint/2010/main" val="4231203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4" name="Content Placeholder 3"/>
          <p:cNvSpPr>
            <a:spLocks noGrp="1"/>
          </p:cNvSpPr>
          <p:nvPr>
            <p:ph sz="half" idx="2"/>
          </p:nvPr>
        </p:nvSpPr>
        <p:spPr>
          <a:xfrm>
            <a:off x="219261"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6" name="Content Placeholder 5"/>
          <p:cNvSpPr>
            <a:spLocks noGrp="1"/>
          </p:cNvSpPr>
          <p:nvPr>
            <p:ph sz="quarter" idx="4"/>
          </p:nvPr>
        </p:nvSpPr>
        <p:spPr>
          <a:xfrm>
            <a:off x="4662790"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8" name="Content Placeholder 3"/>
          <p:cNvSpPr>
            <a:spLocks noGrp="1"/>
          </p:cNvSpPr>
          <p:nvPr>
            <p:ph sz="half" idx="13"/>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10" name="Content Placeholder 5"/>
          <p:cNvSpPr>
            <a:spLocks noGrp="1"/>
          </p:cNvSpPr>
          <p:nvPr>
            <p:ph sz="quarter" idx="15"/>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384592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238"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D74D315E-A235-44EE-BFC2-C4D6D65C0C41}"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5"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6" name="Rectangle 5"/>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7" name="Rectangle 6"/>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239"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3042142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tags" Target="../tags/tag8.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4.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tags" Target="../tags/tag2.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 Id="rId22" Type="http://schemas.openxmlformats.org/officeDocument/2006/relationships/tags" Target="../tags/tag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tags" Target="../tags/tag92.xml"/><Relationship Id="rId18" Type="http://schemas.openxmlformats.org/officeDocument/2006/relationships/image" Target="../media/image1.emf"/><Relationship Id="rId26" Type="http://schemas.openxmlformats.org/officeDocument/2006/relationships/image" Target="../media/image12.png"/><Relationship Id="rId3" Type="http://schemas.openxmlformats.org/officeDocument/2006/relationships/slideLayout" Target="../slideLayouts/slideLayout14.xml"/><Relationship Id="rId21" Type="http://schemas.openxmlformats.org/officeDocument/2006/relationships/hyperlink" Target="http://www.facebook.com/Capgemini" TargetMode="External"/><Relationship Id="rId7" Type="http://schemas.openxmlformats.org/officeDocument/2006/relationships/tags" Target="../tags/tag86.xml"/><Relationship Id="rId12" Type="http://schemas.openxmlformats.org/officeDocument/2006/relationships/tags" Target="../tags/tag91.xml"/><Relationship Id="rId17" Type="http://schemas.openxmlformats.org/officeDocument/2006/relationships/oleObject" Target="../embeddings/oleObject19.bin"/><Relationship Id="rId25" Type="http://schemas.openxmlformats.org/officeDocument/2006/relationships/hyperlink" Target="http://www.twitter.com/capgemini" TargetMode="External"/><Relationship Id="rId2" Type="http://schemas.openxmlformats.org/officeDocument/2006/relationships/slideLayout" Target="../slideLayouts/slideLayout13.xml"/><Relationship Id="rId16" Type="http://schemas.openxmlformats.org/officeDocument/2006/relationships/tags" Target="../tags/tag95.xml"/><Relationship Id="rId20" Type="http://schemas.openxmlformats.org/officeDocument/2006/relationships/image" Target="../media/image4.emf"/><Relationship Id="rId29" Type="http://schemas.openxmlformats.org/officeDocument/2006/relationships/hyperlink" Target="http://www.slideshare.net/capgemini" TargetMode="External"/><Relationship Id="rId1" Type="http://schemas.openxmlformats.org/officeDocument/2006/relationships/slideLayout" Target="../slideLayouts/slideLayout12.xml"/><Relationship Id="rId6" Type="http://schemas.openxmlformats.org/officeDocument/2006/relationships/tags" Target="../tags/tag85.xml"/><Relationship Id="rId11" Type="http://schemas.openxmlformats.org/officeDocument/2006/relationships/tags" Target="../tags/tag90.xml"/><Relationship Id="rId24" Type="http://schemas.openxmlformats.org/officeDocument/2006/relationships/image" Target="../media/image11.png"/><Relationship Id="rId5" Type="http://schemas.openxmlformats.org/officeDocument/2006/relationships/vmlDrawing" Target="../drawings/vmlDrawing12.vml"/><Relationship Id="rId15" Type="http://schemas.openxmlformats.org/officeDocument/2006/relationships/tags" Target="../tags/tag94.xml"/><Relationship Id="rId23" Type="http://schemas.openxmlformats.org/officeDocument/2006/relationships/hyperlink" Target="http://www.linkedin.com/company/capgemini" TargetMode="External"/><Relationship Id="rId28" Type="http://schemas.openxmlformats.org/officeDocument/2006/relationships/image" Target="../media/image13.png"/><Relationship Id="rId10" Type="http://schemas.openxmlformats.org/officeDocument/2006/relationships/tags" Target="../tags/tag89.xml"/><Relationship Id="rId19" Type="http://schemas.openxmlformats.org/officeDocument/2006/relationships/image" Target="../media/image9.png"/><Relationship Id="rId4" Type="http://schemas.openxmlformats.org/officeDocument/2006/relationships/theme" Target="../theme/theme2.xml"/><Relationship Id="rId9" Type="http://schemas.openxmlformats.org/officeDocument/2006/relationships/tags" Target="../tags/tag88.xml"/><Relationship Id="rId14" Type="http://schemas.openxmlformats.org/officeDocument/2006/relationships/tags" Target="../tags/tag93.xml"/><Relationship Id="rId22" Type="http://schemas.openxmlformats.org/officeDocument/2006/relationships/image" Target="../media/image10.png"/><Relationship Id="rId27" Type="http://schemas.openxmlformats.org/officeDocument/2006/relationships/hyperlink" Target="http://www.youtube.com/capgemini" TargetMode="External"/><Relationship Id="rId30" Type="http://schemas.openxmlformats.org/officeDocument/2006/relationships/image" Target="../media/image14.gi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oleObject" Target="../embeddings/oleObject26.bin"/><Relationship Id="rId5" Type="http://schemas.openxmlformats.org/officeDocument/2006/relationships/tags" Target="../tags/tag137.xml"/><Relationship Id="rId4" Type="http://schemas.openxmlformats.org/officeDocument/2006/relationships/vmlDrawing" Target="../drawings/vmlDrawing16.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144.xml"/><Relationship Id="rId18" Type="http://schemas.openxmlformats.org/officeDocument/2006/relationships/tags" Target="../tags/tag149.xml"/><Relationship Id="rId3" Type="http://schemas.openxmlformats.org/officeDocument/2006/relationships/slideLayout" Target="../slideLayouts/slideLayout19.xml"/><Relationship Id="rId21" Type="http://schemas.openxmlformats.org/officeDocument/2006/relationships/tags" Target="../tags/tag152.xml"/><Relationship Id="rId7" Type="http://schemas.openxmlformats.org/officeDocument/2006/relationships/slideLayout" Target="../slideLayouts/slideLayout23.xml"/><Relationship Id="rId12" Type="http://schemas.openxmlformats.org/officeDocument/2006/relationships/vmlDrawing" Target="../drawings/vmlDrawing19.vml"/><Relationship Id="rId17" Type="http://schemas.openxmlformats.org/officeDocument/2006/relationships/tags" Target="../tags/tag148.xml"/><Relationship Id="rId2" Type="http://schemas.openxmlformats.org/officeDocument/2006/relationships/slideLayout" Target="../slideLayouts/slideLayout18.xml"/><Relationship Id="rId16" Type="http://schemas.openxmlformats.org/officeDocument/2006/relationships/tags" Target="../tags/tag147.xml"/><Relationship Id="rId20" Type="http://schemas.openxmlformats.org/officeDocument/2006/relationships/tags" Target="../tags/tag151.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4.xml"/><Relationship Id="rId24" Type="http://schemas.openxmlformats.org/officeDocument/2006/relationships/image" Target="../media/image2.png"/><Relationship Id="rId5" Type="http://schemas.openxmlformats.org/officeDocument/2006/relationships/slideLayout" Target="../slideLayouts/slideLayout21.xml"/><Relationship Id="rId15" Type="http://schemas.openxmlformats.org/officeDocument/2006/relationships/tags" Target="../tags/tag146.xml"/><Relationship Id="rId23" Type="http://schemas.openxmlformats.org/officeDocument/2006/relationships/image" Target="../media/image1.emf"/><Relationship Id="rId10" Type="http://schemas.openxmlformats.org/officeDocument/2006/relationships/slideLayout" Target="../slideLayouts/slideLayout26.xml"/><Relationship Id="rId19" Type="http://schemas.openxmlformats.org/officeDocument/2006/relationships/tags" Target="../tags/tag150.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ags" Target="../tags/tag145.xml"/><Relationship Id="rId22" Type="http://schemas.openxmlformats.org/officeDocument/2006/relationships/oleObject" Target="../embeddings/oleObject3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36" name="think-cell Slide" r:id="rId23" imgW="360" imgH="360" progId="">
                  <p:embed/>
                </p:oleObj>
              </mc:Choice>
              <mc:Fallback>
                <p:oleObj name="think-cell Slide" r:id="rId23" imgW="360" imgH="360" progId="">
                  <p:embed/>
                  <p:pic>
                    <p:nvPicPr>
                      <p:cNvPr id="0" name="Picture 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5"/>
            </p:custDataLst>
          </p:nvPr>
        </p:nvSpPr>
        <p:spPr bwMode="auto">
          <a:xfrm>
            <a:off x="0" y="1"/>
            <a:ext cx="9144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6"/>
            </p:custDataLst>
          </p:nvPr>
        </p:nvSpPr>
        <p:spPr bwMode="auto">
          <a:xfrm>
            <a:off x="298938" y="1501775"/>
            <a:ext cx="8711712"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7"/>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B0B74838-110A-4A92-A773-35AEE2E6BF12}"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9" name="Freeform 4"/>
          <p:cNvSpPr>
            <a:spLocks/>
          </p:cNvSpPr>
          <p:nvPr>
            <p:custDataLst>
              <p:tags r:id="rId18"/>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12" name="Rectangle 11"/>
          <p:cNvSpPr>
            <a:spLocks noChangeArrowheads="1"/>
          </p:cNvSpPr>
          <p:nvPr>
            <p:custDataLst>
              <p:tags r:id="rId19"/>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3" name="Rectangle 12"/>
          <p:cNvSpPr/>
          <p:nvPr>
            <p:custDataLst>
              <p:tags r:id="rId20"/>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034" name="Picture 103" descr="C:\Users\UserSim\Desktop\Capgemini\Capgemini_logo_cmyk.png"/>
          <p:cNvPicPr>
            <a:picLocks noChangeAspect="1" noChangeArrowheads="1"/>
          </p:cNvPicPr>
          <p:nvPr>
            <p:custDataLst>
              <p:tags r:id="rId21"/>
            </p:custDataLst>
          </p:nvPr>
        </p:nvPicPr>
        <p:blipFill>
          <a:blip r:embed="rId25"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22"/>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45685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90" r:id="rId11"/>
  </p:sldLayoutIdLst>
  <p:timing>
    <p:tnLst>
      <p:par>
        <p:cTn id="1" dur="indefinite" restart="never" nodeType="tmRoot"/>
      </p:par>
    </p:tnLst>
  </p:timing>
  <p:txStyles>
    <p:titleStyle>
      <a:lvl1pPr algn="l" defTabSz="842618" rtl="0" eaLnBrk="1" fontAlgn="base" hangingPunct="1">
        <a:lnSpc>
          <a:spcPct val="85000"/>
        </a:lnSpc>
        <a:spcBef>
          <a:spcPct val="0"/>
        </a:spcBef>
        <a:spcAft>
          <a:spcPct val="0"/>
        </a:spcAft>
        <a:defRPr sz="2954" kern="1200">
          <a:solidFill>
            <a:schemeClr val="tx1"/>
          </a:solidFill>
          <a:latin typeface="+mj-lt"/>
          <a:ea typeface="+mj-ea"/>
          <a:cs typeface="+mj-cs"/>
        </a:defRPr>
      </a:lvl1pPr>
      <a:lvl2pPr algn="l" defTabSz="842618" rtl="0" eaLnBrk="1" fontAlgn="base" hangingPunct="1">
        <a:lnSpc>
          <a:spcPct val="85000"/>
        </a:lnSpc>
        <a:spcBef>
          <a:spcPct val="0"/>
        </a:spcBef>
        <a:spcAft>
          <a:spcPct val="0"/>
        </a:spcAft>
        <a:defRPr sz="2954">
          <a:solidFill>
            <a:schemeClr val="tx1"/>
          </a:solidFill>
          <a:latin typeface="Arial" pitchFamily="34" charset="0"/>
        </a:defRPr>
      </a:lvl2pPr>
      <a:lvl3pPr algn="l" defTabSz="842618" rtl="0" eaLnBrk="1" fontAlgn="base" hangingPunct="1">
        <a:lnSpc>
          <a:spcPct val="85000"/>
        </a:lnSpc>
        <a:spcBef>
          <a:spcPct val="0"/>
        </a:spcBef>
        <a:spcAft>
          <a:spcPct val="0"/>
        </a:spcAft>
        <a:defRPr sz="2954">
          <a:solidFill>
            <a:schemeClr val="tx1"/>
          </a:solidFill>
          <a:latin typeface="Arial" pitchFamily="34" charset="0"/>
        </a:defRPr>
      </a:lvl3pPr>
      <a:lvl4pPr algn="l" defTabSz="842618" rtl="0" eaLnBrk="1" fontAlgn="base" hangingPunct="1">
        <a:lnSpc>
          <a:spcPct val="85000"/>
        </a:lnSpc>
        <a:spcBef>
          <a:spcPct val="0"/>
        </a:spcBef>
        <a:spcAft>
          <a:spcPct val="0"/>
        </a:spcAft>
        <a:defRPr sz="2954">
          <a:solidFill>
            <a:schemeClr val="tx1"/>
          </a:solidFill>
          <a:latin typeface="Arial" pitchFamily="34" charset="0"/>
        </a:defRPr>
      </a:lvl4pPr>
      <a:lvl5pPr algn="l" defTabSz="842618" rtl="0" eaLnBrk="1" fontAlgn="base" hangingPunct="1">
        <a:lnSpc>
          <a:spcPct val="85000"/>
        </a:lnSpc>
        <a:spcBef>
          <a:spcPct val="0"/>
        </a:spcBef>
        <a:spcAft>
          <a:spcPct val="0"/>
        </a:spcAft>
        <a:defRPr sz="2954">
          <a:solidFill>
            <a:schemeClr val="tx1"/>
          </a:solidFill>
          <a:latin typeface="Arial" pitchFamily="34" charset="0"/>
        </a:defRPr>
      </a:lvl5pPr>
      <a:lvl6pPr marL="422041" algn="l" defTabSz="842618" rtl="0" eaLnBrk="1" fontAlgn="base" hangingPunct="1">
        <a:lnSpc>
          <a:spcPct val="85000"/>
        </a:lnSpc>
        <a:spcBef>
          <a:spcPct val="0"/>
        </a:spcBef>
        <a:spcAft>
          <a:spcPct val="0"/>
        </a:spcAft>
        <a:defRPr sz="2954">
          <a:solidFill>
            <a:schemeClr val="tx1"/>
          </a:solidFill>
          <a:latin typeface="Arial" pitchFamily="34" charset="0"/>
        </a:defRPr>
      </a:lvl6pPr>
      <a:lvl7pPr marL="844083" algn="l" defTabSz="842618" rtl="0" eaLnBrk="1" fontAlgn="base" hangingPunct="1">
        <a:lnSpc>
          <a:spcPct val="85000"/>
        </a:lnSpc>
        <a:spcBef>
          <a:spcPct val="0"/>
        </a:spcBef>
        <a:spcAft>
          <a:spcPct val="0"/>
        </a:spcAft>
        <a:defRPr sz="2954">
          <a:solidFill>
            <a:schemeClr val="tx1"/>
          </a:solidFill>
          <a:latin typeface="Arial" pitchFamily="34" charset="0"/>
        </a:defRPr>
      </a:lvl7pPr>
      <a:lvl8pPr marL="1266124" algn="l" defTabSz="842618" rtl="0" eaLnBrk="1" fontAlgn="base" hangingPunct="1">
        <a:lnSpc>
          <a:spcPct val="85000"/>
        </a:lnSpc>
        <a:spcBef>
          <a:spcPct val="0"/>
        </a:spcBef>
        <a:spcAft>
          <a:spcPct val="0"/>
        </a:spcAft>
        <a:defRPr sz="2954">
          <a:solidFill>
            <a:schemeClr val="tx1"/>
          </a:solidFill>
          <a:latin typeface="Arial" pitchFamily="34" charset="0"/>
        </a:defRPr>
      </a:lvl8pPr>
      <a:lvl9pPr marL="1688165" algn="l" defTabSz="842618" rtl="0" eaLnBrk="1" fontAlgn="base" hangingPunct="1">
        <a:lnSpc>
          <a:spcPct val="85000"/>
        </a:lnSpc>
        <a:spcBef>
          <a:spcPct val="0"/>
        </a:spcBef>
        <a:spcAft>
          <a:spcPct val="0"/>
        </a:spcAft>
        <a:defRPr sz="2954">
          <a:solidFill>
            <a:schemeClr val="tx1"/>
          </a:solidFill>
          <a:latin typeface="Arial" pitchFamily="34" charset="0"/>
        </a:defRPr>
      </a:lvl9pPr>
    </p:titleStyle>
    <p:bodyStyle>
      <a:lvl1pPr marL="152404" indent="-152404" algn="l" defTabSz="842618" rtl="0" eaLnBrk="1" fontAlgn="base" hangingPunct="1">
        <a:lnSpc>
          <a:spcPct val="90000"/>
        </a:lnSpc>
        <a:spcBef>
          <a:spcPct val="0"/>
        </a:spcBef>
        <a:spcAft>
          <a:spcPts val="554"/>
        </a:spcAft>
        <a:buClr>
          <a:srgbClr val="0098C7"/>
        </a:buClr>
        <a:buFont typeface="Wingdings" pitchFamily="2" charset="2"/>
        <a:buChar char="§"/>
        <a:defRPr sz="2031" kern="1200">
          <a:solidFill>
            <a:srgbClr val="4E4641"/>
          </a:solidFill>
          <a:latin typeface="+mn-lt"/>
          <a:ea typeface="+mn-ea"/>
          <a:cs typeface="+mn-cs"/>
        </a:defRPr>
      </a:lvl1pPr>
      <a:lvl2pPr marL="328254" indent="-167058" algn="l" defTabSz="842618" rtl="0" eaLnBrk="1" fontAlgn="base" hangingPunct="1">
        <a:lnSpc>
          <a:spcPct val="90000"/>
        </a:lnSpc>
        <a:spcBef>
          <a:spcPct val="0"/>
        </a:spcBef>
        <a:spcAft>
          <a:spcPts val="554"/>
        </a:spcAft>
        <a:buClr>
          <a:srgbClr val="AC2B37"/>
        </a:buClr>
        <a:buFont typeface="Wingdings" pitchFamily="2" charset="2"/>
        <a:buChar char="§"/>
        <a:defRPr kern="1200">
          <a:solidFill>
            <a:srgbClr val="4E4641"/>
          </a:solidFill>
          <a:latin typeface="+mn-lt"/>
          <a:ea typeface="+mn-ea"/>
          <a:cs typeface="+mn-cs"/>
        </a:defRPr>
      </a:lvl2pPr>
      <a:lvl3pPr marL="495312" indent="-152404" algn="l" defTabSz="842618" rtl="0" eaLnBrk="1" fontAlgn="base" hangingPunct="1">
        <a:lnSpc>
          <a:spcPct val="90000"/>
        </a:lnSpc>
        <a:spcBef>
          <a:spcPct val="0"/>
        </a:spcBef>
        <a:spcAft>
          <a:spcPts val="554"/>
        </a:spcAft>
        <a:buClr>
          <a:schemeClr val="accent2"/>
        </a:buClr>
        <a:buFont typeface="Arial" pitchFamily="34" charset="0"/>
        <a:buChar char="•"/>
        <a:defRPr sz="1477" kern="1200">
          <a:solidFill>
            <a:srgbClr val="4E4641"/>
          </a:solidFill>
          <a:latin typeface="+mn-lt"/>
          <a:ea typeface="+mn-ea"/>
          <a:cs typeface="+mn-cs"/>
        </a:defRPr>
      </a:lvl3pPr>
      <a:lvl4pPr marL="656509" indent="-152404" algn="l" defTabSz="842618" rtl="0" eaLnBrk="1" fontAlgn="base" hangingPunct="1">
        <a:lnSpc>
          <a:spcPct val="90000"/>
        </a:lnSpc>
        <a:spcBef>
          <a:spcPct val="0"/>
        </a:spcBef>
        <a:spcAft>
          <a:spcPts val="554"/>
        </a:spcAft>
        <a:buClr>
          <a:schemeClr val="bg2"/>
        </a:buClr>
        <a:buFont typeface="Arial" pitchFamily="34" charset="0"/>
        <a:buChar char="–"/>
        <a:defRPr sz="1292" kern="1200">
          <a:solidFill>
            <a:srgbClr val="4E4641"/>
          </a:solidFill>
          <a:latin typeface="+mn-lt"/>
          <a:ea typeface="+mn-ea"/>
          <a:cs typeface="+mn-cs"/>
        </a:defRPr>
      </a:lvl4pPr>
      <a:lvl5pPr marL="1484472" indent="-177316" algn="l" defTabSz="842618" rtl="0" eaLnBrk="1" fontAlgn="base" hangingPunct="1">
        <a:spcBef>
          <a:spcPct val="0"/>
        </a:spcBef>
        <a:spcAft>
          <a:spcPct val="0"/>
        </a:spcAft>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1266" name="Object 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1276" name="think-cell Slide" r:id="rId17" imgW="360" imgH="360" progId="">
                  <p:embed/>
                </p:oleObj>
              </mc:Choice>
              <mc:Fallback>
                <p:oleObj name="think-cell Slide" r:id="rId17" imgW="360" imgH="360" progId="">
                  <p:embed/>
                  <p:pic>
                    <p:nvPicPr>
                      <p:cNvPr id="0" name="Picture 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11269" name="Image 10" descr="Capgemini_logo_lr.tif"/>
          <p:cNvPicPr>
            <a:picLocks noChangeAspect="1"/>
          </p:cNvPicPr>
          <p:nvPr>
            <p:custDataLst>
              <p:tags r:id="rId8"/>
            </p:custDataLst>
          </p:nvPr>
        </p:nvPicPr>
        <p:blipFill>
          <a:blip r:embed="rId19" cstate="print"/>
          <a:srcRect/>
          <a:stretch>
            <a:fillRect/>
          </a:stretch>
        </p:blipFill>
        <p:spPr bwMode="auto">
          <a:xfrm>
            <a:off x="637443" y="930275"/>
            <a:ext cx="2911719" cy="776288"/>
          </a:xfrm>
          <a:prstGeom prst="rect">
            <a:avLst/>
          </a:prstGeom>
          <a:noFill/>
          <a:ln w="9525">
            <a:noFill/>
            <a:miter lim="800000"/>
            <a:headEnd/>
            <a:tailEnd/>
          </a:ln>
        </p:spPr>
      </p:pic>
      <p:pic>
        <p:nvPicPr>
          <p:cNvPr id="11270" name="Picture 104" descr="C:\Users\UserSim\Desktop\Capgemini\moto.emf"/>
          <p:cNvPicPr>
            <a:picLocks noChangeAspect="1" noChangeArrowheads="1"/>
          </p:cNvPicPr>
          <p:nvPr>
            <p:custDataLst>
              <p:tags r:id="rId9"/>
            </p:custDataLst>
          </p:nvPr>
        </p:nvPicPr>
        <p:blipFill>
          <a:blip r:embed="rId20" cstate="print"/>
          <a:srcRect/>
          <a:stretch>
            <a:fillRect/>
          </a:stretch>
        </p:blipFill>
        <p:spPr bwMode="auto">
          <a:xfrm>
            <a:off x="5068766" y="1173163"/>
            <a:ext cx="3365988" cy="290512"/>
          </a:xfrm>
          <a:prstGeom prst="rect">
            <a:avLst/>
          </a:prstGeom>
          <a:noFill/>
          <a:ln w="9525">
            <a:noFill/>
            <a:miter lim="800000"/>
            <a:headEnd/>
            <a:tailEnd/>
          </a:ln>
        </p:spPr>
      </p:pic>
      <p:sp>
        <p:nvSpPr>
          <p:cNvPr id="13" name="Rectangle 12"/>
          <p:cNvSpPr/>
          <p:nvPr>
            <p:custDataLst>
              <p:tags r:id="rId10"/>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15" name="Rectangle 14"/>
          <p:cNvSpPr/>
          <p:nvPr>
            <p:custDataLst>
              <p:tags r:id="rId11"/>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11273" name="Picture 3" descr="C:\Users\UserSim\Desktop\DS_icons\128x128 shadows\facebook.png">
            <a:hlinkClick r:id="rId21"/>
          </p:cNvPr>
          <p:cNvPicPr>
            <a:picLocks noChangeAspect="1" noChangeArrowheads="1"/>
          </p:cNvPicPr>
          <p:nvPr>
            <p:custDataLst>
              <p:tags r:id="rId12"/>
            </p:custDataLst>
          </p:nvPr>
        </p:nvPicPr>
        <p:blipFill>
          <a:blip r:embed="rId22" cstate="print"/>
          <a:srcRect/>
          <a:stretch>
            <a:fillRect/>
          </a:stretch>
        </p:blipFill>
        <p:spPr bwMode="auto">
          <a:xfrm>
            <a:off x="7328389" y="5932489"/>
            <a:ext cx="256442" cy="263525"/>
          </a:xfrm>
          <a:prstGeom prst="rect">
            <a:avLst/>
          </a:prstGeom>
          <a:noFill/>
          <a:ln w="9525">
            <a:noFill/>
            <a:miter lim="800000"/>
            <a:headEnd/>
            <a:tailEnd/>
          </a:ln>
        </p:spPr>
      </p:pic>
      <p:pic>
        <p:nvPicPr>
          <p:cNvPr id="11274" name="Picture 4" descr="C:\Users\UserSim\Desktop\DS_icons\128x128 shadows\linkedin.png">
            <a:hlinkClick r:id="rId23"/>
          </p:cNvPr>
          <p:cNvPicPr>
            <a:picLocks noChangeAspect="1" noChangeArrowheads="1"/>
          </p:cNvPicPr>
          <p:nvPr>
            <p:custDataLst>
              <p:tags r:id="rId13"/>
            </p:custDataLst>
          </p:nvPr>
        </p:nvPicPr>
        <p:blipFill>
          <a:blip r:embed="rId24" cstate="print"/>
          <a:srcRect/>
          <a:stretch>
            <a:fillRect/>
          </a:stretch>
        </p:blipFill>
        <p:spPr bwMode="auto">
          <a:xfrm>
            <a:off x="7637585" y="5932488"/>
            <a:ext cx="260838" cy="266700"/>
          </a:xfrm>
          <a:prstGeom prst="rect">
            <a:avLst/>
          </a:prstGeom>
          <a:noFill/>
          <a:ln w="9525">
            <a:noFill/>
            <a:miter lim="800000"/>
            <a:headEnd/>
            <a:tailEnd/>
          </a:ln>
        </p:spPr>
      </p:pic>
      <p:pic>
        <p:nvPicPr>
          <p:cNvPr id="11275" name="Picture 5" descr="C:\Users\UserSim\Desktop\DS_icons\128x128 shadows\twitter.png">
            <a:hlinkClick r:id="rId25"/>
          </p:cNvPr>
          <p:cNvPicPr>
            <a:picLocks noChangeAspect="1" noChangeArrowheads="1"/>
          </p:cNvPicPr>
          <p:nvPr>
            <p:custDataLst>
              <p:tags r:id="rId14"/>
            </p:custDataLst>
          </p:nvPr>
        </p:nvPicPr>
        <p:blipFill>
          <a:blip r:embed="rId26" cstate="print"/>
          <a:srcRect/>
          <a:stretch>
            <a:fillRect/>
          </a:stretch>
        </p:blipFill>
        <p:spPr bwMode="auto">
          <a:xfrm>
            <a:off x="8219343" y="5932488"/>
            <a:ext cx="259373" cy="266700"/>
          </a:xfrm>
          <a:prstGeom prst="rect">
            <a:avLst/>
          </a:prstGeom>
          <a:noFill/>
          <a:ln w="9525">
            <a:noFill/>
            <a:miter lim="800000"/>
            <a:headEnd/>
            <a:tailEnd/>
          </a:ln>
        </p:spPr>
      </p:pic>
      <p:pic>
        <p:nvPicPr>
          <p:cNvPr id="11276" name="Picture 6" descr="C:\Users\UserSim\Desktop\DS_icons\128x128 shadows\youtube.png">
            <a:hlinkClick r:id="rId27"/>
          </p:cNvPr>
          <p:cNvPicPr>
            <a:picLocks noChangeAspect="1" noChangeArrowheads="1"/>
          </p:cNvPicPr>
          <p:nvPr>
            <p:custDataLst>
              <p:tags r:id="rId15"/>
            </p:custDataLst>
          </p:nvPr>
        </p:nvPicPr>
        <p:blipFill>
          <a:blip r:embed="rId28" cstate="print"/>
          <a:srcRect/>
          <a:stretch>
            <a:fillRect/>
          </a:stretch>
        </p:blipFill>
        <p:spPr bwMode="auto">
          <a:xfrm>
            <a:off x="8531469" y="5932488"/>
            <a:ext cx="259374" cy="266700"/>
          </a:xfrm>
          <a:prstGeom prst="rect">
            <a:avLst/>
          </a:prstGeom>
          <a:noFill/>
          <a:ln w="9525">
            <a:noFill/>
            <a:miter lim="800000"/>
            <a:headEnd/>
            <a:tailEnd/>
          </a:ln>
        </p:spPr>
      </p:pic>
      <p:pic>
        <p:nvPicPr>
          <p:cNvPr id="20" name="Image 22" descr="Picto_Slideshare.gif">
            <a:hlinkClick r:id="rId29"/>
          </p:cNvPr>
          <p:cNvPicPr preferRelativeResize="0">
            <a:picLocks/>
          </p:cNvPicPr>
          <p:nvPr>
            <p:custDataLst>
              <p:tags r:id="rId16"/>
            </p:custDataLst>
          </p:nvPr>
        </p:nvPicPr>
        <p:blipFill>
          <a:blip r:embed="rId30"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spTree>
    <p:extLst>
      <p:ext uri="{BB962C8B-B14F-4D97-AF65-F5344CB8AC3E}">
        <p14:creationId xmlns:p14="http://schemas.microsoft.com/office/powerpoint/2010/main" val="17681818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xStyles>
    <p:titleStyle>
      <a:lvl1pPr algn="ctr" defTabSz="773742" rtl="0" eaLnBrk="1" fontAlgn="base" hangingPunct="1">
        <a:spcBef>
          <a:spcPct val="0"/>
        </a:spcBef>
        <a:spcAft>
          <a:spcPct val="0"/>
        </a:spcAft>
        <a:defRPr sz="3692" kern="1200">
          <a:solidFill>
            <a:schemeClr val="tx1"/>
          </a:solidFill>
          <a:latin typeface="+mj-lt"/>
          <a:ea typeface="+mj-ea"/>
          <a:cs typeface="+mj-cs"/>
        </a:defRPr>
      </a:lvl1pPr>
      <a:lvl2pPr algn="ctr" defTabSz="773742" rtl="0" eaLnBrk="1" fontAlgn="base" hangingPunct="1">
        <a:spcBef>
          <a:spcPct val="0"/>
        </a:spcBef>
        <a:spcAft>
          <a:spcPct val="0"/>
        </a:spcAft>
        <a:defRPr sz="3692">
          <a:solidFill>
            <a:schemeClr val="tx1"/>
          </a:solidFill>
          <a:latin typeface="Calibri" pitchFamily="34" charset="0"/>
        </a:defRPr>
      </a:lvl2pPr>
      <a:lvl3pPr algn="ctr" defTabSz="773742" rtl="0" eaLnBrk="1" fontAlgn="base" hangingPunct="1">
        <a:spcBef>
          <a:spcPct val="0"/>
        </a:spcBef>
        <a:spcAft>
          <a:spcPct val="0"/>
        </a:spcAft>
        <a:defRPr sz="3692">
          <a:solidFill>
            <a:schemeClr val="tx1"/>
          </a:solidFill>
          <a:latin typeface="Calibri" pitchFamily="34" charset="0"/>
        </a:defRPr>
      </a:lvl3pPr>
      <a:lvl4pPr algn="ctr" defTabSz="773742" rtl="0" eaLnBrk="1" fontAlgn="base" hangingPunct="1">
        <a:spcBef>
          <a:spcPct val="0"/>
        </a:spcBef>
        <a:spcAft>
          <a:spcPct val="0"/>
        </a:spcAft>
        <a:defRPr sz="3692">
          <a:solidFill>
            <a:schemeClr val="tx1"/>
          </a:solidFill>
          <a:latin typeface="Calibri" pitchFamily="34" charset="0"/>
        </a:defRPr>
      </a:lvl4pPr>
      <a:lvl5pPr algn="ctr" defTabSz="773742" rtl="0" eaLnBrk="1" fontAlgn="base" hangingPunct="1">
        <a:spcBef>
          <a:spcPct val="0"/>
        </a:spcBef>
        <a:spcAft>
          <a:spcPct val="0"/>
        </a:spcAft>
        <a:defRPr sz="3692">
          <a:solidFill>
            <a:schemeClr val="tx1"/>
          </a:solidFill>
          <a:latin typeface="Calibri" pitchFamily="34" charset="0"/>
        </a:defRPr>
      </a:lvl5pPr>
      <a:lvl6pPr marL="422041" algn="ctr" defTabSz="773742" rtl="0" eaLnBrk="1" fontAlgn="base" hangingPunct="1">
        <a:spcBef>
          <a:spcPct val="0"/>
        </a:spcBef>
        <a:spcAft>
          <a:spcPct val="0"/>
        </a:spcAft>
        <a:defRPr sz="3692">
          <a:solidFill>
            <a:schemeClr val="tx1"/>
          </a:solidFill>
          <a:latin typeface="Calibri" pitchFamily="34" charset="0"/>
        </a:defRPr>
      </a:lvl6pPr>
      <a:lvl7pPr marL="844083" algn="ctr" defTabSz="773742" rtl="0" eaLnBrk="1" fontAlgn="base" hangingPunct="1">
        <a:spcBef>
          <a:spcPct val="0"/>
        </a:spcBef>
        <a:spcAft>
          <a:spcPct val="0"/>
        </a:spcAft>
        <a:defRPr sz="3692">
          <a:solidFill>
            <a:schemeClr val="tx1"/>
          </a:solidFill>
          <a:latin typeface="Calibri" pitchFamily="34" charset="0"/>
        </a:defRPr>
      </a:lvl7pPr>
      <a:lvl8pPr marL="1266124" algn="ctr" defTabSz="773742" rtl="0" eaLnBrk="1" fontAlgn="base" hangingPunct="1">
        <a:spcBef>
          <a:spcPct val="0"/>
        </a:spcBef>
        <a:spcAft>
          <a:spcPct val="0"/>
        </a:spcAft>
        <a:defRPr sz="3692">
          <a:solidFill>
            <a:schemeClr val="tx1"/>
          </a:solidFill>
          <a:latin typeface="Calibri" pitchFamily="34" charset="0"/>
        </a:defRPr>
      </a:lvl8pPr>
      <a:lvl9pPr marL="1688165" algn="ctr" defTabSz="773742" rtl="0" eaLnBrk="1" fontAlgn="base" hangingPunct="1">
        <a:spcBef>
          <a:spcPct val="0"/>
        </a:spcBef>
        <a:spcAft>
          <a:spcPct val="0"/>
        </a:spcAft>
        <a:defRPr sz="3692">
          <a:solidFill>
            <a:schemeClr val="tx1"/>
          </a:solidFill>
          <a:latin typeface="Calibri" pitchFamily="34" charset="0"/>
        </a:defRPr>
      </a:lvl9pPr>
    </p:titleStyle>
    <p:bodyStyle>
      <a:lvl1pPr marL="290153" indent="-290153" algn="l" defTabSz="773742" rtl="0" eaLnBrk="1" fontAlgn="base" hangingPunct="1">
        <a:spcBef>
          <a:spcPct val="20000"/>
        </a:spcBef>
        <a:spcAft>
          <a:spcPct val="0"/>
        </a:spcAft>
        <a:buFont typeface="Arial" pitchFamily="34" charset="0"/>
        <a:buChar char="•"/>
        <a:defRPr sz="2677" kern="1200">
          <a:solidFill>
            <a:schemeClr val="tx1"/>
          </a:solidFill>
          <a:latin typeface="+mn-lt"/>
          <a:ea typeface="+mn-ea"/>
          <a:cs typeface="+mn-cs"/>
        </a:defRPr>
      </a:lvl1pPr>
      <a:lvl2pPr marL="628666" indent="-241795" algn="l" defTabSz="773742"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2pPr>
      <a:lvl3pPr marL="968644" indent="-193436" algn="l" defTabSz="773742" rtl="0" eaLnBrk="1" fontAlgn="base" hangingPunct="1">
        <a:spcBef>
          <a:spcPct val="20000"/>
        </a:spcBef>
        <a:spcAft>
          <a:spcPct val="0"/>
        </a:spcAft>
        <a:buFont typeface="Arial" pitchFamily="34" charset="0"/>
        <a:buChar char="•"/>
        <a:defRPr sz="2031" kern="1200">
          <a:solidFill>
            <a:schemeClr val="tx1"/>
          </a:solidFill>
          <a:latin typeface="+mn-lt"/>
          <a:ea typeface="+mn-ea"/>
          <a:cs typeface="+mn-cs"/>
        </a:defRPr>
      </a:lvl3pPr>
      <a:lvl4pPr marL="1355515"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4pPr>
      <a:lvl5pPr marL="1743851"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5pPr>
      <a:lvl6pPr marL="2131583"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6pPr>
      <a:lvl7pPr marL="251914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7pPr>
      <a:lvl8pPr marL="290670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8pPr>
      <a:lvl9pPr marL="329426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9pPr>
    </p:bodyStyle>
    <p:otherStyle>
      <a:defPPr>
        <a:defRPr lang="fr-FR"/>
      </a:defPPr>
      <a:lvl1pPr marL="0" algn="l" defTabSz="775122" rtl="0" eaLnBrk="1" latinLnBrk="0" hangingPunct="1">
        <a:defRPr sz="1569" kern="1200">
          <a:solidFill>
            <a:schemeClr val="tx1"/>
          </a:solidFill>
          <a:latin typeface="+mn-lt"/>
          <a:ea typeface="+mn-ea"/>
          <a:cs typeface="+mn-cs"/>
        </a:defRPr>
      </a:lvl1pPr>
      <a:lvl2pPr marL="387561" algn="l" defTabSz="775122" rtl="0" eaLnBrk="1" latinLnBrk="0" hangingPunct="1">
        <a:defRPr sz="1569" kern="1200">
          <a:solidFill>
            <a:schemeClr val="tx1"/>
          </a:solidFill>
          <a:latin typeface="+mn-lt"/>
          <a:ea typeface="+mn-ea"/>
          <a:cs typeface="+mn-cs"/>
        </a:defRPr>
      </a:lvl2pPr>
      <a:lvl3pPr marL="775122" algn="l" defTabSz="775122" rtl="0" eaLnBrk="1" latinLnBrk="0" hangingPunct="1">
        <a:defRPr sz="1569" kern="1200">
          <a:solidFill>
            <a:schemeClr val="tx1"/>
          </a:solidFill>
          <a:latin typeface="+mn-lt"/>
          <a:ea typeface="+mn-ea"/>
          <a:cs typeface="+mn-cs"/>
        </a:defRPr>
      </a:lvl3pPr>
      <a:lvl4pPr marL="1162681" algn="l" defTabSz="775122" rtl="0" eaLnBrk="1" latinLnBrk="0" hangingPunct="1">
        <a:defRPr sz="1569" kern="1200">
          <a:solidFill>
            <a:schemeClr val="tx1"/>
          </a:solidFill>
          <a:latin typeface="+mn-lt"/>
          <a:ea typeface="+mn-ea"/>
          <a:cs typeface="+mn-cs"/>
        </a:defRPr>
      </a:lvl4pPr>
      <a:lvl5pPr marL="1550242" algn="l" defTabSz="775122" rtl="0" eaLnBrk="1" latinLnBrk="0" hangingPunct="1">
        <a:defRPr sz="1569" kern="1200">
          <a:solidFill>
            <a:schemeClr val="tx1"/>
          </a:solidFill>
          <a:latin typeface="+mn-lt"/>
          <a:ea typeface="+mn-ea"/>
          <a:cs typeface="+mn-cs"/>
        </a:defRPr>
      </a:lvl5pPr>
      <a:lvl6pPr marL="1937803" algn="l" defTabSz="775122" rtl="0" eaLnBrk="1" latinLnBrk="0" hangingPunct="1">
        <a:defRPr sz="1569" kern="1200">
          <a:solidFill>
            <a:schemeClr val="tx1"/>
          </a:solidFill>
          <a:latin typeface="+mn-lt"/>
          <a:ea typeface="+mn-ea"/>
          <a:cs typeface="+mn-cs"/>
        </a:defRPr>
      </a:lvl6pPr>
      <a:lvl7pPr marL="2325364" algn="l" defTabSz="775122" rtl="0" eaLnBrk="1" latinLnBrk="0" hangingPunct="1">
        <a:defRPr sz="1569" kern="1200">
          <a:solidFill>
            <a:schemeClr val="tx1"/>
          </a:solidFill>
          <a:latin typeface="+mn-lt"/>
          <a:ea typeface="+mn-ea"/>
          <a:cs typeface="+mn-cs"/>
        </a:defRPr>
      </a:lvl7pPr>
      <a:lvl8pPr marL="2712924" algn="l" defTabSz="775122" rtl="0" eaLnBrk="1" latinLnBrk="0" hangingPunct="1">
        <a:defRPr sz="1569" kern="1200">
          <a:solidFill>
            <a:schemeClr val="tx1"/>
          </a:solidFill>
          <a:latin typeface="+mn-lt"/>
          <a:ea typeface="+mn-ea"/>
          <a:cs typeface="+mn-cs"/>
        </a:defRPr>
      </a:lvl8pPr>
      <a:lvl9pPr marL="3100484" algn="l" defTabSz="775122" rtl="0" eaLnBrk="1" latinLnBrk="0" hangingPunct="1">
        <a:defRPr sz="156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5362" name="Object 1" hidden="1"/>
          <p:cNvGraphicFramePr>
            <a:graphicFrameLocks noChangeAspect="1"/>
          </p:cNvGraphicFramePr>
          <p:nvPr>
            <p:custDataLst>
              <p:tags r:id="rId5"/>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5372" name="think-cell Slide" r:id="rId6" imgW="360" imgH="360" progId="">
                  <p:embed/>
                </p:oleObj>
              </mc:Choice>
              <mc:Fallback>
                <p:oleObj name="think-cell Slide" r:id="rId6" imgW="360" imgH="360" progId="">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94646600"/>
      </p:ext>
    </p:extLst>
  </p:cSld>
  <p:clrMap bg1="lt1" tx1="dk1" bg2="lt2" tx2="dk2" accent1="accent1" accent2="accent2" accent3="accent3" accent4="accent4" accent5="accent5" accent6="accent6" hlink="hlink" folHlink="folHlink"/>
  <p:sldLayoutIdLst>
    <p:sldLayoutId id="2147483677" r:id="rId1"/>
    <p:sldLayoutId id="2147483678" r:id="rId2"/>
  </p:sldLayoutIdLst>
  <p:txStyles>
    <p:titleStyle>
      <a:lvl1pPr algn="ctr" defTabSz="773742" rtl="0" eaLnBrk="1" fontAlgn="base" hangingPunct="1">
        <a:spcBef>
          <a:spcPct val="0"/>
        </a:spcBef>
        <a:spcAft>
          <a:spcPct val="0"/>
        </a:spcAft>
        <a:defRPr sz="3692" kern="1200">
          <a:solidFill>
            <a:schemeClr val="tx1"/>
          </a:solidFill>
          <a:latin typeface="+mj-lt"/>
          <a:ea typeface="+mj-ea"/>
          <a:cs typeface="+mj-cs"/>
        </a:defRPr>
      </a:lvl1pPr>
      <a:lvl2pPr algn="ctr" defTabSz="773742" rtl="0" eaLnBrk="1" fontAlgn="base" hangingPunct="1">
        <a:spcBef>
          <a:spcPct val="0"/>
        </a:spcBef>
        <a:spcAft>
          <a:spcPct val="0"/>
        </a:spcAft>
        <a:defRPr sz="3692">
          <a:solidFill>
            <a:schemeClr val="tx1"/>
          </a:solidFill>
          <a:latin typeface="Calibri" pitchFamily="34" charset="0"/>
        </a:defRPr>
      </a:lvl2pPr>
      <a:lvl3pPr algn="ctr" defTabSz="773742" rtl="0" eaLnBrk="1" fontAlgn="base" hangingPunct="1">
        <a:spcBef>
          <a:spcPct val="0"/>
        </a:spcBef>
        <a:spcAft>
          <a:spcPct val="0"/>
        </a:spcAft>
        <a:defRPr sz="3692">
          <a:solidFill>
            <a:schemeClr val="tx1"/>
          </a:solidFill>
          <a:latin typeface="Calibri" pitchFamily="34" charset="0"/>
        </a:defRPr>
      </a:lvl3pPr>
      <a:lvl4pPr algn="ctr" defTabSz="773742" rtl="0" eaLnBrk="1" fontAlgn="base" hangingPunct="1">
        <a:spcBef>
          <a:spcPct val="0"/>
        </a:spcBef>
        <a:spcAft>
          <a:spcPct val="0"/>
        </a:spcAft>
        <a:defRPr sz="3692">
          <a:solidFill>
            <a:schemeClr val="tx1"/>
          </a:solidFill>
          <a:latin typeface="Calibri" pitchFamily="34" charset="0"/>
        </a:defRPr>
      </a:lvl4pPr>
      <a:lvl5pPr algn="ctr" defTabSz="773742" rtl="0" eaLnBrk="1" fontAlgn="base" hangingPunct="1">
        <a:spcBef>
          <a:spcPct val="0"/>
        </a:spcBef>
        <a:spcAft>
          <a:spcPct val="0"/>
        </a:spcAft>
        <a:defRPr sz="3692">
          <a:solidFill>
            <a:schemeClr val="tx1"/>
          </a:solidFill>
          <a:latin typeface="Calibri" pitchFamily="34" charset="0"/>
        </a:defRPr>
      </a:lvl5pPr>
      <a:lvl6pPr marL="422041" algn="ctr" defTabSz="773742" rtl="0" eaLnBrk="1" fontAlgn="base" hangingPunct="1">
        <a:spcBef>
          <a:spcPct val="0"/>
        </a:spcBef>
        <a:spcAft>
          <a:spcPct val="0"/>
        </a:spcAft>
        <a:defRPr sz="3692">
          <a:solidFill>
            <a:schemeClr val="tx1"/>
          </a:solidFill>
          <a:latin typeface="Calibri" pitchFamily="34" charset="0"/>
        </a:defRPr>
      </a:lvl6pPr>
      <a:lvl7pPr marL="844083" algn="ctr" defTabSz="773742" rtl="0" eaLnBrk="1" fontAlgn="base" hangingPunct="1">
        <a:spcBef>
          <a:spcPct val="0"/>
        </a:spcBef>
        <a:spcAft>
          <a:spcPct val="0"/>
        </a:spcAft>
        <a:defRPr sz="3692">
          <a:solidFill>
            <a:schemeClr val="tx1"/>
          </a:solidFill>
          <a:latin typeface="Calibri" pitchFamily="34" charset="0"/>
        </a:defRPr>
      </a:lvl7pPr>
      <a:lvl8pPr marL="1266124" algn="ctr" defTabSz="773742" rtl="0" eaLnBrk="1" fontAlgn="base" hangingPunct="1">
        <a:spcBef>
          <a:spcPct val="0"/>
        </a:spcBef>
        <a:spcAft>
          <a:spcPct val="0"/>
        </a:spcAft>
        <a:defRPr sz="3692">
          <a:solidFill>
            <a:schemeClr val="tx1"/>
          </a:solidFill>
          <a:latin typeface="Calibri" pitchFamily="34" charset="0"/>
        </a:defRPr>
      </a:lvl8pPr>
      <a:lvl9pPr marL="1688165" algn="ctr" defTabSz="773742" rtl="0" eaLnBrk="1" fontAlgn="base" hangingPunct="1">
        <a:spcBef>
          <a:spcPct val="0"/>
        </a:spcBef>
        <a:spcAft>
          <a:spcPct val="0"/>
        </a:spcAft>
        <a:defRPr sz="3692">
          <a:solidFill>
            <a:schemeClr val="tx1"/>
          </a:solidFill>
          <a:latin typeface="Calibri" pitchFamily="34" charset="0"/>
        </a:defRPr>
      </a:lvl9pPr>
    </p:titleStyle>
    <p:bodyStyle>
      <a:lvl1pPr marL="290153" indent="-290153" algn="l" defTabSz="773742" rtl="0" eaLnBrk="1" fontAlgn="base" hangingPunct="1">
        <a:spcBef>
          <a:spcPct val="20000"/>
        </a:spcBef>
        <a:spcAft>
          <a:spcPct val="0"/>
        </a:spcAft>
        <a:buFont typeface="Arial" pitchFamily="34" charset="0"/>
        <a:buChar char="•"/>
        <a:defRPr sz="2677" kern="1200">
          <a:solidFill>
            <a:schemeClr val="tx1"/>
          </a:solidFill>
          <a:latin typeface="+mn-lt"/>
          <a:ea typeface="+mn-ea"/>
          <a:cs typeface="+mn-cs"/>
        </a:defRPr>
      </a:lvl1pPr>
      <a:lvl2pPr marL="628666" indent="-241795" algn="l" defTabSz="773742"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2pPr>
      <a:lvl3pPr marL="968644" indent="-193436" algn="l" defTabSz="773742" rtl="0" eaLnBrk="1" fontAlgn="base" hangingPunct="1">
        <a:spcBef>
          <a:spcPct val="20000"/>
        </a:spcBef>
        <a:spcAft>
          <a:spcPct val="0"/>
        </a:spcAft>
        <a:buFont typeface="Arial" pitchFamily="34" charset="0"/>
        <a:buChar char="•"/>
        <a:defRPr sz="2031" kern="1200">
          <a:solidFill>
            <a:schemeClr val="tx1"/>
          </a:solidFill>
          <a:latin typeface="+mn-lt"/>
          <a:ea typeface="+mn-ea"/>
          <a:cs typeface="+mn-cs"/>
        </a:defRPr>
      </a:lvl3pPr>
      <a:lvl4pPr marL="1355515"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4pPr>
      <a:lvl5pPr marL="1743851"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5pPr>
      <a:lvl6pPr marL="2131583"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6pPr>
      <a:lvl7pPr marL="251914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7pPr>
      <a:lvl8pPr marL="290670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8pPr>
      <a:lvl9pPr marL="329426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9pPr>
    </p:bodyStyle>
    <p:otherStyle>
      <a:defPPr>
        <a:defRPr lang="fr-FR"/>
      </a:defPPr>
      <a:lvl1pPr marL="0" algn="l" defTabSz="775122" rtl="0" eaLnBrk="1" latinLnBrk="0" hangingPunct="1">
        <a:defRPr sz="1569" kern="1200">
          <a:solidFill>
            <a:schemeClr val="tx1"/>
          </a:solidFill>
          <a:latin typeface="+mn-lt"/>
          <a:ea typeface="+mn-ea"/>
          <a:cs typeface="+mn-cs"/>
        </a:defRPr>
      </a:lvl1pPr>
      <a:lvl2pPr marL="387561" algn="l" defTabSz="775122" rtl="0" eaLnBrk="1" latinLnBrk="0" hangingPunct="1">
        <a:defRPr sz="1569" kern="1200">
          <a:solidFill>
            <a:schemeClr val="tx1"/>
          </a:solidFill>
          <a:latin typeface="+mn-lt"/>
          <a:ea typeface="+mn-ea"/>
          <a:cs typeface="+mn-cs"/>
        </a:defRPr>
      </a:lvl2pPr>
      <a:lvl3pPr marL="775122" algn="l" defTabSz="775122" rtl="0" eaLnBrk="1" latinLnBrk="0" hangingPunct="1">
        <a:defRPr sz="1569" kern="1200">
          <a:solidFill>
            <a:schemeClr val="tx1"/>
          </a:solidFill>
          <a:latin typeface="+mn-lt"/>
          <a:ea typeface="+mn-ea"/>
          <a:cs typeface="+mn-cs"/>
        </a:defRPr>
      </a:lvl3pPr>
      <a:lvl4pPr marL="1162681" algn="l" defTabSz="775122" rtl="0" eaLnBrk="1" latinLnBrk="0" hangingPunct="1">
        <a:defRPr sz="1569" kern="1200">
          <a:solidFill>
            <a:schemeClr val="tx1"/>
          </a:solidFill>
          <a:latin typeface="+mn-lt"/>
          <a:ea typeface="+mn-ea"/>
          <a:cs typeface="+mn-cs"/>
        </a:defRPr>
      </a:lvl4pPr>
      <a:lvl5pPr marL="1550242" algn="l" defTabSz="775122" rtl="0" eaLnBrk="1" latinLnBrk="0" hangingPunct="1">
        <a:defRPr sz="1569" kern="1200">
          <a:solidFill>
            <a:schemeClr val="tx1"/>
          </a:solidFill>
          <a:latin typeface="+mn-lt"/>
          <a:ea typeface="+mn-ea"/>
          <a:cs typeface="+mn-cs"/>
        </a:defRPr>
      </a:lvl5pPr>
      <a:lvl6pPr marL="1937803" algn="l" defTabSz="775122" rtl="0" eaLnBrk="1" latinLnBrk="0" hangingPunct="1">
        <a:defRPr sz="1569" kern="1200">
          <a:solidFill>
            <a:schemeClr val="tx1"/>
          </a:solidFill>
          <a:latin typeface="+mn-lt"/>
          <a:ea typeface="+mn-ea"/>
          <a:cs typeface="+mn-cs"/>
        </a:defRPr>
      </a:lvl6pPr>
      <a:lvl7pPr marL="2325364" algn="l" defTabSz="775122" rtl="0" eaLnBrk="1" latinLnBrk="0" hangingPunct="1">
        <a:defRPr sz="1569" kern="1200">
          <a:solidFill>
            <a:schemeClr val="tx1"/>
          </a:solidFill>
          <a:latin typeface="+mn-lt"/>
          <a:ea typeface="+mn-ea"/>
          <a:cs typeface="+mn-cs"/>
        </a:defRPr>
      </a:lvl7pPr>
      <a:lvl8pPr marL="2712924" algn="l" defTabSz="775122" rtl="0" eaLnBrk="1" latinLnBrk="0" hangingPunct="1">
        <a:defRPr sz="1569" kern="1200">
          <a:solidFill>
            <a:schemeClr val="tx1"/>
          </a:solidFill>
          <a:latin typeface="+mn-lt"/>
          <a:ea typeface="+mn-ea"/>
          <a:cs typeface="+mn-cs"/>
        </a:defRPr>
      </a:lvl8pPr>
      <a:lvl9pPr marL="3100484" algn="l" defTabSz="775122" rtl="0" eaLnBrk="1" latinLnBrk="0" hangingPunct="1">
        <a:defRPr sz="156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444" name="think-cell Slide" r:id="rId22" imgW="360" imgH="360" progId="">
                  <p:embed/>
                </p:oleObj>
              </mc:Choice>
              <mc:Fallback>
                <p:oleObj name="think-cell Slide" r:id="rId22" imgW="360" imgH="360" progId="">
                  <p:embed/>
                  <p:pic>
                    <p:nvPicPr>
                      <p:cNvPr id="0" name="Picture 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4"/>
            </p:custDataLst>
          </p:nvPr>
        </p:nvSpPr>
        <p:spPr bwMode="auto">
          <a:xfrm>
            <a:off x="0" y="1"/>
            <a:ext cx="9144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5"/>
            </p:custDataLst>
          </p:nvPr>
        </p:nvSpPr>
        <p:spPr bwMode="auto">
          <a:xfrm>
            <a:off x="298938" y="1501775"/>
            <a:ext cx="8711712"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6"/>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B0B74838-110A-4A92-A773-35AEE2E6BF12}"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9" name="Freeform 4"/>
          <p:cNvSpPr>
            <a:spLocks/>
          </p:cNvSpPr>
          <p:nvPr>
            <p:custDataLst>
              <p:tags r:id="rId17"/>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12" name="Rectangle 11"/>
          <p:cNvSpPr>
            <a:spLocks noChangeArrowheads="1"/>
          </p:cNvSpPr>
          <p:nvPr>
            <p:custDataLst>
              <p:tags r:id="rId18"/>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3" name="Rectangle 12"/>
          <p:cNvSpPr/>
          <p:nvPr>
            <p:custDataLst>
              <p:tags r:id="rId19"/>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034" name="Picture 103" descr="C:\Users\UserSim\Desktop\Capgemini\Capgemini_logo_cmyk.png"/>
          <p:cNvPicPr>
            <a:picLocks noChangeAspect="1" noChangeArrowheads="1"/>
          </p:cNvPicPr>
          <p:nvPr>
            <p:custDataLst>
              <p:tags r:id="rId20"/>
            </p:custDataLst>
          </p:nvPr>
        </p:nvPicPr>
        <p:blipFill>
          <a:blip r:embed="rId24"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21"/>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130674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Lst>
  <p:timing>
    <p:tnLst>
      <p:par>
        <p:cTn id="1" dur="indefinite" restart="never" nodeType="tmRoot"/>
      </p:par>
    </p:tnLst>
  </p:timing>
  <p:txStyles>
    <p:titleStyle>
      <a:lvl1pPr algn="l" defTabSz="842618" rtl="0" eaLnBrk="1" fontAlgn="base" hangingPunct="1">
        <a:lnSpc>
          <a:spcPct val="85000"/>
        </a:lnSpc>
        <a:spcBef>
          <a:spcPct val="0"/>
        </a:spcBef>
        <a:spcAft>
          <a:spcPct val="0"/>
        </a:spcAft>
        <a:defRPr sz="2954" kern="1200">
          <a:solidFill>
            <a:schemeClr val="tx1"/>
          </a:solidFill>
          <a:latin typeface="+mj-lt"/>
          <a:ea typeface="+mj-ea"/>
          <a:cs typeface="+mj-cs"/>
        </a:defRPr>
      </a:lvl1pPr>
      <a:lvl2pPr algn="l" defTabSz="842618" rtl="0" eaLnBrk="1" fontAlgn="base" hangingPunct="1">
        <a:lnSpc>
          <a:spcPct val="85000"/>
        </a:lnSpc>
        <a:spcBef>
          <a:spcPct val="0"/>
        </a:spcBef>
        <a:spcAft>
          <a:spcPct val="0"/>
        </a:spcAft>
        <a:defRPr sz="2954">
          <a:solidFill>
            <a:schemeClr val="tx1"/>
          </a:solidFill>
          <a:latin typeface="Arial" pitchFamily="34" charset="0"/>
        </a:defRPr>
      </a:lvl2pPr>
      <a:lvl3pPr algn="l" defTabSz="842618" rtl="0" eaLnBrk="1" fontAlgn="base" hangingPunct="1">
        <a:lnSpc>
          <a:spcPct val="85000"/>
        </a:lnSpc>
        <a:spcBef>
          <a:spcPct val="0"/>
        </a:spcBef>
        <a:spcAft>
          <a:spcPct val="0"/>
        </a:spcAft>
        <a:defRPr sz="2954">
          <a:solidFill>
            <a:schemeClr val="tx1"/>
          </a:solidFill>
          <a:latin typeface="Arial" pitchFamily="34" charset="0"/>
        </a:defRPr>
      </a:lvl3pPr>
      <a:lvl4pPr algn="l" defTabSz="842618" rtl="0" eaLnBrk="1" fontAlgn="base" hangingPunct="1">
        <a:lnSpc>
          <a:spcPct val="85000"/>
        </a:lnSpc>
        <a:spcBef>
          <a:spcPct val="0"/>
        </a:spcBef>
        <a:spcAft>
          <a:spcPct val="0"/>
        </a:spcAft>
        <a:defRPr sz="2954">
          <a:solidFill>
            <a:schemeClr val="tx1"/>
          </a:solidFill>
          <a:latin typeface="Arial" pitchFamily="34" charset="0"/>
        </a:defRPr>
      </a:lvl4pPr>
      <a:lvl5pPr algn="l" defTabSz="842618" rtl="0" eaLnBrk="1" fontAlgn="base" hangingPunct="1">
        <a:lnSpc>
          <a:spcPct val="85000"/>
        </a:lnSpc>
        <a:spcBef>
          <a:spcPct val="0"/>
        </a:spcBef>
        <a:spcAft>
          <a:spcPct val="0"/>
        </a:spcAft>
        <a:defRPr sz="2954">
          <a:solidFill>
            <a:schemeClr val="tx1"/>
          </a:solidFill>
          <a:latin typeface="Arial" pitchFamily="34" charset="0"/>
        </a:defRPr>
      </a:lvl5pPr>
      <a:lvl6pPr marL="422041" algn="l" defTabSz="842618" rtl="0" eaLnBrk="1" fontAlgn="base" hangingPunct="1">
        <a:lnSpc>
          <a:spcPct val="85000"/>
        </a:lnSpc>
        <a:spcBef>
          <a:spcPct val="0"/>
        </a:spcBef>
        <a:spcAft>
          <a:spcPct val="0"/>
        </a:spcAft>
        <a:defRPr sz="2954">
          <a:solidFill>
            <a:schemeClr val="tx1"/>
          </a:solidFill>
          <a:latin typeface="Arial" pitchFamily="34" charset="0"/>
        </a:defRPr>
      </a:lvl6pPr>
      <a:lvl7pPr marL="844083" algn="l" defTabSz="842618" rtl="0" eaLnBrk="1" fontAlgn="base" hangingPunct="1">
        <a:lnSpc>
          <a:spcPct val="85000"/>
        </a:lnSpc>
        <a:spcBef>
          <a:spcPct val="0"/>
        </a:spcBef>
        <a:spcAft>
          <a:spcPct val="0"/>
        </a:spcAft>
        <a:defRPr sz="2954">
          <a:solidFill>
            <a:schemeClr val="tx1"/>
          </a:solidFill>
          <a:latin typeface="Arial" pitchFamily="34" charset="0"/>
        </a:defRPr>
      </a:lvl7pPr>
      <a:lvl8pPr marL="1266124" algn="l" defTabSz="842618" rtl="0" eaLnBrk="1" fontAlgn="base" hangingPunct="1">
        <a:lnSpc>
          <a:spcPct val="85000"/>
        </a:lnSpc>
        <a:spcBef>
          <a:spcPct val="0"/>
        </a:spcBef>
        <a:spcAft>
          <a:spcPct val="0"/>
        </a:spcAft>
        <a:defRPr sz="2954">
          <a:solidFill>
            <a:schemeClr val="tx1"/>
          </a:solidFill>
          <a:latin typeface="Arial" pitchFamily="34" charset="0"/>
        </a:defRPr>
      </a:lvl8pPr>
      <a:lvl9pPr marL="1688165" algn="l" defTabSz="842618" rtl="0" eaLnBrk="1" fontAlgn="base" hangingPunct="1">
        <a:lnSpc>
          <a:spcPct val="85000"/>
        </a:lnSpc>
        <a:spcBef>
          <a:spcPct val="0"/>
        </a:spcBef>
        <a:spcAft>
          <a:spcPct val="0"/>
        </a:spcAft>
        <a:defRPr sz="2954">
          <a:solidFill>
            <a:schemeClr val="tx1"/>
          </a:solidFill>
          <a:latin typeface="Arial" pitchFamily="34" charset="0"/>
        </a:defRPr>
      </a:lvl9pPr>
    </p:titleStyle>
    <p:bodyStyle>
      <a:lvl1pPr marL="152404" indent="-152404" algn="l" defTabSz="842618" rtl="0" eaLnBrk="1" fontAlgn="base" hangingPunct="1">
        <a:lnSpc>
          <a:spcPct val="90000"/>
        </a:lnSpc>
        <a:spcBef>
          <a:spcPct val="0"/>
        </a:spcBef>
        <a:spcAft>
          <a:spcPts val="554"/>
        </a:spcAft>
        <a:buClr>
          <a:srgbClr val="0098C7"/>
        </a:buClr>
        <a:buFont typeface="Wingdings" pitchFamily="2" charset="2"/>
        <a:buChar char="§"/>
        <a:defRPr sz="2031" kern="1200">
          <a:solidFill>
            <a:srgbClr val="4E4641"/>
          </a:solidFill>
          <a:latin typeface="+mn-lt"/>
          <a:ea typeface="+mn-ea"/>
          <a:cs typeface="+mn-cs"/>
        </a:defRPr>
      </a:lvl1pPr>
      <a:lvl2pPr marL="328254" indent="-167058" algn="l" defTabSz="842618" rtl="0" eaLnBrk="1" fontAlgn="base" hangingPunct="1">
        <a:lnSpc>
          <a:spcPct val="90000"/>
        </a:lnSpc>
        <a:spcBef>
          <a:spcPct val="0"/>
        </a:spcBef>
        <a:spcAft>
          <a:spcPts val="554"/>
        </a:spcAft>
        <a:buClr>
          <a:srgbClr val="AC2B37"/>
        </a:buClr>
        <a:buFont typeface="Wingdings" pitchFamily="2" charset="2"/>
        <a:buChar char="§"/>
        <a:defRPr kern="1200">
          <a:solidFill>
            <a:srgbClr val="4E4641"/>
          </a:solidFill>
          <a:latin typeface="+mn-lt"/>
          <a:ea typeface="+mn-ea"/>
          <a:cs typeface="+mn-cs"/>
        </a:defRPr>
      </a:lvl2pPr>
      <a:lvl3pPr marL="495312" indent="-152404" algn="l" defTabSz="842618" rtl="0" eaLnBrk="1" fontAlgn="base" hangingPunct="1">
        <a:lnSpc>
          <a:spcPct val="90000"/>
        </a:lnSpc>
        <a:spcBef>
          <a:spcPct val="0"/>
        </a:spcBef>
        <a:spcAft>
          <a:spcPts val="554"/>
        </a:spcAft>
        <a:buClr>
          <a:schemeClr val="accent2"/>
        </a:buClr>
        <a:buFont typeface="Arial" pitchFamily="34" charset="0"/>
        <a:buChar char="•"/>
        <a:defRPr sz="1477" kern="1200">
          <a:solidFill>
            <a:srgbClr val="4E4641"/>
          </a:solidFill>
          <a:latin typeface="+mn-lt"/>
          <a:ea typeface="+mn-ea"/>
          <a:cs typeface="+mn-cs"/>
        </a:defRPr>
      </a:lvl3pPr>
      <a:lvl4pPr marL="656509" indent="-152404" algn="l" defTabSz="842618" rtl="0" eaLnBrk="1" fontAlgn="base" hangingPunct="1">
        <a:lnSpc>
          <a:spcPct val="90000"/>
        </a:lnSpc>
        <a:spcBef>
          <a:spcPct val="0"/>
        </a:spcBef>
        <a:spcAft>
          <a:spcPts val="554"/>
        </a:spcAft>
        <a:buClr>
          <a:schemeClr val="bg2"/>
        </a:buClr>
        <a:buFont typeface="Arial" pitchFamily="34" charset="0"/>
        <a:buChar char="–"/>
        <a:defRPr sz="1292" kern="1200">
          <a:solidFill>
            <a:srgbClr val="4E4641"/>
          </a:solidFill>
          <a:latin typeface="+mn-lt"/>
          <a:ea typeface="+mn-ea"/>
          <a:cs typeface="+mn-cs"/>
        </a:defRPr>
      </a:lvl4pPr>
      <a:lvl5pPr marL="1484472" indent="-177316" algn="l" defTabSz="842618" rtl="0" eaLnBrk="1" fontAlgn="base" hangingPunct="1">
        <a:spcBef>
          <a:spcPct val="0"/>
        </a:spcBef>
        <a:spcAft>
          <a:spcPct val="0"/>
        </a:spcAft>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14.xml"/><Relationship Id="rId7" Type="http://schemas.openxmlformats.org/officeDocument/2006/relationships/image" Target="../media/image1.emf"/><Relationship Id="rId2" Type="http://schemas.openxmlformats.org/officeDocument/2006/relationships/tags" Target="../tags/tag213.xml"/><Relationship Id="rId1" Type="http://schemas.openxmlformats.org/officeDocument/2006/relationships/vmlDrawing" Target="../drawings/vmlDrawing29.vml"/><Relationship Id="rId6" Type="http://schemas.openxmlformats.org/officeDocument/2006/relationships/oleObject" Target="../embeddings/oleObject47.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233.xml"/><Relationship Id="rId2" Type="http://schemas.openxmlformats.org/officeDocument/2006/relationships/tags" Target="../tags/tag232.xml"/><Relationship Id="rId1" Type="http://schemas.openxmlformats.org/officeDocument/2006/relationships/vmlDrawing" Target="../drawings/vmlDrawing35.vml"/><Relationship Id="rId6" Type="http://schemas.openxmlformats.org/officeDocument/2006/relationships/image" Target="../media/image1.emf"/><Relationship Id="rId5" Type="http://schemas.openxmlformats.org/officeDocument/2006/relationships/oleObject" Target="../embeddings/oleObject53.bin"/><Relationship Id="rId4"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vmlDrawing" Target="../drawings/vmlDrawing36.vml"/><Relationship Id="rId6" Type="http://schemas.openxmlformats.org/officeDocument/2006/relationships/image" Target="../media/image1.emf"/><Relationship Id="rId5" Type="http://schemas.openxmlformats.org/officeDocument/2006/relationships/oleObject" Target="../embeddings/oleObject54.bin"/><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tags" Target="../tags/tag237.xml"/><Relationship Id="rId2" Type="http://schemas.openxmlformats.org/officeDocument/2006/relationships/tags" Target="../tags/tag236.xml"/><Relationship Id="rId1" Type="http://schemas.openxmlformats.org/officeDocument/2006/relationships/vmlDrawing" Target="../drawings/vmlDrawing37.vml"/><Relationship Id="rId6" Type="http://schemas.openxmlformats.org/officeDocument/2006/relationships/image" Target="../media/image1.emf"/><Relationship Id="rId5" Type="http://schemas.openxmlformats.org/officeDocument/2006/relationships/oleObject" Target="../embeddings/oleObject55.bin"/><Relationship Id="rId4"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tags" Target="../tags/tag239.xml"/><Relationship Id="rId2" Type="http://schemas.openxmlformats.org/officeDocument/2006/relationships/tags" Target="../tags/tag238.xml"/><Relationship Id="rId1" Type="http://schemas.openxmlformats.org/officeDocument/2006/relationships/vmlDrawing" Target="../drawings/vmlDrawing38.vml"/><Relationship Id="rId6" Type="http://schemas.openxmlformats.org/officeDocument/2006/relationships/image" Target="../media/image1.emf"/><Relationship Id="rId5" Type="http://schemas.openxmlformats.org/officeDocument/2006/relationships/oleObject" Target="../embeddings/oleObject56.bin"/><Relationship Id="rId4"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tags" Target="../tags/tag241.xml"/><Relationship Id="rId2" Type="http://schemas.openxmlformats.org/officeDocument/2006/relationships/tags" Target="../tags/tag240.xml"/><Relationship Id="rId1" Type="http://schemas.openxmlformats.org/officeDocument/2006/relationships/vmlDrawing" Target="../drawings/vmlDrawing39.vml"/><Relationship Id="rId6" Type="http://schemas.openxmlformats.org/officeDocument/2006/relationships/image" Target="../media/image1.emf"/><Relationship Id="rId5" Type="http://schemas.openxmlformats.org/officeDocument/2006/relationships/oleObject" Target="../embeddings/oleObject57.bin"/><Relationship Id="rId4"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tags" Target="../tags/tag242.xml"/><Relationship Id="rId7" Type="http://schemas.openxmlformats.org/officeDocument/2006/relationships/image" Target="../media/image1.emf"/><Relationship Id="rId2" Type="http://schemas.openxmlformats.org/officeDocument/2006/relationships/vmlDrawing" Target="../drawings/vmlDrawing40.vml"/><Relationship Id="rId1" Type="http://schemas.openxmlformats.org/officeDocument/2006/relationships/themeOverride" Target="../theme/themeOverride1.xml"/><Relationship Id="rId6" Type="http://schemas.openxmlformats.org/officeDocument/2006/relationships/oleObject" Target="../embeddings/oleObject58.bin"/><Relationship Id="rId5" Type="http://schemas.openxmlformats.org/officeDocument/2006/relationships/slideLayout" Target="../slideLayouts/slideLayout4.xml"/><Relationship Id="rId4" Type="http://schemas.openxmlformats.org/officeDocument/2006/relationships/tags" Target="../tags/tag243.xml"/></Relationships>
</file>

<file path=ppt/slides/_rels/slide16.xml.rels><?xml version="1.0" encoding="UTF-8" standalone="yes"?>
<Relationships xmlns="http://schemas.openxmlformats.org/package/2006/relationships"><Relationship Id="rId3" Type="http://schemas.openxmlformats.org/officeDocument/2006/relationships/tags" Target="../tags/tag244.xml"/><Relationship Id="rId7" Type="http://schemas.openxmlformats.org/officeDocument/2006/relationships/image" Target="../media/image1.emf"/><Relationship Id="rId2" Type="http://schemas.openxmlformats.org/officeDocument/2006/relationships/vmlDrawing" Target="../drawings/vmlDrawing41.vml"/><Relationship Id="rId1" Type="http://schemas.openxmlformats.org/officeDocument/2006/relationships/themeOverride" Target="../theme/themeOverride2.xml"/><Relationship Id="rId6" Type="http://schemas.openxmlformats.org/officeDocument/2006/relationships/oleObject" Target="../embeddings/oleObject59.bin"/><Relationship Id="rId5" Type="http://schemas.openxmlformats.org/officeDocument/2006/relationships/slideLayout" Target="../slideLayouts/slideLayout4.xml"/><Relationship Id="rId4" Type="http://schemas.openxmlformats.org/officeDocument/2006/relationships/tags" Target="../tags/tag245.xml"/></Relationships>
</file>

<file path=ppt/slides/_rels/slide17.xml.rels><?xml version="1.0" encoding="UTF-8" standalone="yes"?>
<Relationships xmlns="http://schemas.openxmlformats.org/package/2006/relationships"><Relationship Id="rId3" Type="http://schemas.openxmlformats.org/officeDocument/2006/relationships/tags" Target="../tags/tag246.xml"/><Relationship Id="rId7" Type="http://schemas.openxmlformats.org/officeDocument/2006/relationships/image" Target="../media/image1.emf"/><Relationship Id="rId2" Type="http://schemas.openxmlformats.org/officeDocument/2006/relationships/vmlDrawing" Target="../drawings/vmlDrawing42.vml"/><Relationship Id="rId1" Type="http://schemas.openxmlformats.org/officeDocument/2006/relationships/themeOverride" Target="../theme/themeOverride3.xml"/><Relationship Id="rId6" Type="http://schemas.openxmlformats.org/officeDocument/2006/relationships/oleObject" Target="../embeddings/oleObject60.bin"/><Relationship Id="rId5" Type="http://schemas.openxmlformats.org/officeDocument/2006/relationships/slideLayout" Target="../slideLayouts/slideLayout4.xml"/><Relationship Id="rId4" Type="http://schemas.openxmlformats.org/officeDocument/2006/relationships/tags" Target="../tags/tag24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48.xml"/><Relationship Id="rId1" Type="http://schemas.openxmlformats.org/officeDocument/2006/relationships/vmlDrawing" Target="../drawings/vmlDrawing43.vml"/><Relationship Id="rId5" Type="http://schemas.openxmlformats.org/officeDocument/2006/relationships/image" Target="../media/image1.emf"/><Relationship Id="rId4" Type="http://schemas.openxmlformats.org/officeDocument/2006/relationships/oleObject" Target="../embeddings/oleObject6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217.xml"/><Relationship Id="rId7" Type="http://schemas.openxmlformats.org/officeDocument/2006/relationships/tags" Target="../tags/tag221.xml"/><Relationship Id="rId2" Type="http://schemas.openxmlformats.org/officeDocument/2006/relationships/tags" Target="../tags/tag216.xml"/><Relationship Id="rId1" Type="http://schemas.openxmlformats.org/officeDocument/2006/relationships/tags" Target="../tags/tag215.xml"/><Relationship Id="rId6" Type="http://schemas.openxmlformats.org/officeDocument/2006/relationships/tags" Target="../tags/tag220.xml"/><Relationship Id="rId5" Type="http://schemas.openxmlformats.org/officeDocument/2006/relationships/tags" Target="../tags/tag219.xml"/><Relationship Id="rId4" Type="http://schemas.openxmlformats.org/officeDocument/2006/relationships/tags" Target="../tags/tag218.xml"/><Relationship Id="rId9" Type="http://schemas.openxmlformats.org/officeDocument/2006/relationships/image" Target="../media/image17.emf"/></Relationships>
</file>

<file path=ppt/slides/_rels/slide4.xml.rels><?xml version="1.0" encoding="UTF-8" standalone="yes"?>
<Relationships xmlns="http://schemas.openxmlformats.org/package/2006/relationships"><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vmlDrawing" Target="../drawings/vmlDrawing30.vml"/><Relationship Id="rId6" Type="http://schemas.openxmlformats.org/officeDocument/2006/relationships/image" Target="../media/image1.emf"/><Relationship Id="rId5" Type="http://schemas.openxmlformats.org/officeDocument/2006/relationships/oleObject" Target="../embeddings/oleObject48.bin"/><Relationship Id="rId4"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tags" Target="../tags/tag225.xml"/><Relationship Id="rId2" Type="http://schemas.openxmlformats.org/officeDocument/2006/relationships/tags" Target="../tags/tag224.xml"/><Relationship Id="rId1" Type="http://schemas.openxmlformats.org/officeDocument/2006/relationships/vmlDrawing" Target="../drawings/vmlDrawing31.vml"/><Relationship Id="rId6" Type="http://schemas.openxmlformats.org/officeDocument/2006/relationships/image" Target="../media/image1.emf"/><Relationship Id="rId5" Type="http://schemas.openxmlformats.org/officeDocument/2006/relationships/oleObject" Target="../embeddings/oleObject49.bin"/><Relationship Id="rId4"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tags" Target="../tags/tag227.xml"/><Relationship Id="rId2" Type="http://schemas.openxmlformats.org/officeDocument/2006/relationships/tags" Target="../tags/tag226.xml"/><Relationship Id="rId1" Type="http://schemas.openxmlformats.org/officeDocument/2006/relationships/vmlDrawing" Target="../drawings/vmlDrawing32.vml"/><Relationship Id="rId6" Type="http://schemas.openxmlformats.org/officeDocument/2006/relationships/image" Target="../media/image1.emf"/><Relationship Id="rId5" Type="http://schemas.openxmlformats.org/officeDocument/2006/relationships/oleObject" Target="../embeddings/oleObject50.bin"/><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tags" Target="../tags/tag229.xml"/><Relationship Id="rId2" Type="http://schemas.openxmlformats.org/officeDocument/2006/relationships/tags" Target="../tags/tag228.xml"/><Relationship Id="rId1" Type="http://schemas.openxmlformats.org/officeDocument/2006/relationships/vmlDrawing" Target="../drawings/vmlDrawing33.vml"/><Relationship Id="rId6" Type="http://schemas.openxmlformats.org/officeDocument/2006/relationships/image" Target="../media/image1.emf"/><Relationship Id="rId5" Type="http://schemas.openxmlformats.org/officeDocument/2006/relationships/oleObject" Target="../embeddings/oleObject51.bin"/><Relationship Id="rId4"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tags" Target="../tags/tag231.xml"/><Relationship Id="rId2" Type="http://schemas.openxmlformats.org/officeDocument/2006/relationships/tags" Target="../tags/tag230.xml"/><Relationship Id="rId1" Type="http://schemas.openxmlformats.org/officeDocument/2006/relationships/vmlDrawing" Target="../drawings/vmlDrawing34.vml"/><Relationship Id="rId6" Type="http://schemas.openxmlformats.org/officeDocument/2006/relationships/image" Target="../media/image1.emf"/><Relationship Id="rId5" Type="http://schemas.openxmlformats.org/officeDocument/2006/relationships/oleObject" Target="../embeddings/oleObject52.bin"/><Relationship Id="rId4"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1751" name="think-cell Slide" r:id="rId6" imgW="360" imgH="360" progId="">
                  <p:embed/>
                </p:oleObj>
              </mc:Choice>
              <mc:Fallback>
                <p:oleObj name="think-cell Slide" r:id="rId6" imgW="360" imgH="360" progId="">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Title 9"/>
          <p:cNvSpPr>
            <a:spLocks noGrp="1"/>
          </p:cNvSpPr>
          <p:nvPr>
            <p:ph type="ctrTitle"/>
            <p:custDataLst>
              <p:tags r:id="rId3"/>
            </p:custDataLst>
          </p:nvPr>
        </p:nvSpPr>
        <p:spPr>
          <a:xfrm>
            <a:off x="21924" y="2247748"/>
            <a:ext cx="5178669" cy="2227262"/>
          </a:xfrm>
        </p:spPr>
        <p:txBody>
          <a:bodyPr/>
          <a:lstStyle/>
          <a:p>
            <a:r>
              <a:rPr lang="en-US" b="1" dirty="0" smtClean="0">
                <a:solidFill>
                  <a:srgbClr val="0085B3"/>
                </a:solidFill>
              </a:rPr>
              <a:t>Interfaces-New Development &amp; Modifications</a:t>
            </a:r>
            <a:endParaRPr lang="en-US" b="1" dirty="0" smtClean="0">
              <a:solidFill>
                <a:schemeClr val="tx1">
                  <a:lumMod val="60000"/>
                  <a:lumOff val="40000"/>
                </a:schemeClr>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4999" name="think-cell Slide" r:id="rId5" imgW="360" imgH="360" progId="">
                  <p:embed/>
                </p:oleObj>
              </mc:Choice>
              <mc:Fallback>
                <p:oleObj name="think-cell Slide" r:id="rId5" imgW="360" imgH="36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3" name="Titre 1"/>
          <p:cNvSpPr>
            <a:spLocks noGrp="1"/>
          </p:cNvSpPr>
          <p:nvPr>
            <p:ph type="title"/>
            <p:custDataLst>
              <p:tags r:id="rId3"/>
            </p:custDataLst>
          </p:nvPr>
        </p:nvSpPr>
        <p:spPr/>
        <p:txBody>
          <a:bodyPr/>
          <a:lstStyle/>
          <a:p>
            <a:r>
              <a:rPr lang="en-US" dirty="0" smtClean="0"/>
              <a:t>Names of Standard Interface</a:t>
            </a:r>
          </a:p>
        </p:txBody>
      </p:sp>
      <p:sp>
        <p:nvSpPr>
          <p:cNvPr id="5" name="TextBox 4"/>
          <p:cNvSpPr txBox="1"/>
          <p:nvPr/>
        </p:nvSpPr>
        <p:spPr>
          <a:xfrm>
            <a:off x="533400" y="1295400"/>
            <a:ext cx="8229601" cy="2893100"/>
          </a:xfrm>
          <a:prstGeom prst="rect">
            <a:avLst/>
          </a:prstGeom>
          <a:noFill/>
        </p:spPr>
        <p:txBody>
          <a:bodyPr wrap="square" rtlCol="0">
            <a:spAutoFit/>
          </a:bodyPr>
          <a:lstStyle/>
          <a:p>
            <a:pPr marL="457200" indent="-457200"/>
            <a:r>
              <a:rPr lang="en-US" sz="2000" dirty="0" smtClean="0"/>
              <a:t>Below is the list of Standard Interfaces</a:t>
            </a:r>
          </a:p>
          <a:p>
            <a:pPr marL="457200" indent="-457200"/>
            <a:endParaRPr lang="en-US" u="sng" dirty="0" smtClean="0"/>
          </a:p>
          <a:p>
            <a:pPr marL="457200" indent="-457200">
              <a:buFont typeface="Arial" pitchFamily="34" charset="0"/>
              <a:buChar char="•"/>
            </a:pPr>
            <a:r>
              <a:rPr lang="en-US" dirty="0" smtClean="0"/>
              <a:t>Accounts Payables ( AP) Open Interfaces</a:t>
            </a:r>
          </a:p>
          <a:p>
            <a:pPr marL="457200" indent="-457200">
              <a:buFont typeface="Arial" pitchFamily="34" charset="0"/>
              <a:buChar char="•"/>
            </a:pPr>
            <a:r>
              <a:rPr lang="en-US" dirty="0" smtClean="0"/>
              <a:t>Accounts Receivables (AR) Open Interfaces</a:t>
            </a:r>
          </a:p>
          <a:p>
            <a:pPr marL="457200" indent="-457200">
              <a:buFont typeface="Arial" pitchFamily="34" charset="0"/>
              <a:buChar char="•"/>
            </a:pPr>
            <a:r>
              <a:rPr lang="en-US" dirty="0" smtClean="0"/>
              <a:t>Fixed Assets (FA) Open Interfaces</a:t>
            </a:r>
          </a:p>
          <a:p>
            <a:pPr marL="457200" indent="-457200">
              <a:buFont typeface="Arial" pitchFamily="34" charset="0"/>
              <a:buChar char="•"/>
            </a:pPr>
            <a:r>
              <a:rPr lang="en-US" dirty="0" smtClean="0"/>
              <a:t>General Ledger (GL) Open Interfaces</a:t>
            </a:r>
          </a:p>
          <a:p>
            <a:pPr marL="457200" indent="-457200">
              <a:buFont typeface="Arial" pitchFamily="34" charset="0"/>
              <a:buChar char="•"/>
            </a:pPr>
            <a:r>
              <a:rPr lang="en-US" dirty="0" smtClean="0"/>
              <a:t>Order Management ( OM) Open Interfaces</a:t>
            </a:r>
          </a:p>
          <a:p>
            <a:pPr marL="457200" indent="-457200">
              <a:buFont typeface="Arial" pitchFamily="34" charset="0"/>
              <a:buChar char="•"/>
            </a:pPr>
            <a:r>
              <a:rPr lang="en-US" dirty="0" smtClean="0"/>
              <a:t>Purchasing (PO) Open Interfaces</a:t>
            </a:r>
          </a:p>
          <a:p>
            <a:pPr marL="457200" indent="-457200">
              <a:buFont typeface="Arial" pitchFamily="34" charset="0"/>
              <a:buChar char="•"/>
            </a:pPr>
            <a:r>
              <a:rPr lang="en-US" dirty="0" err="1" smtClean="0"/>
              <a:t>Subledger</a:t>
            </a:r>
            <a:r>
              <a:rPr lang="en-US" dirty="0" smtClean="0"/>
              <a:t> Accounting ( XLA ) Transfer Journal Entries to GL Interface</a:t>
            </a:r>
          </a:p>
          <a:p>
            <a:pPr marL="457200" indent="-457200"/>
            <a:endParaRPr lang="en-US" u="sng"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8855" name="think-cell Slide" r:id="rId5" imgW="360" imgH="360" progId="">
                  <p:embed/>
                </p:oleObj>
              </mc:Choice>
              <mc:Fallback>
                <p:oleObj name="think-cell Slide" r:id="rId5" imgW="360" imgH="36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3" name="Titre 1"/>
          <p:cNvSpPr>
            <a:spLocks noGrp="1"/>
          </p:cNvSpPr>
          <p:nvPr>
            <p:ph type="title"/>
            <p:custDataLst>
              <p:tags r:id="rId3"/>
            </p:custDataLst>
          </p:nvPr>
        </p:nvSpPr>
        <p:spPr/>
        <p:txBody>
          <a:bodyPr/>
          <a:lstStyle/>
          <a:p>
            <a:r>
              <a:rPr lang="en-US" dirty="0" smtClean="0"/>
              <a:t>Order Import Interface (Sales Order Interface)</a:t>
            </a:r>
          </a:p>
        </p:txBody>
      </p:sp>
      <p:sp>
        <p:nvSpPr>
          <p:cNvPr id="5" name="TextBox 4"/>
          <p:cNvSpPr txBox="1"/>
          <p:nvPr/>
        </p:nvSpPr>
        <p:spPr>
          <a:xfrm>
            <a:off x="533400" y="1295400"/>
            <a:ext cx="8229601" cy="5078313"/>
          </a:xfrm>
          <a:prstGeom prst="rect">
            <a:avLst/>
          </a:prstGeom>
          <a:noFill/>
        </p:spPr>
        <p:txBody>
          <a:bodyPr wrap="square" rtlCol="0">
            <a:spAutoFit/>
          </a:bodyPr>
          <a:lstStyle/>
          <a:p>
            <a:pPr marL="457200" indent="-457200"/>
            <a:r>
              <a:rPr lang="en-US" sz="2000" dirty="0" smtClean="0"/>
              <a:t>Will discuss one Interface in detail</a:t>
            </a:r>
          </a:p>
          <a:p>
            <a:pPr marL="457200" indent="-457200"/>
            <a:endParaRPr lang="en-US" sz="2000" dirty="0" smtClean="0">
              <a:solidFill>
                <a:schemeClr val="tx2">
                  <a:lumMod val="50000"/>
                </a:schemeClr>
              </a:solidFill>
            </a:endParaRPr>
          </a:p>
          <a:p>
            <a:pPr indent="233363">
              <a:buFont typeface="Arial" pitchFamily="34" charset="0"/>
              <a:buChar char="•"/>
            </a:pPr>
            <a:r>
              <a:rPr lang="en-US" dirty="0" smtClean="0"/>
              <a:t>Order Import Interface (Sales Order Conversion)</a:t>
            </a:r>
          </a:p>
          <a:p>
            <a:pPr indent="233363">
              <a:buFont typeface="Arial" pitchFamily="34" charset="0"/>
              <a:buChar char="•"/>
            </a:pPr>
            <a:endParaRPr lang="en-US" dirty="0" smtClean="0"/>
          </a:p>
          <a:p>
            <a:pPr indent="233363"/>
            <a:r>
              <a:rPr lang="en-US" dirty="0" smtClean="0"/>
              <a:t>Order Import enables to import Sales Orders into Oracle Apps instead of manually entering them</a:t>
            </a:r>
          </a:p>
          <a:p>
            <a:pPr indent="233363"/>
            <a:endParaRPr lang="en-US" dirty="0" smtClean="0"/>
          </a:p>
          <a:p>
            <a:r>
              <a:rPr lang="en-US" dirty="0" smtClean="0"/>
              <a:t>Orders can be categorized based on their status:</a:t>
            </a:r>
          </a:p>
          <a:p>
            <a:endParaRPr lang="en-US" dirty="0" smtClean="0"/>
          </a:p>
          <a:p>
            <a:r>
              <a:rPr lang="en-US" dirty="0" smtClean="0"/>
              <a:t>1. Entered orders</a:t>
            </a:r>
          </a:p>
          <a:p>
            <a:r>
              <a:rPr lang="en-US" dirty="0" smtClean="0"/>
              <a:t>2. Booked orders</a:t>
            </a:r>
          </a:p>
          <a:p>
            <a:r>
              <a:rPr lang="en-US" dirty="0" smtClean="0"/>
              <a:t>3. Closed orders</a:t>
            </a:r>
          </a:p>
          <a:p>
            <a:endParaRPr lang="en-US" dirty="0" smtClean="0"/>
          </a:p>
          <a:p>
            <a:r>
              <a:rPr lang="en-US" dirty="0" smtClean="0"/>
              <a:t>Order Import API OE_ORDER_PUB.GET_ORDER and PROCESS_ORDER can also be used to import orders</a:t>
            </a:r>
          </a:p>
          <a:p>
            <a:pPr indent="233363"/>
            <a:endParaRPr lang="en-US" dirty="0" smtClean="0"/>
          </a:p>
          <a:p>
            <a:pPr indent="233363">
              <a:buFont typeface="Arial" pitchFamily="34" charset="0"/>
              <a:buChar char="•"/>
            </a:pPr>
            <a:endParaRPr lang="en-US" dirty="0" smtClean="0"/>
          </a:p>
          <a:p>
            <a:pPr marL="457200" indent="-457200"/>
            <a:endParaRPr lang="en-US" sz="1400"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7831" name="think-cell Slide" r:id="rId5" imgW="360" imgH="360" progId="">
                  <p:embed/>
                </p:oleObj>
              </mc:Choice>
              <mc:Fallback>
                <p:oleObj name="think-cell Slide" r:id="rId5" imgW="360" imgH="36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3" name="Titre 1"/>
          <p:cNvSpPr>
            <a:spLocks noGrp="1"/>
          </p:cNvSpPr>
          <p:nvPr>
            <p:ph type="title"/>
            <p:custDataLst>
              <p:tags r:id="rId3"/>
            </p:custDataLst>
          </p:nvPr>
        </p:nvSpPr>
        <p:spPr/>
        <p:txBody>
          <a:bodyPr/>
          <a:lstStyle/>
          <a:p>
            <a:r>
              <a:rPr lang="en-US" dirty="0" smtClean="0"/>
              <a:t>Order Import Interface (Sales Order Interface)</a:t>
            </a:r>
          </a:p>
        </p:txBody>
      </p:sp>
      <p:sp>
        <p:nvSpPr>
          <p:cNvPr id="5" name="TextBox 4"/>
          <p:cNvSpPr txBox="1"/>
          <p:nvPr/>
        </p:nvSpPr>
        <p:spPr>
          <a:xfrm>
            <a:off x="533400" y="1295400"/>
            <a:ext cx="8229601" cy="3693319"/>
          </a:xfrm>
          <a:prstGeom prst="rect">
            <a:avLst/>
          </a:prstGeom>
          <a:noFill/>
        </p:spPr>
        <p:txBody>
          <a:bodyPr wrap="square" rtlCol="0">
            <a:spAutoFit/>
          </a:bodyPr>
          <a:lstStyle/>
          <a:p>
            <a:r>
              <a:rPr lang="en-US" sz="2000" u="sng" dirty="0" smtClean="0"/>
              <a:t>Pre-requisites</a:t>
            </a:r>
            <a:r>
              <a:rPr lang="en-US" sz="2000" dirty="0" smtClean="0"/>
              <a:t>:</a:t>
            </a:r>
          </a:p>
          <a:p>
            <a:pPr indent="287338">
              <a:buFont typeface="Arial" pitchFamily="34" charset="0"/>
              <a:buChar char="•"/>
            </a:pPr>
            <a:r>
              <a:rPr lang="en-US" sz="2000" dirty="0" smtClean="0"/>
              <a:t>Order Type</a:t>
            </a:r>
          </a:p>
          <a:p>
            <a:pPr indent="287338">
              <a:buFont typeface="Arial" pitchFamily="34" charset="0"/>
              <a:buChar char="•"/>
            </a:pPr>
            <a:r>
              <a:rPr lang="en-US" sz="2000" dirty="0" smtClean="0"/>
              <a:t>Line Type</a:t>
            </a:r>
          </a:p>
          <a:p>
            <a:pPr indent="287338">
              <a:buFont typeface="Arial" pitchFamily="34" charset="0"/>
              <a:buChar char="•"/>
            </a:pPr>
            <a:r>
              <a:rPr lang="en-US" sz="2000" dirty="0" smtClean="0"/>
              <a:t>Items</a:t>
            </a:r>
          </a:p>
          <a:p>
            <a:pPr indent="287338">
              <a:buFont typeface="Arial" pitchFamily="34" charset="0"/>
              <a:buChar char="•"/>
            </a:pPr>
            <a:r>
              <a:rPr lang="en-US" sz="2000" dirty="0" smtClean="0"/>
              <a:t>Customers</a:t>
            </a:r>
          </a:p>
          <a:p>
            <a:pPr indent="287338">
              <a:buFont typeface="Arial" pitchFamily="34" charset="0"/>
              <a:buChar char="•"/>
            </a:pPr>
            <a:r>
              <a:rPr lang="en-US" sz="2000" dirty="0" smtClean="0"/>
              <a:t>Ship Method/ Freight Carrier</a:t>
            </a:r>
          </a:p>
          <a:p>
            <a:pPr indent="287338">
              <a:buFont typeface="Arial" pitchFamily="34" charset="0"/>
              <a:buChar char="•"/>
            </a:pPr>
            <a:r>
              <a:rPr lang="en-US" sz="2000" dirty="0" smtClean="0"/>
              <a:t>Sales Person</a:t>
            </a:r>
          </a:p>
          <a:p>
            <a:pPr indent="287338">
              <a:buFont typeface="Arial" pitchFamily="34" charset="0"/>
              <a:buChar char="•"/>
            </a:pPr>
            <a:r>
              <a:rPr lang="en-US" sz="2000" dirty="0" smtClean="0"/>
              <a:t>Sales Territories</a:t>
            </a:r>
          </a:p>
          <a:p>
            <a:pPr indent="287338">
              <a:buFont typeface="Arial" pitchFamily="34" charset="0"/>
              <a:buChar char="•"/>
            </a:pPr>
            <a:r>
              <a:rPr lang="en-US" sz="2000" dirty="0" smtClean="0"/>
              <a:t>Customer Order Holds</a:t>
            </a:r>
          </a:p>
          <a:p>
            <a:pPr indent="287338">
              <a:buFont typeface="Arial" pitchFamily="34" charset="0"/>
              <a:buChar char="•"/>
            </a:pPr>
            <a:r>
              <a:rPr lang="en-US" sz="2000" dirty="0" smtClean="0"/>
              <a:t>Sub Inventory/ Locations</a:t>
            </a:r>
          </a:p>
          <a:p>
            <a:pPr indent="287338">
              <a:buFont typeface="Arial" pitchFamily="34" charset="0"/>
              <a:buChar char="•"/>
            </a:pPr>
            <a:r>
              <a:rPr lang="en-US" sz="2000" dirty="0" smtClean="0"/>
              <a:t>On hand Quantity</a:t>
            </a:r>
            <a:endParaRPr lang="en-US" sz="1400" dirty="0" smtClean="0"/>
          </a:p>
          <a:p>
            <a:pPr marL="457200" indent="-457200"/>
            <a:endParaRPr lang="en-US" sz="1400"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9879" name="think-cell Slide" r:id="rId5" imgW="360" imgH="360" progId="">
                  <p:embed/>
                </p:oleObj>
              </mc:Choice>
              <mc:Fallback>
                <p:oleObj name="think-cell Slide" r:id="rId5" imgW="360" imgH="36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3" name="Titre 1"/>
          <p:cNvSpPr>
            <a:spLocks noGrp="1"/>
          </p:cNvSpPr>
          <p:nvPr>
            <p:ph type="title"/>
            <p:custDataLst>
              <p:tags r:id="rId3"/>
            </p:custDataLst>
          </p:nvPr>
        </p:nvSpPr>
        <p:spPr/>
        <p:txBody>
          <a:bodyPr/>
          <a:lstStyle/>
          <a:p>
            <a:r>
              <a:rPr lang="en-US" dirty="0" smtClean="0"/>
              <a:t>Order Import Interface (Sales Order Interface)</a:t>
            </a:r>
          </a:p>
        </p:txBody>
      </p:sp>
      <p:sp>
        <p:nvSpPr>
          <p:cNvPr id="5" name="TextBox 4"/>
          <p:cNvSpPr txBox="1"/>
          <p:nvPr/>
        </p:nvSpPr>
        <p:spPr>
          <a:xfrm>
            <a:off x="533400" y="1295400"/>
            <a:ext cx="8229601" cy="4062651"/>
          </a:xfrm>
          <a:prstGeom prst="rect">
            <a:avLst/>
          </a:prstGeom>
          <a:noFill/>
        </p:spPr>
        <p:txBody>
          <a:bodyPr wrap="square" rtlCol="0">
            <a:spAutoFit/>
          </a:bodyPr>
          <a:lstStyle/>
          <a:p>
            <a:r>
              <a:rPr lang="en-US" sz="2000" u="sng" dirty="0" smtClean="0"/>
              <a:t>Interface tables</a:t>
            </a:r>
            <a:r>
              <a:rPr lang="en-US" sz="2000" dirty="0" smtClean="0"/>
              <a:t>:</a:t>
            </a:r>
          </a:p>
          <a:p>
            <a:pPr indent="287338">
              <a:buFont typeface="Arial" pitchFamily="34" charset="0"/>
              <a:buChar char="•"/>
            </a:pPr>
            <a:r>
              <a:rPr lang="en-US" sz="2000" dirty="0" smtClean="0"/>
              <a:t>OE_HEADERS_IFACE_ALL</a:t>
            </a:r>
          </a:p>
          <a:p>
            <a:pPr indent="287338">
              <a:buFont typeface="Arial" pitchFamily="34" charset="0"/>
              <a:buChar char="•"/>
            </a:pPr>
            <a:r>
              <a:rPr lang="en-US" sz="2000" dirty="0" smtClean="0"/>
              <a:t>OE_LINES_IFACE_ALL</a:t>
            </a:r>
          </a:p>
          <a:p>
            <a:pPr indent="287338">
              <a:buFont typeface="Arial" pitchFamily="34" charset="0"/>
              <a:buChar char="•"/>
            </a:pPr>
            <a:r>
              <a:rPr lang="en-US" sz="2000" dirty="0" smtClean="0"/>
              <a:t>OE_ACTIONS_IFACE_ALL</a:t>
            </a:r>
          </a:p>
          <a:p>
            <a:pPr indent="287338">
              <a:buFont typeface="Arial" pitchFamily="34" charset="0"/>
              <a:buChar char="•"/>
            </a:pPr>
            <a:r>
              <a:rPr lang="en-US" sz="2000" dirty="0" smtClean="0"/>
              <a:t>OE_ORDER_CUST_IFACE_ALL</a:t>
            </a:r>
          </a:p>
          <a:p>
            <a:pPr indent="287338">
              <a:buFont typeface="Arial" pitchFamily="34" charset="0"/>
              <a:buChar char="•"/>
            </a:pPr>
            <a:r>
              <a:rPr lang="en-US" sz="2000" dirty="0" smtClean="0"/>
              <a:t>OE_PRICE_ADJS_IFACE_ALL</a:t>
            </a:r>
          </a:p>
          <a:p>
            <a:pPr indent="287338">
              <a:buFont typeface="Arial" pitchFamily="34" charset="0"/>
              <a:buChar char="•"/>
            </a:pPr>
            <a:r>
              <a:rPr lang="en-US" sz="2000" dirty="0" smtClean="0"/>
              <a:t>OE_PRICE_ATTS_IFACE_ALL</a:t>
            </a:r>
          </a:p>
          <a:p>
            <a:r>
              <a:rPr lang="en-US" sz="2000" dirty="0" smtClean="0"/>
              <a:t> </a:t>
            </a:r>
          </a:p>
          <a:p>
            <a:r>
              <a:rPr lang="en-US" sz="2000" u="sng" dirty="0" smtClean="0"/>
              <a:t>Base tables</a:t>
            </a:r>
            <a:r>
              <a:rPr lang="en-US" sz="2000" dirty="0" smtClean="0"/>
              <a:t>:</a:t>
            </a:r>
          </a:p>
          <a:p>
            <a:pPr indent="287338">
              <a:buFont typeface="Arial" pitchFamily="34" charset="0"/>
              <a:buChar char="•"/>
            </a:pPr>
            <a:r>
              <a:rPr lang="en-US" sz="2000" dirty="0" smtClean="0"/>
              <a:t>OE_ORDER_HEADERS_ALL</a:t>
            </a:r>
          </a:p>
          <a:p>
            <a:pPr indent="287338">
              <a:buFont typeface="Arial" pitchFamily="34" charset="0"/>
              <a:buChar char="•"/>
            </a:pPr>
            <a:r>
              <a:rPr lang="en-US" sz="2000" dirty="0" smtClean="0"/>
              <a:t>OE_ORDER_LINES_ALL</a:t>
            </a:r>
          </a:p>
          <a:p>
            <a:pPr indent="287338">
              <a:buFont typeface="Arial" pitchFamily="34" charset="0"/>
              <a:buChar char="•"/>
            </a:pPr>
            <a:r>
              <a:rPr lang="en-US" sz="2000" dirty="0" smtClean="0"/>
              <a:t>Pricing tables:    QP_PRICING_ATTRIBUTES</a:t>
            </a:r>
          </a:p>
          <a:p>
            <a:pPr marL="457200" indent="-457200"/>
            <a:endParaRPr lang="en-US" sz="2000"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0903" name="think-cell Slide" r:id="rId5" imgW="360" imgH="360" progId="">
                  <p:embed/>
                </p:oleObj>
              </mc:Choice>
              <mc:Fallback>
                <p:oleObj name="think-cell Slide" r:id="rId5" imgW="360" imgH="36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3" name="Titre 1"/>
          <p:cNvSpPr>
            <a:spLocks noGrp="1"/>
          </p:cNvSpPr>
          <p:nvPr>
            <p:ph type="title"/>
            <p:custDataLst>
              <p:tags r:id="rId3"/>
            </p:custDataLst>
          </p:nvPr>
        </p:nvSpPr>
        <p:spPr/>
        <p:txBody>
          <a:bodyPr/>
          <a:lstStyle/>
          <a:p>
            <a:r>
              <a:rPr lang="en-US" dirty="0" smtClean="0"/>
              <a:t>Order Import Interface (Sales Order Interface)</a:t>
            </a:r>
          </a:p>
        </p:txBody>
      </p:sp>
      <p:sp>
        <p:nvSpPr>
          <p:cNvPr id="5" name="TextBox 4"/>
          <p:cNvSpPr txBox="1"/>
          <p:nvPr/>
        </p:nvSpPr>
        <p:spPr>
          <a:xfrm>
            <a:off x="533400" y="1295400"/>
            <a:ext cx="8229601" cy="3785652"/>
          </a:xfrm>
          <a:prstGeom prst="rect">
            <a:avLst/>
          </a:prstGeom>
          <a:noFill/>
        </p:spPr>
        <p:txBody>
          <a:bodyPr wrap="square" rtlCol="0">
            <a:spAutoFit/>
          </a:bodyPr>
          <a:lstStyle/>
          <a:p>
            <a:r>
              <a:rPr lang="en-US" sz="2000" u="sng" dirty="0" smtClean="0"/>
              <a:t>Concurrent Program:</a:t>
            </a:r>
          </a:p>
          <a:p>
            <a:r>
              <a:rPr lang="en-US" sz="2000" dirty="0" smtClean="0"/>
              <a:t>Order Import</a:t>
            </a:r>
          </a:p>
          <a:p>
            <a:pPr marL="457200" indent="-457200"/>
            <a:endParaRPr lang="en-US" sz="2000" dirty="0" smtClean="0">
              <a:solidFill>
                <a:schemeClr val="tx2">
                  <a:lumMod val="50000"/>
                </a:schemeClr>
              </a:solidFill>
            </a:endParaRPr>
          </a:p>
          <a:p>
            <a:r>
              <a:rPr lang="en-US" sz="2000" u="sng" dirty="0" smtClean="0"/>
              <a:t>Validations:</a:t>
            </a:r>
          </a:p>
          <a:p>
            <a:pPr indent="287338">
              <a:buFont typeface="Arial" pitchFamily="34" charset="0"/>
              <a:buChar char="•"/>
            </a:pPr>
            <a:r>
              <a:rPr lang="en-US" sz="2000" dirty="0" smtClean="0"/>
              <a:t>Check for </a:t>
            </a:r>
            <a:r>
              <a:rPr lang="en-US" sz="2000" dirty="0" err="1" smtClean="0"/>
              <a:t>sold_to_org_id</a:t>
            </a:r>
            <a:r>
              <a:rPr lang="en-US" sz="2000" dirty="0" smtClean="0"/>
              <a:t>. If does not exist, create new customer by calling </a:t>
            </a:r>
            <a:r>
              <a:rPr lang="en-US" sz="2000" dirty="0" err="1" smtClean="0"/>
              <a:t>create_new_cust_info</a:t>
            </a:r>
            <a:r>
              <a:rPr lang="en-US" sz="2000" dirty="0" smtClean="0"/>
              <a:t> API.</a:t>
            </a:r>
          </a:p>
          <a:p>
            <a:pPr indent="287338">
              <a:buFont typeface="Arial" pitchFamily="34" charset="0"/>
              <a:buChar char="•"/>
            </a:pPr>
            <a:r>
              <a:rPr lang="en-US" sz="2000" dirty="0" smtClean="0"/>
              <a:t>Check for </a:t>
            </a:r>
            <a:r>
              <a:rPr lang="en-US" sz="2000" dirty="0" err="1" smtClean="0"/>
              <a:t>sales_rep_id</a:t>
            </a:r>
            <a:r>
              <a:rPr lang="en-US" sz="2000" dirty="0" smtClean="0"/>
              <a:t>. Should exist for a booked order.</a:t>
            </a:r>
          </a:p>
          <a:p>
            <a:pPr indent="287338">
              <a:buFont typeface="Arial" pitchFamily="34" charset="0"/>
              <a:buChar char="•"/>
            </a:pPr>
            <a:r>
              <a:rPr lang="en-US" sz="2000" dirty="0" err="1" smtClean="0"/>
              <a:t>Ordered_date</a:t>
            </a:r>
            <a:r>
              <a:rPr lang="en-US" sz="2000" dirty="0" smtClean="0"/>
              <a:t> should exist (header level)</a:t>
            </a:r>
          </a:p>
          <a:p>
            <a:pPr indent="287338">
              <a:buFont typeface="Arial" pitchFamily="34" charset="0"/>
              <a:buChar char="•"/>
            </a:pPr>
            <a:r>
              <a:rPr lang="en-US" sz="2000" dirty="0" err="1" smtClean="0"/>
              <a:t>Delivery_lead_time</a:t>
            </a:r>
            <a:r>
              <a:rPr lang="en-US" sz="2000" dirty="0" smtClean="0"/>
              <a:t> should exist (line level)</a:t>
            </a:r>
          </a:p>
          <a:p>
            <a:pPr indent="287338">
              <a:buFont typeface="Arial" pitchFamily="34" charset="0"/>
              <a:buChar char="•"/>
            </a:pPr>
            <a:r>
              <a:rPr lang="en-US" sz="2000" dirty="0" err="1" smtClean="0"/>
              <a:t>Earliest_acceptable_date</a:t>
            </a:r>
            <a:r>
              <a:rPr lang="en-US" sz="2000" dirty="0" smtClean="0"/>
              <a:t> should exist.</a:t>
            </a:r>
          </a:p>
          <a:p>
            <a:pPr indent="287338">
              <a:buFont typeface="Arial" pitchFamily="34" charset="0"/>
              <a:buChar char="•"/>
            </a:pPr>
            <a:r>
              <a:rPr lang="en-US" sz="2000" dirty="0" err="1" smtClean="0"/>
              <a:t>Freight_terms</a:t>
            </a:r>
            <a:r>
              <a:rPr lang="en-US" sz="2000" dirty="0" smtClean="0"/>
              <a:t> should exist</a:t>
            </a:r>
          </a:p>
          <a:p>
            <a:pPr marL="457200" indent="-457200"/>
            <a:endParaRPr lang="en-US" sz="2000"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0482" name="Object 2" hidden="1"/>
          <p:cNvGraphicFramePr>
            <a:graphicFrameLocks noChangeAspect="1"/>
          </p:cNvGraphicFramePr>
          <p:nvPr>
            <p:custDataLst>
              <p:tags r:id="rId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1927"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3" name="Titre 1"/>
          <p:cNvSpPr>
            <a:spLocks noGrp="1"/>
          </p:cNvSpPr>
          <p:nvPr>
            <p:ph type="title"/>
            <p:custDataLst>
              <p:tags r:id="rId4"/>
            </p:custDataLst>
          </p:nvPr>
        </p:nvSpPr>
        <p:spPr/>
        <p:txBody>
          <a:bodyPr/>
          <a:lstStyle/>
          <a:p>
            <a:r>
              <a:rPr lang="fr-FR" dirty="0" smtClean="0"/>
              <a:t>Important Interface Tables in Oracle </a:t>
            </a:r>
            <a:r>
              <a:rPr lang="fr-FR" dirty="0" err="1" smtClean="0"/>
              <a:t>Apps</a:t>
            </a:r>
            <a:endParaRPr lang="en-US" dirty="0" smtClean="0"/>
          </a:p>
        </p:txBody>
      </p:sp>
      <p:sp>
        <p:nvSpPr>
          <p:cNvPr id="5" name="TextBox 4"/>
          <p:cNvSpPr txBox="1"/>
          <p:nvPr/>
        </p:nvSpPr>
        <p:spPr>
          <a:xfrm>
            <a:off x="533400" y="1295400"/>
            <a:ext cx="8229601" cy="5016758"/>
          </a:xfrm>
          <a:prstGeom prst="rect">
            <a:avLst/>
          </a:prstGeom>
          <a:noFill/>
        </p:spPr>
        <p:txBody>
          <a:bodyPr wrap="square" rtlCol="0">
            <a:spAutoFit/>
          </a:bodyPr>
          <a:lstStyle/>
          <a:p>
            <a:pPr fontAlgn="base"/>
            <a:r>
              <a:rPr lang="en-US" sz="2000" b="1" dirty="0" smtClean="0"/>
              <a:t>GL INTERFACE TABLES</a:t>
            </a:r>
          </a:p>
          <a:p>
            <a:pPr fontAlgn="base"/>
            <a:endParaRPr lang="en-US" sz="2000" b="1" dirty="0" smtClean="0"/>
          </a:p>
          <a:p>
            <a:pPr fontAlgn="base"/>
            <a:r>
              <a:rPr lang="en-US" sz="2000" dirty="0" smtClean="0"/>
              <a:t>GL_BUDGET_INTERFACE </a:t>
            </a:r>
            <a:br>
              <a:rPr lang="en-US" sz="2000" dirty="0" smtClean="0"/>
            </a:br>
            <a:r>
              <a:rPr lang="en-US" sz="2000" dirty="0" smtClean="0"/>
              <a:t>GL_DAILY_RATES_INTERFACE </a:t>
            </a:r>
            <a:br>
              <a:rPr lang="en-US" sz="2000" dirty="0" smtClean="0"/>
            </a:br>
            <a:r>
              <a:rPr lang="en-US" sz="2000" dirty="0" smtClean="0"/>
              <a:t>GL_IEA_INTERFACE </a:t>
            </a:r>
            <a:br>
              <a:rPr lang="en-US" sz="2000" dirty="0" smtClean="0"/>
            </a:br>
            <a:r>
              <a:rPr lang="en-US" sz="2000" dirty="0" smtClean="0"/>
              <a:t>GL_INTERFACE </a:t>
            </a:r>
            <a:br>
              <a:rPr lang="en-US" sz="2000" dirty="0" smtClean="0"/>
            </a:br>
            <a:r>
              <a:rPr lang="en-US" sz="2000" dirty="0" smtClean="0"/>
              <a:t>GL_INTERFACE_CONTROL </a:t>
            </a:r>
            <a:br>
              <a:rPr lang="en-US" sz="2000" dirty="0" smtClean="0"/>
            </a:br>
            <a:r>
              <a:rPr lang="en-US" sz="2000" dirty="0" smtClean="0"/>
              <a:t>GL_INTERFACE_HISTORY </a:t>
            </a:r>
          </a:p>
          <a:p>
            <a:pPr fontAlgn="base"/>
            <a:endParaRPr lang="en-US" sz="2000" b="1" dirty="0" smtClean="0"/>
          </a:p>
          <a:p>
            <a:pPr fontAlgn="base"/>
            <a:r>
              <a:rPr lang="en-US" sz="2000" b="1" dirty="0" smtClean="0"/>
              <a:t>AP INTERFACE TABLES</a:t>
            </a:r>
            <a:r>
              <a:rPr lang="en-US" sz="2000" dirty="0" smtClean="0"/>
              <a:t> </a:t>
            </a:r>
          </a:p>
          <a:p>
            <a:pPr fontAlgn="base"/>
            <a:r>
              <a:rPr lang="en-US" sz="2000" dirty="0" smtClean="0"/>
              <a:t> </a:t>
            </a:r>
          </a:p>
          <a:p>
            <a:pPr fontAlgn="base"/>
            <a:r>
              <a:rPr lang="en-US" sz="2000" dirty="0" smtClean="0"/>
              <a:t>AP_INTERFACE_CONTROLS</a:t>
            </a:r>
            <a:br>
              <a:rPr lang="en-US" sz="2000" dirty="0" smtClean="0"/>
            </a:br>
            <a:r>
              <a:rPr lang="en-US" sz="2000" dirty="0" smtClean="0"/>
              <a:t>AP_INTERFACE_REJECTIONS</a:t>
            </a:r>
            <a:br>
              <a:rPr lang="en-US" sz="2000" dirty="0" smtClean="0"/>
            </a:br>
            <a:r>
              <a:rPr lang="en-US" sz="2000" dirty="0" smtClean="0"/>
              <a:t>AP_INVOICES_INTERFACE</a:t>
            </a:r>
            <a:br>
              <a:rPr lang="en-US" sz="2000" dirty="0" smtClean="0"/>
            </a:br>
            <a:r>
              <a:rPr lang="en-US" sz="2000" dirty="0" smtClean="0"/>
              <a:t>AP_INVOICE_LINES_INTERFACE</a:t>
            </a:r>
          </a:p>
          <a:p>
            <a:pPr marL="457200" indent="-457200"/>
            <a:endParaRPr lang="en-US" sz="2000" dirty="0" smtClean="0">
              <a:solidFill>
                <a:schemeClr val="tx2">
                  <a:lumMod val="50000"/>
                </a:schemeClr>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0482" name="Object 2" hidden="1"/>
          <p:cNvGraphicFramePr>
            <a:graphicFrameLocks noChangeAspect="1"/>
          </p:cNvGraphicFramePr>
          <p:nvPr>
            <p:custDataLst>
              <p:tags r:id="rId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2951"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3" name="Titre 1"/>
          <p:cNvSpPr>
            <a:spLocks noGrp="1"/>
          </p:cNvSpPr>
          <p:nvPr>
            <p:ph type="title"/>
            <p:custDataLst>
              <p:tags r:id="rId4"/>
            </p:custDataLst>
          </p:nvPr>
        </p:nvSpPr>
        <p:spPr/>
        <p:txBody>
          <a:bodyPr/>
          <a:lstStyle/>
          <a:p>
            <a:r>
              <a:rPr lang="fr-FR" dirty="0" smtClean="0"/>
              <a:t>Important Interface Tables in Oracle </a:t>
            </a:r>
            <a:r>
              <a:rPr lang="fr-FR" dirty="0" err="1" smtClean="0"/>
              <a:t>Apps</a:t>
            </a:r>
            <a:endParaRPr lang="en-US" dirty="0" smtClean="0"/>
          </a:p>
        </p:txBody>
      </p:sp>
      <p:sp>
        <p:nvSpPr>
          <p:cNvPr id="5" name="TextBox 4"/>
          <p:cNvSpPr txBox="1"/>
          <p:nvPr/>
        </p:nvSpPr>
        <p:spPr>
          <a:xfrm>
            <a:off x="533400" y="1295400"/>
            <a:ext cx="8229601" cy="4093428"/>
          </a:xfrm>
          <a:prstGeom prst="rect">
            <a:avLst/>
          </a:prstGeom>
          <a:noFill/>
        </p:spPr>
        <p:txBody>
          <a:bodyPr wrap="square" rtlCol="0">
            <a:spAutoFit/>
          </a:bodyPr>
          <a:lstStyle/>
          <a:p>
            <a:pPr fontAlgn="base"/>
            <a:r>
              <a:rPr lang="en-US" sz="2000" b="1" dirty="0" smtClean="0"/>
              <a:t>AR INTERFACE TABLES</a:t>
            </a:r>
          </a:p>
          <a:p>
            <a:pPr fontAlgn="base"/>
            <a:endParaRPr lang="en-US" sz="2000" dirty="0" smtClean="0"/>
          </a:p>
          <a:p>
            <a:pPr fontAlgn="base"/>
            <a:r>
              <a:rPr lang="en-US" sz="2000" dirty="0" smtClean="0"/>
              <a:t>AR_PAYMENTS_INTERFACE_ALL</a:t>
            </a:r>
            <a:br>
              <a:rPr lang="en-US" sz="2000" dirty="0" smtClean="0"/>
            </a:br>
            <a:r>
              <a:rPr lang="en-US" sz="2000" dirty="0" smtClean="0"/>
              <a:t>AR_TAX_INTERFACE</a:t>
            </a:r>
            <a:br>
              <a:rPr lang="en-US" sz="2000" dirty="0" smtClean="0"/>
            </a:br>
            <a:r>
              <a:rPr lang="en-US" sz="2000" dirty="0" smtClean="0"/>
              <a:t>HZ_DQM_SYNC_INTERFACE</a:t>
            </a:r>
            <a:br>
              <a:rPr lang="en-US" sz="2000" dirty="0" smtClean="0"/>
            </a:br>
            <a:r>
              <a:rPr lang="en-US" sz="2000" dirty="0" smtClean="0"/>
              <a:t>HZ_PARTY_INTERFACE</a:t>
            </a:r>
            <a:br>
              <a:rPr lang="en-US" sz="2000" dirty="0" smtClean="0"/>
            </a:br>
            <a:r>
              <a:rPr lang="en-US" sz="2000" dirty="0" smtClean="0"/>
              <a:t>HZ_PARTY_INTERFACE_ERRORS</a:t>
            </a:r>
            <a:br>
              <a:rPr lang="en-US" sz="2000" dirty="0" smtClean="0"/>
            </a:br>
            <a:r>
              <a:rPr lang="en-US" sz="2000" dirty="0" smtClean="0"/>
              <a:t>RA_CUSTOMERS_INTERFACE_ALL</a:t>
            </a:r>
            <a:br>
              <a:rPr lang="en-US" sz="2000" dirty="0" smtClean="0"/>
            </a:br>
            <a:r>
              <a:rPr lang="en-US" sz="2000" dirty="0" smtClean="0"/>
              <a:t>RA_INTERFACE_DISTRIBUTIONS_ALL</a:t>
            </a:r>
            <a:br>
              <a:rPr lang="en-US" sz="2000" dirty="0" smtClean="0"/>
            </a:br>
            <a:r>
              <a:rPr lang="en-US" sz="2000" dirty="0" smtClean="0"/>
              <a:t>RA_INTERFACE_ERRORS_ALL</a:t>
            </a:r>
            <a:br>
              <a:rPr lang="en-US" sz="2000" dirty="0" smtClean="0"/>
            </a:br>
            <a:r>
              <a:rPr lang="en-US" sz="2000" dirty="0" smtClean="0"/>
              <a:t>RA_INTERFACE_LINES_ALL</a:t>
            </a:r>
            <a:br>
              <a:rPr lang="en-US" sz="2000" dirty="0" smtClean="0"/>
            </a:br>
            <a:r>
              <a:rPr lang="en-US" sz="2000" dirty="0" smtClean="0"/>
              <a:t>RA_INTERFACE_SALESCREDITS_ALL</a:t>
            </a:r>
          </a:p>
          <a:p>
            <a:pPr marL="457200" indent="-457200"/>
            <a:endParaRPr lang="en-US" sz="2000" dirty="0" smtClean="0">
              <a:solidFill>
                <a:schemeClr val="tx2">
                  <a:lumMod val="50000"/>
                </a:schemeClr>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0482" name="Object 2" hidden="1"/>
          <p:cNvGraphicFramePr>
            <a:graphicFrameLocks noChangeAspect="1"/>
          </p:cNvGraphicFramePr>
          <p:nvPr>
            <p:custDataLst>
              <p:tags r:id="rId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3975"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3" name="Titre 1"/>
          <p:cNvSpPr>
            <a:spLocks noGrp="1"/>
          </p:cNvSpPr>
          <p:nvPr>
            <p:ph type="title"/>
            <p:custDataLst>
              <p:tags r:id="rId4"/>
            </p:custDataLst>
          </p:nvPr>
        </p:nvSpPr>
        <p:spPr/>
        <p:txBody>
          <a:bodyPr/>
          <a:lstStyle/>
          <a:p>
            <a:r>
              <a:rPr lang="fr-FR" dirty="0" smtClean="0"/>
              <a:t>Important Interface Tables in Oracle </a:t>
            </a:r>
            <a:r>
              <a:rPr lang="fr-FR" dirty="0" err="1" smtClean="0"/>
              <a:t>Apps</a:t>
            </a:r>
            <a:endParaRPr lang="en-US" dirty="0" smtClean="0"/>
          </a:p>
        </p:txBody>
      </p:sp>
      <p:sp>
        <p:nvSpPr>
          <p:cNvPr id="5" name="TextBox 4"/>
          <p:cNvSpPr txBox="1"/>
          <p:nvPr/>
        </p:nvSpPr>
        <p:spPr>
          <a:xfrm>
            <a:off x="533400" y="1295400"/>
            <a:ext cx="8229601" cy="4401205"/>
          </a:xfrm>
          <a:prstGeom prst="rect">
            <a:avLst/>
          </a:prstGeom>
          <a:noFill/>
        </p:spPr>
        <p:txBody>
          <a:bodyPr wrap="square" rtlCol="0">
            <a:spAutoFit/>
          </a:bodyPr>
          <a:lstStyle/>
          <a:p>
            <a:pPr fontAlgn="base"/>
            <a:r>
              <a:rPr lang="en-US" sz="2000" b="1" dirty="0" smtClean="0"/>
              <a:t>PO INTERFACE TABLES</a:t>
            </a:r>
            <a:endParaRPr lang="en-US" sz="2000" dirty="0" smtClean="0"/>
          </a:p>
          <a:p>
            <a:pPr fontAlgn="base"/>
            <a:r>
              <a:rPr lang="en-US" sz="2000" dirty="0" smtClean="0"/>
              <a:t> </a:t>
            </a:r>
          </a:p>
          <a:p>
            <a:pPr fontAlgn="base"/>
            <a:r>
              <a:rPr lang="en-US" sz="2000" dirty="0" smtClean="0"/>
              <a:t>PO_DISTRIBUTIONS_INTERFACE</a:t>
            </a:r>
            <a:br>
              <a:rPr lang="en-US" sz="2000" dirty="0" smtClean="0"/>
            </a:br>
            <a:r>
              <a:rPr lang="en-US" sz="2000" dirty="0" smtClean="0"/>
              <a:t>PO_HEADERS_INTERFACE</a:t>
            </a:r>
            <a:br>
              <a:rPr lang="en-US" sz="2000" dirty="0" smtClean="0"/>
            </a:br>
            <a:r>
              <a:rPr lang="en-US" sz="2000" dirty="0" smtClean="0"/>
              <a:t>PO_INTERFACE_ERRORS</a:t>
            </a:r>
            <a:br>
              <a:rPr lang="en-US" sz="2000" dirty="0" smtClean="0"/>
            </a:br>
            <a:r>
              <a:rPr lang="en-US" sz="2000" dirty="0" smtClean="0"/>
              <a:t>PO_LINES_INTERFACE</a:t>
            </a:r>
            <a:br>
              <a:rPr lang="en-US" sz="2000" dirty="0" smtClean="0"/>
            </a:br>
            <a:r>
              <a:rPr lang="en-US" sz="2000" dirty="0" smtClean="0"/>
              <a:t>PO_REQUISITIONS_INTERFACE_ALL</a:t>
            </a:r>
            <a:br>
              <a:rPr lang="en-US" sz="2000" dirty="0" smtClean="0"/>
            </a:br>
            <a:r>
              <a:rPr lang="en-US" sz="2000" dirty="0" smtClean="0"/>
              <a:t>PO_REQ_DIST_INTERFACE_ALL</a:t>
            </a:r>
            <a:br>
              <a:rPr lang="en-US" sz="2000" dirty="0" smtClean="0"/>
            </a:br>
            <a:r>
              <a:rPr lang="en-US" sz="2000" dirty="0" smtClean="0"/>
              <a:t>PO_RESCHEDULE_INTERFACE</a:t>
            </a:r>
            <a:br>
              <a:rPr lang="en-US" sz="2000" dirty="0" smtClean="0"/>
            </a:br>
            <a:r>
              <a:rPr lang="en-US" sz="2000" dirty="0" smtClean="0"/>
              <a:t>RCV_HEADERS_INTERFACE</a:t>
            </a:r>
            <a:br>
              <a:rPr lang="en-US" sz="2000" dirty="0" smtClean="0"/>
            </a:br>
            <a:r>
              <a:rPr lang="en-US" sz="2000" dirty="0" smtClean="0"/>
              <a:t>RCV_LOTS_INTERFACE</a:t>
            </a:r>
            <a:br>
              <a:rPr lang="en-US" sz="2000" dirty="0" smtClean="0"/>
            </a:br>
            <a:r>
              <a:rPr lang="en-US" sz="2000" dirty="0" smtClean="0"/>
              <a:t>RCV_SERIALS_INTERFACE</a:t>
            </a:r>
            <a:br>
              <a:rPr lang="en-US" sz="2000" dirty="0" smtClean="0"/>
            </a:br>
            <a:r>
              <a:rPr lang="en-US" sz="2000" dirty="0" smtClean="0"/>
              <a:t>RCV_TRANSACTIONS_INTERFACE</a:t>
            </a:r>
          </a:p>
          <a:p>
            <a:pPr marL="457200" indent="-457200"/>
            <a:endParaRPr lang="en-US" sz="2000" dirty="0" smtClean="0">
              <a:solidFill>
                <a:schemeClr val="tx2">
                  <a:lumMod val="50000"/>
                </a:schemeClr>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5400" dirty="0" smtClean="0"/>
          </a:p>
          <a:p>
            <a:pPr algn="ctr">
              <a:buNone/>
            </a:pPr>
            <a:r>
              <a:rPr lang="en-US" sz="5400" dirty="0" smtClean="0"/>
              <a:t>Questions and Answers</a:t>
            </a:r>
            <a:endParaRPr lang="en-US" sz="5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4823" name="think-cell Slide" r:id="rId4" imgW="360" imgH="360" progId="">
                  <p:embed/>
                </p:oleObj>
              </mc:Choice>
              <mc:Fallback>
                <p:oleObj name="think-cell Slide" r:id="rId4" imgW="360" imgH="36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Expect from the session</a:t>
            </a:r>
            <a:endParaRPr lang="en-US" dirty="0"/>
          </a:p>
        </p:txBody>
      </p:sp>
      <p:sp>
        <p:nvSpPr>
          <p:cNvPr id="8" name="TextBox 7"/>
          <p:cNvSpPr txBox="1"/>
          <p:nvPr/>
        </p:nvSpPr>
        <p:spPr>
          <a:xfrm>
            <a:off x="736485" y="1143000"/>
            <a:ext cx="7770331" cy="5139869"/>
          </a:xfrm>
          <a:prstGeom prst="rect">
            <a:avLst/>
          </a:prstGeom>
          <a:noFill/>
        </p:spPr>
        <p:txBody>
          <a:bodyPr wrap="square" rtlCol="0">
            <a:spAutoFit/>
          </a:bodyPr>
          <a:lstStyle/>
          <a:p>
            <a:r>
              <a:rPr lang="en-US" sz="2400" dirty="0" smtClean="0">
                <a:solidFill>
                  <a:schemeClr val="tx2">
                    <a:lumMod val="50000"/>
                  </a:schemeClr>
                </a:solidFill>
              </a:rPr>
              <a:t>After the session there will be clear understanding of below mentioned topics</a:t>
            </a:r>
          </a:p>
          <a:p>
            <a:pPr indent="341313">
              <a:buFont typeface="Arial" pitchFamily="34" charset="0"/>
              <a:buChar char="•"/>
            </a:pPr>
            <a:r>
              <a:rPr lang="en-US" sz="2000" dirty="0" smtClean="0">
                <a:solidFill>
                  <a:schemeClr val="tx2">
                    <a:lumMod val="50000"/>
                  </a:schemeClr>
                </a:solidFill>
              </a:rPr>
              <a:t>Types of interfaces / integrations - Batch Processing + Real time</a:t>
            </a:r>
          </a:p>
          <a:p>
            <a:pPr indent="341313">
              <a:buFont typeface="Arial" pitchFamily="34" charset="0"/>
              <a:buChar char="•"/>
            </a:pPr>
            <a:r>
              <a:rPr lang="en-US" sz="2000" dirty="0" smtClean="0">
                <a:solidFill>
                  <a:schemeClr val="tx2">
                    <a:lumMod val="50000"/>
                  </a:schemeClr>
                </a:solidFill>
              </a:rPr>
              <a:t>Understanding of APIs and Standard Open interfaces </a:t>
            </a:r>
          </a:p>
          <a:p>
            <a:pPr indent="341313">
              <a:buFont typeface="Arial" pitchFamily="34" charset="0"/>
              <a:buChar char="•"/>
            </a:pPr>
            <a:r>
              <a:rPr lang="en-US" sz="2000" dirty="0" smtClean="0">
                <a:solidFill>
                  <a:schemeClr val="tx2">
                    <a:lumMod val="50000"/>
                  </a:schemeClr>
                </a:solidFill>
              </a:rPr>
              <a:t>Extracting and loading using SQL Loader, Oracle Loader and UTL_FILE</a:t>
            </a:r>
          </a:p>
          <a:p>
            <a:pPr indent="341313">
              <a:buFont typeface="Arial" pitchFamily="34" charset="0"/>
              <a:buChar char="•"/>
            </a:pPr>
            <a:r>
              <a:rPr lang="en-US" sz="2000" dirty="0" smtClean="0">
                <a:solidFill>
                  <a:schemeClr val="tx2">
                    <a:lumMod val="50000"/>
                  </a:schemeClr>
                </a:solidFill>
              </a:rPr>
              <a:t>Understanding inbound interface requirement document - MD50 walkthrough</a:t>
            </a:r>
          </a:p>
          <a:p>
            <a:pPr indent="341313">
              <a:buFont typeface="Arial" pitchFamily="34" charset="0"/>
              <a:buChar char="•"/>
            </a:pPr>
            <a:r>
              <a:rPr lang="en-US" sz="2000" dirty="0" smtClean="0">
                <a:solidFill>
                  <a:schemeClr val="tx2">
                    <a:lumMod val="50000"/>
                  </a:schemeClr>
                </a:solidFill>
              </a:rPr>
              <a:t>Develop / walkthrough of interface built for that MD50</a:t>
            </a:r>
          </a:p>
          <a:p>
            <a:pPr indent="341313">
              <a:buFont typeface="Arial" pitchFamily="34" charset="0"/>
              <a:buChar char="•"/>
            </a:pPr>
            <a:r>
              <a:rPr lang="en-US" sz="2000" dirty="0" smtClean="0">
                <a:solidFill>
                  <a:schemeClr val="tx2">
                    <a:lumMod val="50000"/>
                  </a:schemeClr>
                </a:solidFill>
              </a:rPr>
              <a:t>Understanding outbound interface requirement document - MD50 walkthrough</a:t>
            </a:r>
          </a:p>
          <a:p>
            <a:pPr indent="341313">
              <a:buFont typeface="Arial" pitchFamily="34" charset="0"/>
              <a:buChar char="•"/>
            </a:pPr>
            <a:r>
              <a:rPr lang="en-US" sz="2000" dirty="0" smtClean="0">
                <a:solidFill>
                  <a:schemeClr val="tx2">
                    <a:lumMod val="50000"/>
                  </a:schemeClr>
                </a:solidFill>
              </a:rPr>
              <a:t>Develop New Interfaces - (Inbound and Outbound)</a:t>
            </a:r>
          </a:p>
          <a:p>
            <a:pPr indent="341313">
              <a:buFont typeface="Arial" pitchFamily="34" charset="0"/>
              <a:buChar char="•"/>
            </a:pPr>
            <a:r>
              <a:rPr lang="en-US" sz="2000" dirty="0" smtClean="0">
                <a:solidFill>
                  <a:schemeClr val="tx2">
                    <a:lumMod val="50000"/>
                  </a:schemeClr>
                </a:solidFill>
              </a:rPr>
              <a:t>Modify Existing Oracle E-BS Interfaces</a:t>
            </a:r>
          </a:p>
          <a:p>
            <a:pPr indent="341313">
              <a:buFont typeface="Arial" pitchFamily="34" charset="0"/>
              <a:buChar char="•"/>
            </a:pPr>
            <a:r>
              <a:rPr lang="en-US" sz="2000" dirty="0" smtClean="0">
                <a:solidFill>
                  <a:schemeClr val="tx2">
                    <a:lumMod val="50000"/>
                  </a:schemeClr>
                </a:solidFill>
              </a:rPr>
              <a:t>Interface Scheduling &amp; Debugging</a:t>
            </a:r>
          </a:p>
          <a:p>
            <a:pPr indent="341313">
              <a:buFont typeface="Arial" pitchFamily="34" charset="0"/>
              <a:buChar char="•"/>
            </a:pPr>
            <a:r>
              <a:rPr lang="en-US" sz="2000" dirty="0" smtClean="0">
                <a:solidFill>
                  <a:schemeClr val="tx2">
                    <a:lumMod val="50000"/>
                  </a:schemeClr>
                </a:solidFill>
              </a:rPr>
              <a:t>Code Packaging &amp; Deployment</a:t>
            </a:r>
          </a:p>
          <a:p>
            <a:pPr indent="341313">
              <a:buFont typeface="Arial" pitchFamily="34" charset="0"/>
              <a:buChar char="•"/>
            </a:pPr>
            <a:r>
              <a:rPr lang="en-US" sz="2000" dirty="0" smtClean="0">
                <a:solidFill>
                  <a:schemeClr val="tx2">
                    <a:lumMod val="50000"/>
                  </a:schemeClr>
                </a:solidFill>
              </a:rPr>
              <a:t>Walkthrough of MD050, MD070 and MD120</a:t>
            </a:r>
          </a:p>
        </p:txBody>
      </p:sp>
    </p:spTree>
    <p:extLst>
      <p:ext uri="{BB962C8B-B14F-4D97-AF65-F5344CB8AC3E}">
        <p14:creationId xmlns:p14="http://schemas.microsoft.com/office/powerpoint/2010/main" val="13176882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19" name="AutoShape 8"/>
          <p:cNvSpPr>
            <a:spLocks noChangeArrowheads="1"/>
          </p:cNvSpPr>
          <p:nvPr>
            <p:custDataLst>
              <p:tags r:id="rId1"/>
            </p:custDataLst>
          </p:nvPr>
        </p:nvSpPr>
        <p:spPr bwMode="gray">
          <a:xfrm>
            <a:off x="1260148" y="1702410"/>
            <a:ext cx="2397452" cy="424759"/>
          </a:xfrm>
          <a:prstGeom prst="rect">
            <a:avLst/>
          </a:prstGeom>
          <a:solidFill>
            <a:srgbClr val="4F81BD"/>
          </a:solidFill>
          <a:ln w="9525" cap="flat" cmpd="sng" algn="ctr">
            <a:noFill/>
            <a:prstDash val="solid"/>
          </a:ln>
          <a:effectLst/>
        </p:spPr>
        <p:txBody>
          <a:bodyPr lIns="1097280" rtlCol="0" anchor="ctr" anchorCtr="0"/>
          <a:lstStyle/>
          <a:p>
            <a:pPr defTabSz="844083">
              <a:defRPr/>
            </a:pPr>
            <a:endParaRPr lang="de-DE" sz="1477" b="1" kern="0" baseline="30000" dirty="0">
              <a:solidFill>
                <a:sysClr val="windowText" lastClr="000000"/>
              </a:solidFill>
              <a:latin typeface="Arial" pitchFamily="34" charset="0"/>
              <a:cs typeface="Arial" pitchFamily="34" charset="0"/>
            </a:endParaRPr>
          </a:p>
        </p:txBody>
      </p:sp>
      <p:sp>
        <p:nvSpPr>
          <p:cNvPr id="21" name="AutoShape 8"/>
          <p:cNvSpPr>
            <a:spLocks noChangeArrowheads="1"/>
          </p:cNvSpPr>
          <p:nvPr>
            <p:custDataLst>
              <p:tags r:id="rId2"/>
            </p:custDataLst>
          </p:nvPr>
        </p:nvSpPr>
        <p:spPr bwMode="gray">
          <a:xfrm>
            <a:off x="1142998" y="2997596"/>
            <a:ext cx="2397451" cy="424759"/>
          </a:xfrm>
          <a:prstGeom prst="rect">
            <a:avLst/>
          </a:prstGeom>
          <a:solidFill>
            <a:srgbClr val="4F81BD"/>
          </a:solidFill>
          <a:ln w="9525" cap="flat" cmpd="sng" algn="ctr">
            <a:noFill/>
            <a:prstDash val="solid"/>
          </a:ln>
          <a:effectLst/>
        </p:spPr>
        <p:txBody>
          <a:bodyPr lIns="506437" rtlCol="0" anchor="ctr" anchorCtr="0"/>
          <a:lstStyle/>
          <a:p>
            <a:pPr defTabSz="844083">
              <a:defRPr/>
            </a:pPr>
            <a:endParaRPr lang="de-DE" sz="1477" b="1" kern="0" dirty="0">
              <a:solidFill>
                <a:sysClr val="windowText" lastClr="000000"/>
              </a:solidFill>
              <a:latin typeface="Arial" pitchFamily="34" charset="0"/>
              <a:cs typeface="Arial" pitchFamily="34" charset="0"/>
            </a:endParaRPr>
          </a:p>
        </p:txBody>
      </p:sp>
      <p:sp>
        <p:nvSpPr>
          <p:cNvPr id="22" name="AutoShape 8"/>
          <p:cNvSpPr>
            <a:spLocks noChangeArrowheads="1"/>
          </p:cNvSpPr>
          <p:nvPr>
            <p:custDataLst>
              <p:tags r:id="rId3"/>
            </p:custDataLst>
          </p:nvPr>
        </p:nvSpPr>
        <p:spPr bwMode="gray">
          <a:xfrm>
            <a:off x="1142999" y="4179680"/>
            <a:ext cx="2397451" cy="424759"/>
          </a:xfrm>
          <a:prstGeom prst="rect">
            <a:avLst/>
          </a:prstGeom>
          <a:solidFill>
            <a:srgbClr val="4F81BD"/>
          </a:solidFill>
          <a:ln w="9525" cap="flat" cmpd="sng" algn="ctr">
            <a:noFill/>
            <a:prstDash val="solid"/>
          </a:ln>
          <a:effectLst/>
        </p:spPr>
        <p:txBody>
          <a:bodyPr lIns="506437" rtlCol="0" anchor="ctr" anchorCtr="0"/>
          <a:lstStyle/>
          <a:p>
            <a:pPr marL="0" lvl="2" indent="2931" defTabSz="844083" fontAlgn="base">
              <a:spcBef>
                <a:spcPct val="40000"/>
              </a:spcBef>
              <a:spcAft>
                <a:spcPts val="369"/>
              </a:spcAft>
              <a:buClr>
                <a:srgbClr val="1F497D"/>
              </a:buClr>
              <a:defRPr/>
            </a:pPr>
            <a:endParaRPr lang="de-DE" sz="1477" b="1" kern="0" dirty="0">
              <a:solidFill>
                <a:sysClr val="windowText" lastClr="000000"/>
              </a:solidFill>
              <a:latin typeface="Arial" pitchFamily="34" charset="0"/>
              <a:cs typeface="Arial" pitchFamily="34" charset="0"/>
            </a:endParaRPr>
          </a:p>
        </p:txBody>
      </p:sp>
      <p:sp>
        <p:nvSpPr>
          <p:cNvPr id="23" name="AutoShape 8"/>
          <p:cNvSpPr>
            <a:spLocks noChangeArrowheads="1"/>
          </p:cNvSpPr>
          <p:nvPr>
            <p:custDataLst>
              <p:tags r:id="rId4"/>
            </p:custDataLst>
          </p:nvPr>
        </p:nvSpPr>
        <p:spPr bwMode="gray">
          <a:xfrm>
            <a:off x="1223988" y="2350886"/>
            <a:ext cx="2397451" cy="424759"/>
          </a:xfrm>
          <a:prstGeom prst="rect">
            <a:avLst/>
          </a:prstGeom>
          <a:solidFill>
            <a:srgbClr val="4F81BD"/>
          </a:solidFill>
          <a:ln w="9525" cap="flat" cmpd="sng" algn="ctr">
            <a:noFill/>
            <a:prstDash val="solid"/>
          </a:ln>
          <a:effectLst/>
        </p:spPr>
        <p:txBody>
          <a:bodyPr lIns="506437" rtlCol="0" anchor="ctr" anchorCtr="0"/>
          <a:lstStyle/>
          <a:p>
            <a:pPr defTabSz="844083">
              <a:defRPr/>
            </a:pPr>
            <a:endParaRPr lang="de-DE" sz="1477" b="1" i="1" kern="0" baseline="30000" dirty="0">
              <a:solidFill>
                <a:sysClr val="windowText" lastClr="000000"/>
              </a:solidFill>
              <a:latin typeface="Arial" pitchFamily="34" charset="0"/>
              <a:cs typeface="Arial" pitchFamily="34" charset="0"/>
            </a:endParaRPr>
          </a:p>
        </p:txBody>
      </p:sp>
      <p:sp>
        <p:nvSpPr>
          <p:cNvPr id="24" name="AutoShape 8"/>
          <p:cNvSpPr>
            <a:spLocks noChangeArrowheads="1"/>
          </p:cNvSpPr>
          <p:nvPr>
            <p:custDataLst>
              <p:tags r:id="rId5"/>
            </p:custDataLst>
          </p:nvPr>
        </p:nvSpPr>
        <p:spPr bwMode="gray">
          <a:xfrm>
            <a:off x="1142998" y="3599498"/>
            <a:ext cx="2397451" cy="424759"/>
          </a:xfrm>
          <a:prstGeom prst="rect">
            <a:avLst/>
          </a:prstGeom>
          <a:solidFill>
            <a:srgbClr val="4F81BD"/>
          </a:solidFill>
          <a:ln w="9525" cap="flat" cmpd="sng" algn="ctr">
            <a:noFill/>
            <a:prstDash val="solid"/>
          </a:ln>
          <a:effectLst/>
        </p:spPr>
        <p:txBody>
          <a:bodyPr lIns="506437" rtlCol="0" anchor="ctr" anchorCtr="0"/>
          <a:lstStyle/>
          <a:p>
            <a:pPr defTabSz="844083">
              <a:defRPr/>
            </a:pPr>
            <a:endParaRPr lang="de-DE" sz="1477" b="1" kern="0" dirty="0">
              <a:solidFill>
                <a:sysClr val="windowText" lastClr="000000"/>
              </a:solidFill>
              <a:latin typeface="Arial" pitchFamily="34" charset="0"/>
              <a:cs typeface="Arial" pitchFamily="34" charset="0"/>
            </a:endParaRPr>
          </a:p>
        </p:txBody>
      </p:sp>
      <p:sp>
        <p:nvSpPr>
          <p:cNvPr id="25" name="Rectangle 24"/>
          <p:cNvSpPr>
            <a:spLocks/>
          </p:cNvSpPr>
          <p:nvPr/>
        </p:nvSpPr>
        <p:spPr bwMode="gray">
          <a:xfrm>
            <a:off x="3114989" y="1702410"/>
            <a:ext cx="4902132" cy="424758"/>
          </a:xfrm>
          <a:prstGeom prst="rect">
            <a:avLst/>
          </a:prstGeom>
          <a:solidFill>
            <a:sysClr val="window" lastClr="FFFFFF">
              <a:lumMod val="85000"/>
            </a:sysClr>
          </a:solidFill>
          <a:effectLst/>
        </p:spPr>
        <p:txBody>
          <a:bodyPr wrap="square" lIns="253218" anchor="ctr">
            <a:noAutofit/>
          </a:bodyPr>
          <a:lstStyle/>
          <a:p>
            <a:pPr marL="285750" indent="-285750" defTabSz="844083" eaLnBrk="0" hangingPunct="0">
              <a:spcBef>
                <a:spcPts val="185"/>
              </a:spcBef>
              <a:spcAft>
                <a:spcPts val="185"/>
              </a:spcAft>
              <a:buClr>
                <a:srgbClr val="0078A9"/>
              </a:buClr>
              <a:buFont typeface="Arial" panose="020B0604020202020204" pitchFamily="34" charset="0"/>
              <a:buChar char="•"/>
              <a:defRPr/>
            </a:pPr>
            <a:r>
              <a:rPr lang="de-DE" sz="1477" kern="0" dirty="0" smtClean="0">
                <a:solidFill>
                  <a:sysClr val="windowText" lastClr="000000"/>
                </a:solidFill>
                <a:latin typeface="Arial" pitchFamily="34" charset="0"/>
                <a:ea typeface="Calibri" pitchFamily="34" charset="0"/>
                <a:cs typeface="Arial" pitchFamily="34" charset="0"/>
              </a:rPr>
              <a:t>Interface Overview</a:t>
            </a:r>
            <a:endParaRPr lang="de-DE" sz="1477" b="1" kern="0" dirty="0">
              <a:solidFill>
                <a:sysClr val="windowText" lastClr="000000"/>
              </a:solidFill>
              <a:latin typeface="Arial" pitchFamily="34" charset="0"/>
              <a:ea typeface="Calibri" pitchFamily="34" charset="0"/>
              <a:cs typeface="Arial" pitchFamily="34" charset="0"/>
            </a:endParaRPr>
          </a:p>
        </p:txBody>
      </p:sp>
      <p:sp>
        <p:nvSpPr>
          <p:cNvPr id="26" name="Rectangle 25"/>
          <p:cNvSpPr>
            <a:spLocks/>
          </p:cNvSpPr>
          <p:nvPr/>
        </p:nvSpPr>
        <p:spPr bwMode="gray">
          <a:xfrm>
            <a:off x="3114989" y="2990458"/>
            <a:ext cx="4902132" cy="424758"/>
          </a:xfrm>
          <a:prstGeom prst="rect">
            <a:avLst/>
          </a:prstGeom>
          <a:solidFill>
            <a:sysClr val="window" lastClr="FFFFFF">
              <a:lumMod val="85000"/>
            </a:sysClr>
          </a:solidFill>
          <a:effectLst/>
        </p:spPr>
        <p:txBody>
          <a:bodyPr wrap="square" lIns="253218" anchor="ctr">
            <a:noAutofit/>
          </a:bodyPr>
          <a:lstStyle/>
          <a:p>
            <a:pPr marL="285750" indent="-285750" defTabSz="844083" eaLnBrk="0" hangingPunct="0">
              <a:spcBef>
                <a:spcPts val="185"/>
              </a:spcBef>
              <a:spcAft>
                <a:spcPts val="185"/>
              </a:spcAft>
              <a:buClr>
                <a:srgbClr val="0078A9"/>
              </a:buClr>
              <a:buFont typeface="Arial" panose="020B0604020202020204" pitchFamily="34" charset="0"/>
              <a:buChar char="•"/>
              <a:defRPr/>
            </a:pPr>
            <a:r>
              <a:rPr lang="de-DE" sz="1477" kern="0">
                <a:solidFill>
                  <a:sysClr val="windowText" lastClr="000000"/>
                </a:solidFill>
                <a:latin typeface="Arial" pitchFamily="34" charset="0"/>
                <a:ea typeface="Calibri" pitchFamily="34" charset="0"/>
                <a:cs typeface="Arial" pitchFamily="34" charset="0"/>
              </a:rPr>
              <a:t>Oracle Interface Strategy</a:t>
            </a:r>
            <a:endParaRPr lang="de-DE" sz="1477" kern="0" dirty="0">
              <a:solidFill>
                <a:sysClr val="windowText" lastClr="000000"/>
              </a:solidFill>
              <a:latin typeface="Arial" pitchFamily="34" charset="0"/>
              <a:ea typeface="Calibri" pitchFamily="34" charset="0"/>
              <a:cs typeface="Arial" pitchFamily="34" charset="0"/>
            </a:endParaRPr>
          </a:p>
        </p:txBody>
      </p:sp>
      <p:sp>
        <p:nvSpPr>
          <p:cNvPr id="28" name="Rectangle 27"/>
          <p:cNvSpPr>
            <a:spLocks/>
          </p:cNvSpPr>
          <p:nvPr/>
        </p:nvSpPr>
        <p:spPr bwMode="gray">
          <a:xfrm>
            <a:off x="3091798" y="4173049"/>
            <a:ext cx="4902132" cy="424758"/>
          </a:xfrm>
          <a:prstGeom prst="rect">
            <a:avLst/>
          </a:prstGeom>
          <a:solidFill>
            <a:sysClr val="window" lastClr="FFFFFF">
              <a:lumMod val="85000"/>
            </a:sysClr>
          </a:solidFill>
          <a:effectLst/>
        </p:spPr>
        <p:txBody>
          <a:bodyPr wrap="square" lIns="253218" anchor="ctr">
            <a:noAutofit/>
          </a:bodyPr>
          <a:lstStyle/>
          <a:p>
            <a:pPr marL="285750" indent="-285750" defTabSz="844083" eaLnBrk="0" hangingPunct="0">
              <a:spcBef>
                <a:spcPts val="185"/>
              </a:spcBef>
              <a:spcAft>
                <a:spcPts val="185"/>
              </a:spcAft>
              <a:buClr>
                <a:srgbClr val="0078A9"/>
              </a:buClr>
              <a:buFont typeface="Arial" panose="020B0604020202020204" pitchFamily="34" charset="0"/>
              <a:buChar char="•"/>
              <a:defRPr/>
            </a:pPr>
            <a:r>
              <a:rPr lang="de-DE" sz="1477" kern="0" dirty="0">
                <a:solidFill>
                  <a:sysClr val="windowText" lastClr="000000"/>
                </a:solidFill>
                <a:ea typeface="Calibri" pitchFamily="34" charset="0"/>
              </a:rPr>
              <a:t> </a:t>
            </a:r>
            <a:r>
              <a:rPr lang="de-DE" sz="1477" kern="0" dirty="0" smtClean="0">
                <a:solidFill>
                  <a:sysClr val="windowText" lastClr="000000"/>
                </a:solidFill>
                <a:ea typeface="Calibri" pitchFamily="34" charset="0"/>
              </a:rPr>
              <a:t> Order Import Interface</a:t>
            </a:r>
            <a:endParaRPr lang="de-DE" sz="1477" kern="0" dirty="0">
              <a:solidFill>
                <a:sysClr val="windowText" lastClr="000000"/>
              </a:solidFill>
              <a:ea typeface="Calibri" pitchFamily="34" charset="0"/>
            </a:endParaRPr>
          </a:p>
        </p:txBody>
      </p:sp>
      <p:sp>
        <p:nvSpPr>
          <p:cNvPr id="29" name="Rectangle 28"/>
          <p:cNvSpPr>
            <a:spLocks/>
          </p:cNvSpPr>
          <p:nvPr/>
        </p:nvSpPr>
        <p:spPr bwMode="gray">
          <a:xfrm>
            <a:off x="3091798" y="2357518"/>
            <a:ext cx="4902132" cy="424758"/>
          </a:xfrm>
          <a:prstGeom prst="rect">
            <a:avLst/>
          </a:prstGeom>
          <a:solidFill>
            <a:sysClr val="window" lastClr="FFFFFF">
              <a:lumMod val="85000"/>
            </a:sysClr>
          </a:solidFill>
          <a:effectLst/>
        </p:spPr>
        <p:txBody>
          <a:bodyPr wrap="square" lIns="253218" anchor="ctr">
            <a:noAutofit/>
          </a:bodyPr>
          <a:lstStyle/>
          <a:p>
            <a:pPr marL="285750" indent="-285750" defTabSz="844083" eaLnBrk="0" hangingPunct="0">
              <a:spcBef>
                <a:spcPts val="185"/>
              </a:spcBef>
              <a:spcAft>
                <a:spcPts val="185"/>
              </a:spcAft>
              <a:buClr>
                <a:srgbClr val="0078A9"/>
              </a:buClr>
              <a:buFont typeface="Arial" panose="020B0604020202020204" pitchFamily="34" charset="0"/>
              <a:buChar char="•"/>
              <a:defRPr/>
            </a:pPr>
            <a:r>
              <a:rPr lang="de-DE" sz="1477" kern="0" dirty="0" smtClean="0">
                <a:solidFill>
                  <a:sysClr val="windowText" lastClr="000000"/>
                </a:solidFill>
                <a:latin typeface="Arial" pitchFamily="34" charset="0"/>
                <a:ea typeface="Calibri" pitchFamily="34" charset="0"/>
                <a:cs typeface="Arial" pitchFamily="34" charset="0"/>
              </a:rPr>
              <a:t>Interface Types</a:t>
            </a:r>
            <a:endParaRPr lang="de-DE" sz="1477" kern="0" dirty="0">
              <a:solidFill>
                <a:sysClr val="windowText" lastClr="000000"/>
              </a:solidFill>
              <a:latin typeface="Arial" pitchFamily="34" charset="0"/>
              <a:ea typeface="Calibri" pitchFamily="34" charset="0"/>
              <a:cs typeface="Arial" pitchFamily="34" charset="0"/>
            </a:endParaRPr>
          </a:p>
        </p:txBody>
      </p:sp>
      <p:sp>
        <p:nvSpPr>
          <p:cNvPr id="30" name="Rectangle 29"/>
          <p:cNvSpPr>
            <a:spLocks/>
          </p:cNvSpPr>
          <p:nvPr/>
        </p:nvSpPr>
        <p:spPr bwMode="gray">
          <a:xfrm>
            <a:off x="3091798" y="3601159"/>
            <a:ext cx="4902132" cy="437441"/>
          </a:xfrm>
          <a:prstGeom prst="rect">
            <a:avLst/>
          </a:prstGeom>
          <a:solidFill>
            <a:sysClr val="window" lastClr="FFFFFF">
              <a:lumMod val="85000"/>
            </a:sysClr>
          </a:solidFill>
          <a:effectLst/>
        </p:spPr>
        <p:txBody>
          <a:bodyPr wrap="square" lIns="253218" anchor="ctr">
            <a:noAutofit/>
          </a:bodyPr>
          <a:lstStyle/>
          <a:p>
            <a:pPr marL="285750" indent="-285750" defTabSz="844083" eaLnBrk="0" hangingPunct="0">
              <a:spcBef>
                <a:spcPts val="185"/>
              </a:spcBef>
              <a:spcAft>
                <a:spcPts val="185"/>
              </a:spcAft>
              <a:buClr>
                <a:srgbClr val="0078A9"/>
              </a:buClr>
              <a:buFont typeface="Arial" panose="020B0604020202020204" pitchFamily="34" charset="0"/>
              <a:buChar char="•"/>
              <a:defRPr/>
            </a:pPr>
            <a:r>
              <a:rPr lang="de-DE" sz="1477" kern="0" dirty="0" smtClean="0">
                <a:solidFill>
                  <a:sysClr val="windowText" lastClr="000000"/>
                </a:solidFill>
                <a:latin typeface="Arial" pitchFamily="34" charset="0"/>
                <a:ea typeface="Calibri" pitchFamily="34" charset="0"/>
                <a:cs typeface="Arial" pitchFamily="34" charset="0"/>
              </a:rPr>
              <a:t>Oracle Interface Example</a:t>
            </a:r>
            <a:endParaRPr lang="de-DE" sz="1477" kern="0" dirty="0">
              <a:solidFill>
                <a:sysClr val="windowText" lastClr="000000"/>
              </a:solidFill>
              <a:latin typeface="Arial" pitchFamily="34" charset="0"/>
              <a:ea typeface="Calibri" pitchFamily="34" charset="0"/>
              <a:cs typeface="Arial" pitchFamily="34" charset="0"/>
            </a:endParaRPr>
          </a:p>
        </p:txBody>
      </p:sp>
      <p:sp>
        <p:nvSpPr>
          <p:cNvPr id="15" name="AutoShape 8"/>
          <p:cNvSpPr>
            <a:spLocks noChangeArrowheads="1"/>
          </p:cNvSpPr>
          <p:nvPr>
            <p:custDataLst>
              <p:tags r:id="rId6"/>
            </p:custDataLst>
          </p:nvPr>
        </p:nvSpPr>
        <p:spPr bwMode="gray">
          <a:xfrm>
            <a:off x="1143000" y="5333270"/>
            <a:ext cx="2397451" cy="424759"/>
          </a:xfrm>
          <a:prstGeom prst="rect">
            <a:avLst/>
          </a:prstGeom>
          <a:solidFill>
            <a:srgbClr val="4F81BD"/>
          </a:solidFill>
          <a:ln w="9525" cap="flat" cmpd="sng" algn="ctr">
            <a:noFill/>
            <a:prstDash val="solid"/>
          </a:ln>
          <a:effectLst/>
        </p:spPr>
        <p:txBody>
          <a:bodyPr lIns="506437" rtlCol="0" anchor="ctr" anchorCtr="0"/>
          <a:lstStyle/>
          <a:p>
            <a:pPr marL="0" lvl="2" indent="2931" defTabSz="844083" fontAlgn="base">
              <a:spcBef>
                <a:spcPct val="40000"/>
              </a:spcBef>
              <a:spcAft>
                <a:spcPts val="369"/>
              </a:spcAft>
              <a:buClr>
                <a:srgbClr val="1F497D"/>
              </a:buClr>
              <a:defRPr/>
            </a:pPr>
            <a:endParaRPr lang="de-DE" sz="1477" b="1" kern="0" dirty="0">
              <a:solidFill>
                <a:sysClr val="windowText" lastClr="000000"/>
              </a:solidFill>
              <a:latin typeface="Arial" pitchFamily="34" charset="0"/>
              <a:cs typeface="Arial" pitchFamily="34" charset="0"/>
            </a:endParaRPr>
          </a:p>
        </p:txBody>
      </p:sp>
      <p:sp>
        <p:nvSpPr>
          <p:cNvPr id="16" name="Rectangle 15"/>
          <p:cNvSpPr>
            <a:spLocks/>
          </p:cNvSpPr>
          <p:nvPr/>
        </p:nvSpPr>
        <p:spPr bwMode="gray">
          <a:xfrm>
            <a:off x="3114989" y="5332092"/>
            <a:ext cx="4902132" cy="424758"/>
          </a:xfrm>
          <a:prstGeom prst="rect">
            <a:avLst/>
          </a:prstGeom>
          <a:solidFill>
            <a:sysClr val="window" lastClr="FFFFFF">
              <a:lumMod val="85000"/>
            </a:sysClr>
          </a:solidFill>
          <a:effectLst/>
        </p:spPr>
        <p:txBody>
          <a:bodyPr wrap="square" lIns="253218" anchor="ctr">
            <a:noAutofit/>
          </a:bodyPr>
          <a:lstStyle/>
          <a:p>
            <a:pPr marL="263776" indent="-263776" defTabSz="844083" eaLnBrk="0" hangingPunct="0">
              <a:spcBef>
                <a:spcPts val="185"/>
              </a:spcBef>
              <a:spcAft>
                <a:spcPts val="185"/>
              </a:spcAft>
              <a:buClr>
                <a:srgbClr val="0078A9"/>
              </a:buClr>
              <a:buFont typeface="Arial" pitchFamily="34" charset="0"/>
              <a:buChar char="•"/>
              <a:defRPr/>
            </a:pPr>
            <a:r>
              <a:rPr lang="de-DE" sz="1477" kern="0" dirty="0">
                <a:solidFill>
                  <a:sysClr val="windowText" lastClr="000000"/>
                </a:solidFill>
                <a:latin typeface="Arial" pitchFamily="34" charset="0"/>
                <a:ea typeface="Calibri" pitchFamily="34" charset="0"/>
                <a:cs typeface="Arial" pitchFamily="34" charset="0"/>
              </a:rPr>
              <a:t>Interface Tables In Oracle Apps</a:t>
            </a:r>
            <a:endParaRPr lang="de-DE" sz="1477" b="1" kern="0" dirty="0">
              <a:solidFill>
                <a:sysClr val="windowText" lastClr="000000"/>
              </a:solidFill>
              <a:ea typeface="Calibri" pitchFamily="34" charset="0"/>
            </a:endParaRPr>
          </a:p>
        </p:txBody>
      </p:sp>
      <p:sp>
        <p:nvSpPr>
          <p:cNvPr id="20" name="AutoShape 8"/>
          <p:cNvSpPr>
            <a:spLocks noChangeArrowheads="1"/>
          </p:cNvSpPr>
          <p:nvPr>
            <p:custDataLst>
              <p:tags r:id="rId7"/>
            </p:custDataLst>
          </p:nvPr>
        </p:nvSpPr>
        <p:spPr bwMode="gray">
          <a:xfrm>
            <a:off x="990600" y="4777118"/>
            <a:ext cx="2397451" cy="424759"/>
          </a:xfrm>
          <a:prstGeom prst="rect">
            <a:avLst/>
          </a:prstGeom>
          <a:solidFill>
            <a:srgbClr val="4F81BD"/>
          </a:solidFill>
          <a:ln w="9525" cap="flat" cmpd="sng" algn="ctr">
            <a:noFill/>
            <a:prstDash val="solid"/>
          </a:ln>
          <a:effectLst/>
        </p:spPr>
        <p:txBody>
          <a:bodyPr lIns="506437" rtlCol="0" anchor="ctr" anchorCtr="0"/>
          <a:lstStyle/>
          <a:p>
            <a:pPr marL="0" lvl="2" indent="2931" defTabSz="844083" fontAlgn="base">
              <a:spcBef>
                <a:spcPct val="40000"/>
              </a:spcBef>
              <a:spcAft>
                <a:spcPts val="369"/>
              </a:spcAft>
              <a:buClr>
                <a:srgbClr val="1F497D"/>
              </a:buClr>
              <a:defRPr/>
            </a:pPr>
            <a:endParaRPr lang="de-DE" sz="1477" b="1" kern="0" dirty="0">
              <a:solidFill>
                <a:sysClr val="windowText" lastClr="000000"/>
              </a:solidFill>
              <a:latin typeface="Arial" pitchFamily="34" charset="0"/>
              <a:cs typeface="Arial" pitchFamily="34" charset="0"/>
            </a:endParaRPr>
          </a:p>
        </p:txBody>
      </p:sp>
      <p:sp>
        <p:nvSpPr>
          <p:cNvPr id="27" name="Rectangle 26"/>
          <p:cNvSpPr>
            <a:spLocks/>
          </p:cNvSpPr>
          <p:nvPr/>
        </p:nvSpPr>
        <p:spPr bwMode="gray">
          <a:xfrm>
            <a:off x="3091798" y="4783750"/>
            <a:ext cx="4902132" cy="424758"/>
          </a:xfrm>
          <a:prstGeom prst="rect">
            <a:avLst/>
          </a:prstGeom>
          <a:solidFill>
            <a:sysClr val="window" lastClr="FFFFFF">
              <a:lumMod val="85000"/>
            </a:sysClr>
          </a:solidFill>
          <a:effectLst/>
        </p:spPr>
        <p:txBody>
          <a:bodyPr wrap="square" lIns="253218" anchor="ctr">
            <a:noAutofit/>
          </a:bodyPr>
          <a:lstStyle/>
          <a:p>
            <a:pPr marL="263776" indent="-263776" defTabSz="844083" eaLnBrk="0" hangingPunct="0">
              <a:spcBef>
                <a:spcPts val="185"/>
              </a:spcBef>
              <a:spcAft>
                <a:spcPts val="185"/>
              </a:spcAft>
              <a:buClr>
                <a:srgbClr val="0078A9"/>
              </a:buClr>
              <a:buFont typeface="Arial" pitchFamily="34" charset="0"/>
              <a:buChar char="•"/>
              <a:defRPr/>
            </a:pPr>
            <a:r>
              <a:rPr lang="de-DE" sz="1477" kern="0" dirty="0">
                <a:solidFill>
                  <a:sysClr val="windowText" lastClr="000000"/>
                </a:solidFill>
                <a:latin typeface="Arial" pitchFamily="34" charset="0"/>
                <a:ea typeface="Calibri" pitchFamily="34" charset="0"/>
                <a:cs typeface="Arial" pitchFamily="34" charset="0"/>
              </a:rPr>
              <a:t>Names of  Standard Interface</a:t>
            </a:r>
            <a:endParaRPr lang="de-DE" sz="1477" b="1" kern="0" dirty="0">
              <a:solidFill>
                <a:sysClr val="windowText" lastClr="000000"/>
              </a:solidFill>
              <a:ea typeface="Calibri" pitchFamily="34" charset="0"/>
            </a:endParaRPr>
          </a:p>
        </p:txBody>
      </p:sp>
      <p:pic>
        <p:nvPicPr>
          <p:cNvPr id="31" name="Picture 7"/>
          <p:cNvPicPr>
            <a:picLocks noChangeAspect="1" noChangeArrowheads="1"/>
          </p:cNvPicPr>
          <p:nvPr/>
        </p:nvPicPr>
        <p:blipFill>
          <a:blip r:embed="rId9" cstate="print"/>
          <a:srcRect l="37358" t="10678" b="10386"/>
          <a:stretch>
            <a:fillRect/>
          </a:stretch>
        </p:blipFill>
        <p:spPr bwMode="gray">
          <a:xfrm>
            <a:off x="0" y="1698987"/>
            <a:ext cx="2716978" cy="4072304"/>
          </a:xfrm>
          <a:prstGeom prst="rect">
            <a:avLst/>
          </a:prstGeom>
          <a:noFill/>
          <a:ln w="9525">
            <a:noFill/>
            <a:miter lim="800000"/>
            <a:headEnd/>
            <a:tailEnd/>
          </a:ln>
          <a:effectLst/>
        </p:spPr>
      </p:pic>
    </p:spTree>
    <p:extLst>
      <p:ext uri="{BB962C8B-B14F-4D97-AF65-F5344CB8AC3E}">
        <p14:creationId xmlns:p14="http://schemas.microsoft.com/office/powerpoint/2010/main" val="39452611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2711" name="think-cell Slide" r:id="rId5" imgW="360" imgH="360" progId="">
                  <p:embed/>
                </p:oleObj>
              </mc:Choice>
              <mc:Fallback>
                <p:oleObj name="think-cell Slide" r:id="rId5" imgW="360" imgH="36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3" name="Titre 1"/>
          <p:cNvSpPr>
            <a:spLocks noGrp="1"/>
          </p:cNvSpPr>
          <p:nvPr>
            <p:ph type="title"/>
            <p:custDataLst>
              <p:tags r:id="rId3"/>
            </p:custDataLst>
          </p:nvPr>
        </p:nvSpPr>
        <p:spPr/>
        <p:txBody>
          <a:bodyPr/>
          <a:lstStyle/>
          <a:p>
            <a:r>
              <a:rPr lang="en-US" dirty="0" smtClean="0"/>
              <a:t>Oracle Interface Overview</a:t>
            </a:r>
          </a:p>
        </p:txBody>
      </p:sp>
      <p:sp>
        <p:nvSpPr>
          <p:cNvPr id="5" name="TextBox 4"/>
          <p:cNvSpPr txBox="1"/>
          <p:nvPr/>
        </p:nvSpPr>
        <p:spPr>
          <a:xfrm>
            <a:off x="533400" y="1524000"/>
            <a:ext cx="8229601" cy="4001095"/>
          </a:xfrm>
          <a:prstGeom prst="rect">
            <a:avLst/>
          </a:prstGeom>
          <a:noFill/>
        </p:spPr>
        <p:txBody>
          <a:bodyPr wrap="square" rtlCol="0">
            <a:spAutoFit/>
          </a:bodyPr>
          <a:lstStyle/>
          <a:p>
            <a:r>
              <a:rPr lang="en-US" sz="2000" dirty="0" smtClean="0"/>
              <a:t>Oracle provides flexible tools in the form of Interface programs to import the master and transactional data like Customers, Invoices, and Sales Orders etc from external systems into Oracle Applications or to transfer the data from one module to another module.</a:t>
            </a:r>
          </a:p>
          <a:p>
            <a:endParaRPr lang="en-US" sz="2000" dirty="0" smtClean="0"/>
          </a:p>
          <a:p>
            <a:r>
              <a:rPr lang="en-US" sz="2000" dirty="0" smtClean="0"/>
              <a:t>There are 2 types of interfaces:</a:t>
            </a:r>
          </a:p>
          <a:p>
            <a:endParaRPr lang="en-US" sz="2000" dirty="0" smtClean="0"/>
          </a:p>
          <a:p>
            <a:pPr marL="457200" indent="-457200">
              <a:buAutoNum type="arabicPeriod"/>
            </a:pPr>
            <a:r>
              <a:rPr lang="en-US" sz="2000" dirty="0" smtClean="0"/>
              <a:t>Inbound Interface: will be used to upload the data from legacy system (Flat files) into Oracle Applications base tables.</a:t>
            </a:r>
            <a:br>
              <a:rPr lang="en-US" sz="2000" dirty="0" smtClean="0"/>
            </a:br>
            <a:endParaRPr lang="en-US" sz="2000" dirty="0" smtClean="0"/>
          </a:p>
          <a:p>
            <a:pPr marL="457200" indent="-457200">
              <a:buAutoNum type="arabicPeriod"/>
            </a:pPr>
            <a:r>
              <a:rPr lang="en-US" sz="2000" dirty="0" smtClean="0"/>
              <a:t>Outbound Interface:  will be used to extract the data from oracle Database tables into the flat files.</a:t>
            </a:r>
          </a:p>
          <a:p>
            <a:endParaRPr lang="en-US" sz="1400" dirty="0" err="1"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602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3" name="Titre 1"/>
          <p:cNvSpPr>
            <a:spLocks noGrp="1"/>
          </p:cNvSpPr>
          <p:nvPr>
            <p:ph type="title"/>
            <p:custDataLst>
              <p:tags r:id="rId3"/>
            </p:custDataLst>
          </p:nvPr>
        </p:nvSpPr>
        <p:spPr/>
        <p:txBody>
          <a:bodyPr/>
          <a:lstStyle/>
          <a:p>
            <a:r>
              <a:rPr lang="en-US" dirty="0" smtClean="0"/>
              <a:t>Oracle Interface Types</a:t>
            </a:r>
          </a:p>
        </p:txBody>
      </p:sp>
      <p:sp>
        <p:nvSpPr>
          <p:cNvPr id="5" name="TextBox 4"/>
          <p:cNvSpPr txBox="1"/>
          <p:nvPr/>
        </p:nvSpPr>
        <p:spPr>
          <a:xfrm>
            <a:off x="533400" y="1524000"/>
            <a:ext cx="8229601" cy="3385542"/>
          </a:xfrm>
          <a:prstGeom prst="rect">
            <a:avLst/>
          </a:prstGeom>
          <a:noFill/>
        </p:spPr>
        <p:txBody>
          <a:bodyPr wrap="square" rtlCol="0">
            <a:spAutoFit/>
          </a:bodyPr>
          <a:lstStyle/>
          <a:p>
            <a:r>
              <a:rPr lang="en-US" sz="2000" dirty="0" smtClean="0"/>
              <a:t>There are 2 types of interfaces:</a:t>
            </a:r>
          </a:p>
          <a:p>
            <a:endParaRPr lang="en-US" sz="2000" dirty="0" smtClean="0"/>
          </a:p>
          <a:p>
            <a:pPr marL="457200" indent="-457200">
              <a:buAutoNum type="arabicPeriod"/>
            </a:pPr>
            <a:r>
              <a:rPr lang="en-US" sz="2000" dirty="0" smtClean="0"/>
              <a:t>Real Time</a:t>
            </a:r>
          </a:p>
          <a:p>
            <a:pPr marL="457200" indent="-457200">
              <a:buAutoNum type="arabicPeriod"/>
            </a:pPr>
            <a:r>
              <a:rPr lang="en-US" sz="2000" dirty="0" smtClean="0"/>
              <a:t>Batch Processing</a:t>
            </a:r>
          </a:p>
          <a:p>
            <a:pPr marL="457200" indent="-457200">
              <a:buAutoNum type="arabicPeriod"/>
            </a:pPr>
            <a:endParaRPr lang="en-US" sz="2000" dirty="0"/>
          </a:p>
          <a:p>
            <a:pPr marL="457200" indent="-457200">
              <a:buAutoNum type="arabicPeriod"/>
            </a:pPr>
            <a:endParaRPr lang="en-US" sz="2000" dirty="0" smtClean="0"/>
          </a:p>
          <a:p>
            <a:r>
              <a:rPr lang="en-US" sz="2000" dirty="0" smtClean="0"/>
              <a:t>Methods of uploading and downloading the data</a:t>
            </a:r>
          </a:p>
          <a:p>
            <a:pPr marL="457200" indent="-457200">
              <a:buFont typeface="+mj-lt"/>
              <a:buAutoNum type="arabicPeriod"/>
            </a:pPr>
            <a:r>
              <a:rPr lang="en-US" sz="2000" dirty="0" smtClean="0"/>
              <a:t>SQL loader</a:t>
            </a:r>
          </a:p>
          <a:p>
            <a:pPr marL="457200" indent="-457200">
              <a:buFont typeface="+mj-lt"/>
              <a:buAutoNum type="arabicPeriod"/>
            </a:pPr>
            <a:r>
              <a:rPr lang="en-US" sz="2000" dirty="0" smtClean="0"/>
              <a:t>Oracle Loader</a:t>
            </a:r>
          </a:p>
          <a:p>
            <a:pPr marL="457200" indent="-457200">
              <a:buFont typeface="+mj-lt"/>
              <a:buAutoNum type="arabicPeriod"/>
            </a:pPr>
            <a:r>
              <a:rPr lang="en-US" sz="2000" dirty="0" smtClean="0"/>
              <a:t>UTL_FILE API</a:t>
            </a:r>
          </a:p>
          <a:p>
            <a:endParaRPr lang="en-US" sz="1400" dirty="0" err="1" smtClean="0">
              <a:solidFill>
                <a:schemeClr val="tx2">
                  <a:lumMod val="50000"/>
                </a:schemeClr>
              </a:solidFill>
            </a:endParaRPr>
          </a:p>
        </p:txBody>
      </p:sp>
    </p:spTree>
    <p:extLst>
      <p:ext uri="{BB962C8B-B14F-4D97-AF65-F5344CB8AC3E}">
        <p14:creationId xmlns:p14="http://schemas.microsoft.com/office/powerpoint/2010/main" val="40515526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3735" name="think-cell Slide" r:id="rId5" imgW="360" imgH="360" progId="">
                  <p:embed/>
                </p:oleObj>
              </mc:Choice>
              <mc:Fallback>
                <p:oleObj name="think-cell Slide" r:id="rId5" imgW="360" imgH="36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3" name="Titre 1"/>
          <p:cNvSpPr>
            <a:spLocks noGrp="1"/>
          </p:cNvSpPr>
          <p:nvPr>
            <p:ph type="title"/>
            <p:custDataLst>
              <p:tags r:id="rId3"/>
            </p:custDataLst>
          </p:nvPr>
        </p:nvSpPr>
        <p:spPr/>
        <p:txBody>
          <a:bodyPr/>
          <a:lstStyle/>
          <a:p>
            <a:r>
              <a:rPr lang="en-US" dirty="0" smtClean="0"/>
              <a:t>Oracle Interface Strategy </a:t>
            </a:r>
          </a:p>
        </p:txBody>
      </p:sp>
      <p:sp>
        <p:nvSpPr>
          <p:cNvPr id="5" name="TextBox 4"/>
          <p:cNvSpPr txBox="1"/>
          <p:nvPr/>
        </p:nvSpPr>
        <p:spPr>
          <a:xfrm>
            <a:off x="533400" y="1295400"/>
            <a:ext cx="8229601" cy="5232202"/>
          </a:xfrm>
          <a:prstGeom prst="rect">
            <a:avLst/>
          </a:prstGeom>
          <a:noFill/>
        </p:spPr>
        <p:txBody>
          <a:bodyPr wrap="square" rtlCol="0">
            <a:spAutoFit/>
          </a:bodyPr>
          <a:lstStyle/>
          <a:p>
            <a:pPr marL="457200" indent="-457200">
              <a:buFont typeface="Arial" pitchFamily="34" charset="0"/>
              <a:buChar char="•"/>
            </a:pPr>
            <a:r>
              <a:rPr lang="en-US" sz="2000" u="sng" dirty="0" smtClean="0"/>
              <a:t>Data Mapping</a:t>
            </a:r>
          </a:p>
          <a:p>
            <a:pPr marL="457200" indent="-457200"/>
            <a:r>
              <a:rPr lang="en-US" sz="2000" dirty="0" smtClean="0"/>
              <a:t>	During the data mapping process, list of all the data sets and data elements that will need to be moved into the Oracle tables as part of conversion are identified. Data mapping tables are prepared as part of this activity that show what are the data elements that are needed by the target system to meet the business requirements and from where they will be extracted in the old system.</a:t>
            </a:r>
          </a:p>
          <a:p>
            <a:pPr marL="457200" indent="-457200">
              <a:buAutoNum type="arabicPeriod"/>
            </a:pPr>
            <a:endParaRPr lang="en-US" sz="2000" dirty="0" smtClean="0"/>
          </a:p>
          <a:p>
            <a:pPr marL="457200" indent="-457200">
              <a:buFont typeface="Arial" pitchFamily="34" charset="0"/>
              <a:buChar char="•"/>
            </a:pPr>
            <a:r>
              <a:rPr lang="en-US" sz="2000" u="sng" dirty="0" smtClean="0"/>
              <a:t>Download Programs</a:t>
            </a:r>
          </a:p>
          <a:p>
            <a:pPr marL="457200" indent="-457200"/>
            <a:r>
              <a:rPr lang="en-US" sz="2000" dirty="0" smtClean="0"/>
              <a:t>	After the conversion data mapping is complete, download programs are developed that are used to extract the identified conversion data elements from the current systems in the form of an ASCII flat file. The structure of the flat file must match the structure of the Oracle standard interface tables. These flat files generated may be in text form or a comma or space delimited, variable or fixed format data file.</a:t>
            </a:r>
          </a:p>
          <a:p>
            <a:endParaRPr lang="en-US" sz="1400" dirty="0" err="1"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4759" name="think-cell Slide" r:id="rId5" imgW="360" imgH="360" progId="">
                  <p:embed/>
                </p:oleObj>
              </mc:Choice>
              <mc:Fallback>
                <p:oleObj name="think-cell Slide" r:id="rId5" imgW="360" imgH="36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3" name="Titre 1"/>
          <p:cNvSpPr>
            <a:spLocks noGrp="1"/>
          </p:cNvSpPr>
          <p:nvPr>
            <p:ph type="title"/>
            <p:custDataLst>
              <p:tags r:id="rId3"/>
            </p:custDataLst>
          </p:nvPr>
        </p:nvSpPr>
        <p:spPr/>
        <p:txBody>
          <a:bodyPr/>
          <a:lstStyle/>
          <a:p>
            <a:r>
              <a:rPr lang="en-US" dirty="0" smtClean="0"/>
              <a:t>Oracle Interface Strategy </a:t>
            </a:r>
          </a:p>
        </p:txBody>
      </p:sp>
      <p:sp>
        <p:nvSpPr>
          <p:cNvPr id="5" name="TextBox 4"/>
          <p:cNvSpPr txBox="1"/>
          <p:nvPr/>
        </p:nvSpPr>
        <p:spPr>
          <a:xfrm>
            <a:off x="533400" y="1295400"/>
            <a:ext cx="8229601" cy="4616648"/>
          </a:xfrm>
          <a:prstGeom prst="rect">
            <a:avLst/>
          </a:prstGeom>
          <a:noFill/>
        </p:spPr>
        <p:txBody>
          <a:bodyPr wrap="square" rtlCol="0">
            <a:spAutoFit/>
          </a:bodyPr>
          <a:lstStyle/>
          <a:p>
            <a:pPr marL="457200" indent="-457200">
              <a:buFont typeface="Arial" pitchFamily="34" charset="0"/>
              <a:buChar char="•"/>
            </a:pPr>
            <a:r>
              <a:rPr lang="en-US" sz="2000" u="sng" dirty="0" smtClean="0"/>
              <a:t>Upload Program</a:t>
            </a:r>
          </a:p>
          <a:p>
            <a:pPr marL="457200" indent="-457200"/>
            <a:r>
              <a:rPr lang="en-US" sz="2000" dirty="0" smtClean="0"/>
              <a:t>	Once the data has been extracted to a flat file, it is then moved to the target file system and the data from the file is loaded into user defined staging tables in the target database using SQL Loader or UTL_FILE utilities. Then programs are written and run which validate the data in the staging tables and insert the same into the Oracle provided standard Interface tables</a:t>
            </a:r>
          </a:p>
          <a:p>
            <a:pPr marL="457200" indent="-457200">
              <a:buAutoNum type="arabicPeriod"/>
            </a:pPr>
            <a:endParaRPr lang="en-US" sz="2000" dirty="0" smtClean="0"/>
          </a:p>
          <a:p>
            <a:pPr marL="457200" indent="-457200">
              <a:buFont typeface="Arial" pitchFamily="34" charset="0"/>
              <a:buChar char="•"/>
            </a:pPr>
            <a:r>
              <a:rPr lang="en-US" sz="2000" u="sng" dirty="0" smtClean="0"/>
              <a:t>Interface Program</a:t>
            </a:r>
          </a:p>
          <a:p>
            <a:pPr marL="457200" indent="-457200"/>
            <a:r>
              <a:rPr lang="en-US" sz="2000" dirty="0" smtClean="0"/>
              <a:t>	Once the interface tables are populated, the respective interface program (each data element interface has a specific interface program to run) is submitted. The interface programs validate the data, derive and assign the default values and ultimately populate the production base tables.</a:t>
            </a:r>
          </a:p>
          <a:p>
            <a:endParaRPr lang="en-US" sz="1400" dirty="0" err="1"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 typical path to transfer the data from Legacy System to Oracle Apps</a:t>
            </a:r>
            <a:endParaRPr lang="en-US" dirty="0"/>
          </a:p>
        </p:txBody>
      </p:sp>
      <p:pic>
        <p:nvPicPr>
          <p:cNvPr id="75778" name="Picture 2"/>
          <p:cNvPicPr>
            <a:picLocks noChangeAspect="1" noChangeArrowheads="1"/>
          </p:cNvPicPr>
          <p:nvPr/>
        </p:nvPicPr>
        <p:blipFill>
          <a:blip r:embed="rId2" cstate="print"/>
          <a:srcRect l="14375" t="26667" r="50000" b="46666"/>
          <a:stretch>
            <a:fillRect/>
          </a:stretch>
        </p:blipFill>
        <p:spPr bwMode="auto">
          <a:xfrm>
            <a:off x="380999" y="2133600"/>
            <a:ext cx="8143875" cy="34290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6807" name="think-cell Slide" r:id="rId5" imgW="360" imgH="360" progId="">
                  <p:embed/>
                </p:oleObj>
              </mc:Choice>
              <mc:Fallback>
                <p:oleObj name="think-cell Slide" r:id="rId5" imgW="360" imgH="36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3" name="Titre 1"/>
          <p:cNvSpPr>
            <a:spLocks noGrp="1"/>
          </p:cNvSpPr>
          <p:nvPr>
            <p:ph type="title"/>
            <p:custDataLst>
              <p:tags r:id="rId3"/>
            </p:custDataLst>
          </p:nvPr>
        </p:nvSpPr>
        <p:spPr/>
        <p:txBody>
          <a:bodyPr/>
          <a:lstStyle/>
          <a:p>
            <a:r>
              <a:rPr lang="en-US" dirty="0" smtClean="0"/>
              <a:t>Interface examples and details </a:t>
            </a:r>
          </a:p>
        </p:txBody>
      </p:sp>
      <p:sp>
        <p:nvSpPr>
          <p:cNvPr id="5" name="TextBox 4"/>
          <p:cNvSpPr txBox="1"/>
          <p:nvPr/>
        </p:nvSpPr>
        <p:spPr>
          <a:xfrm>
            <a:off x="533400" y="1295400"/>
            <a:ext cx="8229601" cy="5078313"/>
          </a:xfrm>
          <a:prstGeom prst="rect">
            <a:avLst/>
          </a:prstGeom>
          <a:noFill/>
        </p:spPr>
        <p:txBody>
          <a:bodyPr wrap="square" rtlCol="0">
            <a:spAutoFit/>
          </a:bodyPr>
          <a:lstStyle/>
          <a:p>
            <a:pPr marL="457200" indent="-457200"/>
            <a:r>
              <a:rPr lang="en-US" sz="2000" dirty="0" smtClean="0"/>
              <a:t>The below is the list of interfaces</a:t>
            </a:r>
          </a:p>
          <a:p>
            <a:pPr marL="457200" indent="-457200"/>
            <a:endParaRPr lang="en-US" sz="2000" dirty="0" smtClean="0">
              <a:solidFill>
                <a:schemeClr val="tx2">
                  <a:lumMod val="50000"/>
                </a:schemeClr>
              </a:solidFill>
            </a:endParaRPr>
          </a:p>
          <a:p>
            <a:pPr indent="233363">
              <a:buFont typeface="Arial" pitchFamily="34" charset="0"/>
              <a:buChar char="•"/>
            </a:pPr>
            <a:r>
              <a:rPr lang="en-US" dirty="0" smtClean="0"/>
              <a:t>Order Import Interface (Sales Order Conversion)</a:t>
            </a:r>
          </a:p>
          <a:p>
            <a:pPr indent="233363">
              <a:buFont typeface="Arial" pitchFamily="34" charset="0"/>
              <a:buChar char="•"/>
            </a:pPr>
            <a:r>
              <a:rPr lang="en-US" dirty="0" smtClean="0"/>
              <a:t>Customer conversion</a:t>
            </a:r>
          </a:p>
          <a:p>
            <a:pPr indent="233363">
              <a:buFont typeface="Arial" pitchFamily="34" charset="0"/>
              <a:buChar char="•"/>
            </a:pPr>
            <a:r>
              <a:rPr lang="en-US" dirty="0" smtClean="0"/>
              <a:t>Item import (Item conversion)</a:t>
            </a:r>
          </a:p>
          <a:p>
            <a:pPr indent="233363">
              <a:buFont typeface="Arial" pitchFamily="34" charset="0"/>
              <a:buChar char="•"/>
            </a:pPr>
            <a:r>
              <a:rPr lang="en-US" dirty="0" smtClean="0"/>
              <a:t>Inventory On-hand quantity Interface</a:t>
            </a:r>
          </a:p>
          <a:p>
            <a:pPr indent="233363">
              <a:buFont typeface="Arial" pitchFamily="34" charset="0"/>
              <a:buChar char="•"/>
            </a:pPr>
            <a:r>
              <a:rPr lang="en-US" dirty="0" smtClean="0"/>
              <a:t>Customer conversion</a:t>
            </a:r>
          </a:p>
          <a:p>
            <a:pPr indent="233363">
              <a:buFont typeface="Arial" pitchFamily="34" charset="0"/>
              <a:buChar char="•"/>
            </a:pPr>
            <a:r>
              <a:rPr lang="en-US" dirty="0" smtClean="0"/>
              <a:t>Auto Invoice Interface</a:t>
            </a:r>
          </a:p>
          <a:p>
            <a:pPr indent="233363">
              <a:buFont typeface="Arial" pitchFamily="34" charset="0"/>
              <a:buChar char="•"/>
            </a:pPr>
            <a:r>
              <a:rPr lang="en-US" dirty="0" smtClean="0"/>
              <a:t>AR Receipts</a:t>
            </a:r>
          </a:p>
          <a:p>
            <a:pPr indent="233363">
              <a:buFont typeface="Arial" pitchFamily="34" charset="0"/>
              <a:buChar char="•"/>
            </a:pPr>
            <a:r>
              <a:rPr lang="en-US" dirty="0" smtClean="0"/>
              <a:t>AP Invoices</a:t>
            </a:r>
          </a:p>
          <a:p>
            <a:pPr indent="233363">
              <a:buFont typeface="Arial" pitchFamily="34" charset="0"/>
              <a:buChar char="•"/>
            </a:pPr>
            <a:r>
              <a:rPr lang="en-US" dirty="0" smtClean="0"/>
              <a:t>Vendor</a:t>
            </a:r>
          </a:p>
          <a:p>
            <a:pPr indent="233363">
              <a:buFont typeface="Arial" pitchFamily="34" charset="0"/>
              <a:buChar char="•"/>
            </a:pPr>
            <a:r>
              <a:rPr lang="en-US" dirty="0" smtClean="0"/>
              <a:t>Purchase Orders</a:t>
            </a:r>
          </a:p>
          <a:p>
            <a:pPr indent="233363">
              <a:buFont typeface="Arial" pitchFamily="34" charset="0"/>
              <a:buChar char="•"/>
            </a:pPr>
            <a:r>
              <a:rPr lang="en-US" dirty="0" smtClean="0"/>
              <a:t>Requisition</a:t>
            </a:r>
          </a:p>
          <a:p>
            <a:pPr indent="233363">
              <a:buFont typeface="Arial" pitchFamily="34" charset="0"/>
              <a:buChar char="•"/>
            </a:pPr>
            <a:r>
              <a:rPr lang="en-US" dirty="0" smtClean="0"/>
              <a:t>Receiving</a:t>
            </a:r>
          </a:p>
          <a:p>
            <a:pPr indent="233363">
              <a:buFont typeface="Arial" pitchFamily="34" charset="0"/>
              <a:buChar char="•"/>
            </a:pPr>
            <a:r>
              <a:rPr lang="en-US" dirty="0" smtClean="0"/>
              <a:t>Journal import</a:t>
            </a:r>
          </a:p>
          <a:p>
            <a:pPr indent="233363">
              <a:buFont typeface="Arial" pitchFamily="34" charset="0"/>
              <a:buChar char="•"/>
            </a:pPr>
            <a:r>
              <a:rPr lang="en-US" dirty="0" smtClean="0"/>
              <a:t>Budget import</a:t>
            </a:r>
          </a:p>
          <a:p>
            <a:pPr indent="233363">
              <a:buFont typeface="Arial" pitchFamily="34" charset="0"/>
              <a:buChar char="•"/>
            </a:pPr>
            <a:r>
              <a:rPr lang="en-US" dirty="0" smtClean="0"/>
              <a:t>Daily Conversion Rates</a:t>
            </a:r>
          </a:p>
          <a:p>
            <a:pPr marL="457200" indent="-457200"/>
            <a:endParaRPr lang="en-US" sz="1400"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215.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16.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17.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18.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19.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20.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21.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3_Gvv7Pe0ylhtUdjv4iAw"/>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heme/theme1.xml><?xml version="1.0" encoding="utf-8"?>
<a:theme xmlns:a="http://schemas.openxmlformats.org/drawingml/2006/main" name="Capgemini Presal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Capgemini Presales" id="{9E415982-EAA9-4E17-89E6-11054E5725F2}" vid="{5722671E-ADD8-43EA-8193-86E3D6107735}"/>
    </a:ext>
  </a:ext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themeOverride>
</file>

<file path=ppt/theme/themeOverride2.xml><?xml version="1.0" encoding="utf-8"?>
<a:themeOverride xmlns:a="http://schemas.openxmlformats.org/drawingml/2006/main">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themeOverride>
</file>

<file path=ppt/theme/themeOverride3.xml><?xml version="1.0" encoding="utf-8"?>
<a:themeOverride xmlns:a="http://schemas.openxmlformats.org/drawingml/2006/main">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themeOverride>
</file>

<file path=docProps/app.xml><?xml version="1.0" encoding="utf-8"?>
<Properties xmlns="http://schemas.openxmlformats.org/officeDocument/2006/extended-properties" xmlns:vt="http://schemas.openxmlformats.org/officeDocument/2006/docPropsVTypes">
  <Template>Capgemini Presales</Template>
  <TotalTime>287</TotalTime>
  <Words>591</Words>
  <Application>Microsoft Office PowerPoint</Application>
  <PresentationFormat>On-screen Show (4:3)</PresentationFormat>
  <Paragraphs>151</Paragraphs>
  <Slides>19</Slides>
  <Notes>1</Notes>
  <HiddenSlides>0</HiddenSlides>
  <MMClips>0</MMClips>
  <ScaleCrop>false</ScaleCrop>
  <HeadingPairs>
    <vt:vector size="8" baseType="variant">
      <vt:variant>
        <vt:lpstr>Fonts Used</vt:lpstr>
      </vt:variant>
      <vt:variant>
        <vt:i4>4</vt:i4>
      </vt:variant>
      <vt:variant>
        <vt:lpstr>Theme</vt:lpstr>
      </vt:variant>
      <vt:variant>
        <vt:i4>4</vt:i4>
      </vt:variant>
      <vt:variant>
        <vt:lpstr>Embedded OLE Servers</vt:lpstr>
      </vt:variant>
      <vt:variant>
        <vt:i4>1</vt:i4>
      </vt:variant>
      <vt:variant>
        <vt:lpstr>Slide Titles</vt:lpstr>
      </vt:variant>
      <vt:variant>
        <vt:i4>19</vt:i4>
      </vt:variant>
    </vt:vector>
  </HeadingPairs>
  <TitlesOfParts>
    <vt:vector size="28" baseType="lpstr">
      <vt:lpstr>Arial</vt:lpstr>
      <vt:lpstr>Calibri</vt:lpstr>
      <vt:lpstr>Helvetica Light</vt:lpstr>
      <vt:lpstr>Wingdings</vt:lpstr>
      <vt:lpstr>Capgemini Presales</vt:lpstr>
      <vt:lpstr>Closing slides</vt:lpstr>
      <vt:lpstr>Section break</vt:lpstr>
      <vt:lpstr>1_Capgemini Template</vt:lpstr>
      <vt:lpstr>think-cell Slide</vt:lpstr>
      <vt:lpstr>Interfaces-New Development &amp; Modifications</vt:lpstr>
      <vt:lpstr>What to Expect from the session</vt:lpstr>
      <vt:lpstr>Topics</vt:lpstr>
      <vt:lpstr>Oracle Interface Overview</vt:lpstr>
      <vt:lpstr>Oracle Interface Types</vt:lpstr>
      <vt:lpstr>Oracle Interface Strategy </vt:lpstr>
      <vt:lpstr>Oracle Interface Strategy </vt:lpstr>
      <vt:lpstr>PowerPoint Presentation</vt:lpstr>
      <vt:lpstr>Interface examples and details </vt:lpstr>
      <vt:lpstr>Names of Standard Interface</vt:lpstr>
      <vt:lpstr>Order Import Interface (Sales Order Interface)</vt:lpstr>
      <vt:lpstr>Order Import Interface (Sales Order Interface)</vt:lpstr>
      <vt:lpstr>Order Import Interface (Sales Order Interface)</vt:lpstr>
      <vt:lpstr>Order Import Interface (Sales Order Interface)</vt:lpstr>
      <vt:lpstr>Important Interface Tables in Oracle Apps</vt:lpstr>
      <vt:lpstr>Important Interface Tables in Oracle Apps</vt:lpstr>
      <vt:lpstr>Important Interface Tables in Oracle Apps</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Reports – Technical Overview</dc:title>
  <dc:creator>Hariani, Vinita</dc:creator>
  <cp:lastModifiedBy>trainee</cp:lastModifiedBy>
  <cp:revision>86</cp:revision>
  <dcterms:created xsi:type="dcterms:W3CDTF">2017-04-11T12:48:54Z</dcterms:created>
  <dcterms:modified xsi:type="dcterms:W3CDTF">2017-09-11T12:08:17Z</dcterms:modified>
</cp:coreProperties>
</file>