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heme/theme5.xml" ContentType="application/vnd.openxmlformats-officedocument.theme+xml"/>
  <Override PartName="/ppt/tags/tag220.xml" ContentType="application/vnd.openxmlformats-officedocument.presentationml.tags+xml"/>
  <Override PartName="/ppt/tags/tag221.xml" ContentType="application/vnd.openxmlformats-officedocument.presentationml.tags+xml"/>
  <Override PartName="/ppt/notesSlides/notesSlide1.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 id="2147483679" r:id="rId4"/>
  </p:sldMasterIdLst>
  <p:notesMasterIdLst>
    <p:notesMasterId r:id="rId12"/>
  </p:notesMasterIdLst>
  <p:sldIdLst>
    <p:sldId id="280" r:id="rId5"/>
    <p:sldId id="281" r:id="rId6"/>
    <p:sldId id="288" r:id="rId7"/>
    <p:sldId id="287" r:id="rId8"/>
    <p:sldId id="286" r:id="rId9"/>
    <p:sldId id="282" r:id="rId10"/>
    <p:sldId id="28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5" autoAdjust="0"/>
  </p:normalViewPr>
  <p:slideViewPr>
    <p:cSldViewPr>
      <p:cViewPr varScale="1">
        <p:scale>
          <a:sx n="40" d="100"/>
          <a:sy n="4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29B857-AED0-44EB-8966-2DE5E2C48EE0}" type="datetimeFigureOut">
              <a:rPr lang="en-US" smtClean="0"/>
              <a:pPr/>
              <a:t>9/11/2017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00766-5501-46F6-A3BC-29818D7FF9EB}" type="slidenum">
              <a:rPr lang="en-US" smtClean="0"/>
              <a:pPr/>
              <a:t>‹#›</a:t>
            </a:fld>
            <a:endParaRPr lang="en-US"/>
          </a:p>
        </p:txBody>
      </p:sp>
    </p:spTree>
    <p:extLst>
      <p:ext uri="{BB962C8B-B14F-4D97-AF65-F5344CB8AC3E}">
        <p14:creationId xmlns:p14="http://schemas.microsoft.com/office/powerpoint/2010/main" val="20574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57263" fontAlgn="base">
              <a:spcBef>
                <a:spcPct val="0"/>
              </a:spcBef>
              <a:spcAft>
                <a:spcPct val="0"/>
              </a:spcAft>
            </a:pPr>
            <a:fld id="{5DAF9320-4AD7-4D23-A0B3-A232472D4AEF}" type="slidenum">
              <a:rPr lang="en-US"/>
              <a:pPr defTabSz="957263" fontAlgn="base">
                <a:spcBef>
                  <a:spcPct val="0"/>
                </a:spcBef>
                <a:spcAft>
                  <a:spcPct val="0"/>
                </a:spcAft>
              </a:pPr>
              <a:t>1</a:t>
            </a:fld>
            <a:endParaRPr lang="en-US"/>
          </a:p>
        </p:txBody>
      </p:sp>
    </p:spTree>
    <p:extLst>
      <p:ext uri="{BB962C8B-B14F-4D97-AF65-F5344CB8AC3E}">
        <p14:creationId xmlns:p14="http://schemas.microsoft.com/office/powerpoint/2010/main" val="2284769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image" Target="../media/image1.emf"/><Relationship Id="rId4" Type="http://schemas.openxmlformats.org/officeDocument/2006/relationships/tags" Target="../tags/tag12.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slideMaster" Target="../slideMasters/slideMaster1.xml"/><Relationship Id="rId26" Type="http://schemas.openxmlformats.org/officeDocument/2006/relationships/image" Target="../media/image11.png"/><Relationship Id="rId3" Type="http://schemas.openxmlformats.org/officeDocument/2006/relationships/tags" Target="../tags/tag70.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5" Type="http://schemas.openxmlformats.org/officeDocument/2006/relationships/hyperlink" Target="http://www.linkedin.com/company/capgemini" TargetMode="External"/><Relationship Id="rId33" Type="http://schemas.openxmlformats.org/officeDocument/2006/relationships/oleObject" Target="../embeddings/oleObject18.bin"/><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1.v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77.xml"/><Relationship Id="rId19" Type="http://schemas.openxmlformats.org/officeDocument/2006/relationships/oleObject" Target="../embeddings/oleObject17.bin"/><Relationship Id="rId31" Type="http://schemas.openxmlformats.org/officeDocument/2006/relationships/hyperlink" Target="http://www.slideshare.net/capgemini" TargetMode="Externa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image" Target="../media/image16.png"/><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image" Target="../media/image2.png"/><Relationship Id="rId2" Type="http://schemas.openxmlformats.org/officeDocument/2006/relationships/tags" Target="../tags/tag85.xml"/><Relationship Id="rId1" Type="http://schemas.openxmlformats.org/officeDocument/2006/relationships/vmlDrawing" Target="../drawings/vmlDrawing12.vml"/><Relationship Id="rId6" Type="http://schemas.openxmlformats.org/officeDocument/2006/relationships/tags" Target="../tags/tag89.xml"/><Relationship Id="rId11" Type="http://schemas.openxmlformats.org/officeDocument/2006/relationships/image" Target="../media/image1.emf"/><Relationship Id="rId5" Type="http://schemas.openxmlformats.org/officeDocument/2006/relationships/tags" Target="../tags/tag88.xml"/><Relationship Id="rId15" Type="http://schemas.openxmlformats.org/officeDocument/2006/relationships/oleObject" Target="../embeddings/oleObject20.bin"/><Relationship Id="rId10" Type="http://schemas.openxmlformats.org/officeDocument/2006/relationships/oleObject" Target="../embeddings/oleObject19.bin"/><Relationship Id="rId4" Type="http://schemas.openxmlformats.org/officeDocument/2006/relationships/tags" Target="../tags/tag87.xml"/><Relationship Id="rId9" Type="http://schemas.openxmlformats.org/officeDocument/2006/relationships/slideMaster" Target="../slideMasters/slideMaster1.xml"/><Relationship Id="rId14" Type="http://schemas.openxmlformats.org/officeDocument/2006/relationships/image" Target="../media/image17.jpe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18" Type="http://schemas.openxmlformats.org/officeDocument/2006/relationships/slideMaster" Target="../slideMasters/slideMaster2.xml"/><Relationship Id="rId26" Type="http://schemas.openxmlformats.org/officeDocument/2006/relationships/image" Target="../media/image11.png"/><Relationship Id="rId3" Type="http://schemas.openxmlformats.org/officeDocument/2006/relationships/tags" Target="../tags/tag104.xml"/><Relationship Id="rId21" Type="http://schemas.openxmlformats.org/officeDocument/2006/relationships/image" Target="../media/image9.png"/><Relationship Id="rId34" Type="http://schemas.openxmlformats.org/officeDocument/2006/relationships/image" Target="../media/image15.png"/><Relationship Id="rId7" Type="http://schemas.openxmlformats.org/officeDocument/2006/relationships/tags" Target="../tags/tag108.xml"/><Relationship Id="rId12" Type="http://schemas.openxmlformats.org/officeDocument/2006/relationships/tags" Target="../tags/tag113.xml"/><Relationship Id="rId17" Type="http://schemas.openxmlformats.org/officeDocument/2006/relationships/tags" Target="../tags/tag118.xml"/><Relationship Id="rId25" Type="http://schemas.openxmlformats.org/officeDocument/2006/relationships/hyperlink" Target="http://www.linkedin.com/company/capgemini" TargetMode="External"/><Relationship Id="rId33" Type="http://schemas.openxmlformats.org/officeDocument/2006/relationships/oleObject" Target="../embeddings/oleObject23.bin"/><Relationship Id="rId2" Type="http://schemas.openxmlformats.org/officeDocument/2006/relationships/tags" Target="../tags/tag103.xml"/><Relationship Id="rId16" Type="http://schemas.openxmlformats.org/officeDocument/2006/relationships/tags" Target="../tags/tag117.xml"/><Relationship Id="rId20" Type="http://schemas.openxmlformats.org/officeDocument/2006/relationships/image" Target="../media/image1.emf"/><Relationship Id="rId29" Type="http://schemas.openxmlformats.org/officeDocument/2006/relationships/hyperlink" Target="http://www.youtube.com/capgemini" TargetMode="External"/><Relationship Id="rId1" Type="http://schemas.openxmlformats.org/officeDocument/2006/relationships/vmlDrawing" Target="../drawings/vmlDrawing14.vml"/><Relationship Id="rId6" Type="http://schemas.openxmlformats.org/officeDocument/2006/relationships/tags" Target="../tags/tag107.xml"/><Relationship Id="rId11" Type="http://schemas.openxmlformats.org/officeDocument/2006/relationships/tags" Target="../tags/tag112.xml"/><Relationship Id="rId24" Type="http://schemas.openxmlformats.org/officeDocument/2006/relationships/image" Target="../media/image10.png"/><Relationship Id="rId32" Type="http://schemas.openxmlformats.org/officeDocument/2006/relationships/image" Target="../media/image14.gif"/><Relationship Id="rId5" Type="http://schemas.openxmlformats.org/officeDocument/2006/relationships/tags" Target="../tags/tag106.xml"/><Relationship Id="rId15" Type="http://schemas.openxmlformats.org/officeDocument/2006/relationships/tags" Target="../tags/tag116.xml"/><Relationship Id="rId23" Type="http://schemas.openxmlformats.org/officeDocument/2006/relationships/hyperlink" Target="http://www.facebook.com/Capgemini" TargetMode="External"/><Relationship Id="rId28" Type="http://schemas.openxmlformats.org/officeDocument/2006/relationships/image" Target="../media/image12.png"/><Relationship Id="rId10" Type="http://schemas.openxmlformats.org/officeDocument/2006/relationships/tags" Target="../tags/tag111.xml"/><Relationship Id="rId19" Type="http://schemas.openxmlformats.org/officeDocument/2006/relationships/oleObject" Target="../embeddings/oleObject22.bin"/><Relationship Id="rId31" Type="http://schemas.openxmlformats.org/officeDocument/2006/relationships/hyperlink" Target="http://www.slideshare.net/capgemini" TargetMode="Externa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 Id="rId22" Type="http://schemas.openxmlformats.org/officeDocument/2006/relationships/image" Target="../media/image4.emf"/><Relationship Id="rId27" Type="http://schemas.openxmlformats.org/officeDocument/2006/relationships/hyperlink" Target="http://www.twitter.com/capgemini" TargetMode="External"/><Relationship Id="rId30"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image" Target="../media/image9.png"/><Relationship Id="rId26" Type="http://schemas.openxmlformats.org/officeDocument/2006/relationships/hyperlink" Target="http://www.youtube.com/capgemini" TargetMode="External"/><Relationship Id="rId3" Type="http://schemas.openxmlformats.org/officeDocument/2006/relationships/tags" Target="../tags/tag120.xml"/><Relationship Id="rId21" Type="http://schemas.openxmlformats.org/officeDocument/2006/relationships/image" Target="../media/image10.png"/><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image" Target="../media/image1.emf"/><Relationship Id="rId25" Type="http://schemas.openxmlformats.org/officeDocument/2006/relationships/image" Target="../media/image12.png"/><Relationship Id="rId2" Type="http://schemas.openxmlformats.org/officeDocument/2006/relationships/tags" Target="../tags/tag119.xml"/><Relationship Id="rId16" Type="http://schemas.openxmlformats.org/officeDocument/2006/relationships/oleObject" Target="../embeddings/oleObject24.bin"/><Relationship Id="rId20" Type="http://schemas.openxmlformats.org/officeDocument/2006/relationships/hyperlink" Target="http://www.facebook.com/Capgemini" TargetMode="External"/><Relationship Id="rId29" Type="http://schemas.openxmlformats.org/officeDocument/2006/relationships/image" Target="../media/image14.gif"/><Relationship Id="rId1" Type="http://schemas.openxmlformats.org/officeDocument/2006/relationships/vmlDrawing" Target="../drawings/vmlDrawing15.v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hyperlink" Target="http://www.twitter.com/capgemini" TargetMode="External"/><Relationship Id="rId5" Type="http://schemas.openxmlformats.org/officeDocument/2006/relationships/tags" Target="../tags/tag122.xml"/><Relationship Id="rId15" Type="http://schemas.openxmlformats.org/officeDocument/2006/relationships/slideMaster" Target="../slideMasters/slideMaster2.xml"/><Relationship Id="rId23" Type="http://schemas.openxmlformats.org/officeDocument/2006/relationships/image" Target="../media/image11.png"/><Relationship Id="rId28" Type="http://schemas.openxmlformats.org/officeDocument/2006/relationships/hyperlink" Target="http://www.slideshare.net/capgemini" TargetMode="External"/><Relationship Id="rId10" Type="http://schemas.openxmlformats.org/officeDocument/2006/relationships/tags" Target="../tags/tag127.xml"/><Relationship Id="rId19" Type="http://schemas.openxmlformats.org/officeDocument/2006/relationships/image" Target="../media/image4.emf"/><Relationship Id="rId31" Type="http://schemas.openxmlformats.org/officeDocument/2006/relationships/image" Target="../media/image15.png"/><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hyperlink" Target="http://www.linkedin.com/company/capgemini" TargetMode="External"/><Relationship Id="rId27" Type="http://schemas.openxmlformats.org/officeDocument/2006/relationships/image" Target="../media/image13.png"/><Relationship Id="rId30" Type="http://schemas.openxmlformats.org/officeDocument/2006/relationships/oleObject" Target="../embeddings/oleObject25.bin"/></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tags" Target="../tags/tag143.xml"/><Relationship Id="rId18" Type="http://schemas.openxmlformats.org/officeDocument/2006/relationships/image" Target="../media/image4.emf"/><Relationship Id="rId26" Type="http://schemas.openxmlformats.org/officeDocument/2006/relationships/image" Target="../media/image13.png"/><Relationship Id="rId3" Type="http://schemas.openxmlformats.org/officeDocument/2006/relationships/tags" Target="../tags/tag133.xml"/><Relationship Id="rId21" Type="http://schemas.openxmlformats.org/officeDocument/2006/relationships/hyperlink" Target="http://www.linkedin.com/company/capgemini" TargetMode="External"/><Relationship Id="rId7" Type="http://schemas.openxmlformats.org/officeDocument/2006/relationships/tags" Target="../tags/tag137.xml"/><Relationship Id="rId12" Type="http://schemas.openxmlformats.org/officeDocument/2006/relationships/tags" Target="../tags/tag142.xml"/><Relationship Id="rId17" Type="http://schemas.openxmlformats.org/officeDocument/2006/relationships/image" Target="../media/image9.png"/><Relationship Id="rId25" Type="http://schemas.openxmlformats.org/officeDocument/2006/relationships/hyperlink" Target="http://www.youtube.com/capgemini" TargetMode="External"/><Relationship Id="rId2" Type="http://schemas.openxmlformats.org/officeDocument/2006/relationships/tags" Target="../tags/tag132.xml"/><Relationship Id="rId16" Type="http://schemas.openxmlformats.org/officeDocument/2006/relationships/image" Target="../media/image1.emf"/><Relationship Id="rId20" Type="http://schemas.openxmlformats.org/officeDocument/2006/relationships/image" Target="../media/image10.png"/><Relationship Id="rId29" Type="http://schemas.openxmlformats.org/officeDocument/2006/relationships/oleObject" Target="../embeddings/oleObject27.bin"/><Relationship Id="rId1" Type="http://schemas.openxmlformats.org/officeDocument/2006/relationships/vmlDrawing" Target="../drawings/vmlDrawing16.vml"/><Relationship Id="rId6" Type="http://schemas.openxmlformats.org/officeDocument/2006/relationships/tags" Target="../tags/tag136.xml"/><Relationship Id="rId11" Type="http://schemas.openxmlformats.org/officeDocument/2006/relationships/tags" Target="../tags/tag141.xml"/><Relationship Id="rId24" Type="http://schemas.openxmlformats.org/officeDocument/2006/relationships/image" Target="../media/image12.png"/><Relationship Id="rId5" Type="http://schemas.openxmlformats.org/officeDocument/2006/relationships/tags" Target="../tags/tag135.xml"/><Relationship Id="rId15" Type="http://schemas.openxmlformats.org/officeDocument/2006/relationships/oleObject" Target="../embeddings/oleObject26.bin"/><Relationship Id="rId23" Type="http://schemas.openxmlformats.org/officeDocument/2006/relationships/hyperlink" Target="http://www.twitter.com/capgemini" TargetMode="External"/><Relationship Id="rId28" Type="http://schemas.openxmlformats.org/officeDocument/2006/relationships/image" Target="../media/image14.gif"/><Relationship Id="rId10" Type="http://schemas.openxmlformats.org/officeDocument/2006/relationships/tags" Target="../tags/tag140.xml"/><Relationship Id="rId19" Type="http://schemas.openxmlformats.org/officeDocument/2006/relationships/hyperlink" Target="http://www.facebook.com/Capgemini" TargetMode="External"/><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slideMaster" Target="../slideMasters/slideMaster2.xml"/><Relationship Id="rId22" Type="http://schemas.openxmlformats.org/officeDocument/2006/relationships/image" Target="../media/image11.png"/><Relationship Id="rId27" Type="http://schemas.openxmlformats.org/officeDocument/2006/relationships/hyperlink" Target="http://www.slideshare.net/capgemini"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tags" Target="../tags/tag146.xml"/><Relationship Id="rId7" Type="http://schemas.openxmlformats.org/officeDocument/2006/relationships/image" Target="../media/image1.emf"/><Relationship Id="rId2" Type="http://schemas.openxmlformats.org/officeDocument/2006/relationships/tags" Target="../tags/tag145.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slideMaster" Target="../slideMasters/slideMaster3.xml"/><Relationship Id="rId4" Type="http://schemas.openxmlformats.org/officeDocument/2006/relationships/tags" Target="../tags/tag147.xml"/><Relationship Id="rId9" Type="http://schemas.openxmlformats.org/officeDocument/2006/relationships/oleObject" Target="../embeddings/oleObject30.bin"/></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9.xml"/><Relationship Id="rId7" Type="http://schemas.openxmlformats.org/officeDocument/2006/relationships/image" Target="../media/image1.emf"/><Relationship Id="rId2" Type="http://schemas.openxmlformats.org/officeDocument/2006/relationships/tags" Target="../tags/tag148.xml"/><Relationship Id="rId1" Type="http://schemas.openxmlformats.org/officeDocument/2006/relationships/vmlDrawing" Target="../drawings/vmlDrawing19.vml"/><Relationship Id="rId6" Type="http://schemas.openxmlformats.org/officeDocument/2006/relationships/oleObject" Target="../embeddings/oleObject31.bin"/><Relationship Id="rId5" Type="http://schemas.openxmlformats.org/officeDocument/2006/relationships/slideMaster" Target="../slideMasters/slideMaster3.xml"/><Relationship Id="rId4" Type="http://schemas.openxmlformats.org/officeDocument/2006/relationships/tags" Target="../tags/tag150.xml"/><Relationship Id="rId9" Type="http://schemas.openxmlformats.org/officeDocument/2006/relationships/oleObject" Target="../embeddings/oleObject32.bin"/></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61.xml"/><Relationship Id="rId7" Type="http://schemas.openxmlformats.org/officeDocument/2006/relationships/slideMaster" Target="../slideMasters/slideMaster4.xml"/><Relationship Id="rId12" Type="http://schemas.openxmlformats.org/officeDocument/2006/relationships/image" Target="../media/image5.png"/><Relationship Id="rId2" Type="http://schemas.openxmlformats.org/officeDocument/2006/relationships/tags" Target="../tags/tag160.xml"/><Relationship Id="rId1" Type="http://schemas.openxmlformats.org/officeDocument/2006/relationships/vmlDrawing" Target="../drawings/vmlDrawing21.vml"/><Relationship Id="rId6" Type="http://schemas.openxmlformats.org/officeDocument/2006/relationships/tags" Target="../tags/tag164.xml"/><Relationship Id="rId11" Type="http://schemas.openxmlformats.org/officeDocument/2006/relationships/image" Target="../media/image4.emf"/><Relationship Id="rId5" Type="http://schemas.openxmlformats.org/officeDocument/2006/relationships/tags" Target="../tags/tag163.xml"/><Relationship Id="rId10" Type="http://schemas.openxmlformats.org/officeDocument/2006/relationships/image" Target="../media/image1.emf"/><Relationship Id="rId4" Type="http://schemas.openxmlformats.org/officeDocument/2006/relationships/tags" Target="../tags/tag162.xml"/><Relationship Id="rId9" Type="http://schemas.openxmlformats.org/officeDocument/2006/relationships/oleObject" Target="../embeddings/oleObject34.bin"/></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6.xml"/><Relationship Id="rId7" Type="http://schemas.openxmlformats.org/officeDocument/2006/relationships/slideMaster" Target="../slideMasters/slideMaster4.xml"/><Relationship Id="rId12" Type="http://schemas.openxmlformats.org/officeDocument/2006/relationships/image" Target="../media/image4.emf"/><Relationship Id="rId2" Type="http://schemas.openxmlformats.org/officeDocument/2006/relationships/tags" Target="../tags/tag165.xml"/><Relationship Id="rId1" Type="http://schemas.openxmlformats.org/officeDocument/2006/relationships/vmlDrawing" Target="../drawings/vmlDrawing22.vml"/><Relationship Id="rId6" Type="http://schemas.openxmlformats.org/officeDocument/2006/relationships/tags" Target="../tags/tag169.xml"/><Relationship Id="rId11" Type="http://schemas.openxmlformats.org/officeDocument/2006/relationships/image" Target="../media/image5.png"/><Relationship Id="rId5" Type="http://schemas.openxmlformats.org/officeDocument/2006/relationships/tags" Target="../tags/tag168.xml"/><Relationship Id="rId10" Type="http://schemas.openxmlformats.org/officeDocument/2006/relationships/image" Target="../media/image1.emf"/><Relationship Id="rId4" Type="http://schemas.openxmlformats.org/officeDocument/2006/relationships/tags" Target="../tags/tag167.xml"/><Relationship Id="rId9" Type="http://schemas.openxmlformats.org/officeDocument/2006/relationships/oleObject" Target="../embeddings/oleObject35.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6.xml"/><Relationship Id="rId7" Type="http://schemas.openxmlformats.org/officeDocument/2006/relationships/slideMaster" Target="../slideMasters/slideMaster1.xml"/><Relationship Id="rId12" Type="http://schemas.openxmlformats.org/officeDocument/2006/relationships/image" Target="../media/image4.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5.png"/><Relationship Id="rId5" Type="http://schemas.openxmlformats.org/officeDocument/2006/relationships/tags" Target="../tags/tag18.xml"/><Relationship Id="rId10" Type="http://schemas.openxmlformats.org/officeDocument/2006/relationships/image" Target="../media/image1.emf"/><Relationship Id="rId4" Type="http://schemas.openxmlformats.org/officeDocument/2006/relationships/tags" Target="../tags/tag17.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image" Target="../media/image1.emf"/><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oleObject" Target="../embeddings/oleObject36.bin"/><Relationship Id="rId2" Type="http://schemas.openxmlformats.org/officeDocument/2006/relationships/tags" Target="../tags/tag170.xml"/><Relationship Id="rId16" Type="http://schemas.openxmlformats.org/officeDocument/2006/relationships/oleObject" Target="../embeddings/oleObject37.bin"/><Relationship Id="rId1" Type="http://schemas.openxmlformats.org/officeDocument/2006/relationships/vmlDrawing" Target="../drawings/vmlDrawing23.vml"/><Relationship Id="rId6" Type="http://schemas.openxmlformats.org/officeDocument/2006/relationships/tags" Target="../tags/tag174.xml"/><Relationship Id="rId11" Type="http://schemas.openxmlformats.org/officeDocument/2006/relationships/slideMaster" Target="../slideMasters/slideMaster4.xml"/><Relationship Id="rId5" Type="http://schemas.openxmlformats.org/officeDocument/2006/relationships/tags" Target="../tags/tag173.xml"/><Relationship Id="rId15" Type="http://schemas.openxmlformats.org/officeDocument/2006/relationships/image" Target="../media/image8.jpeg"/><Relationship Id="rId10" Type="http://schemas.openxmlformats.org/officeDocument/2006/relationships/tags" Target="../tags/tag178.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image" Target="../media/image2.png"/><Relationship Id="rId3" Type="http://schemas.openxmlformats.org/officeDocument/2006/relationships/tags" Target="../tags/tag180.xml"/><Relationship Id="rId7" Type="http://schemas.openxmlformats.org/officeDocument/2006/relationships/tags" Target="../tags/tag184.xml"/><Relationship Id="rId12" Type="http://schemas.openxmlformats.org/officeDocument/2006/relationships/image" Target="../media/image1.emf"/><Relationship Id="rId2" Type="http://schemas.openxmlformats.org/officeDocument/2006/relationships/tags" Target="../tags/tag179.xml"/><Relationship Id="rId1" Type="http://schemas.openxmlformats.org/officeDocument/2006/relationships/vmlDrawing" Target="../drawings/vmlDrawing24.vml"/><Relationship Id="rId6" Type="http://schemas.openxmlformats.org/officeDocument/2006/relationships/tags" Target="../tags/tag183.xml"/><Relationship Id="rId11" Type="http://schemas.openxmlformats.org/officeDocument/2006/relationships/oleObject" Target="../embeddings/oleObject38.bin"/><Relationship Id="rId5" Type="http://schemas.openxmlformats.org/officeDocument/2006/relationships/tags" Target="../tags/tag182.xml"/><Relationship Id="rId10" Type="http://schemas.openxmlformats.org/officeDocument/2006/relationships/slideMaster" Target="../slideMasters/slideMaster4.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oleObject" Target="../embeddings/oleObject39.bin"/></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93.xml"/><Relationship Id="rId13" Type="http://schemas.openxmlformats.org/officeDocument/2006/relationships/image" Target="../media/image2.png"/><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image" Target="../media/image1.emf"/><Relationship Id="rId2" Type="http://schemas.openxmlformats.org/officeDocument/2006/relationships/tags" Target="../tags/tag187.xml"/><Relationship Id="rId1" Type="http://schemas.openxmlformats.org/officeDocument/2006/relationships/vmlDrawing" Target="../drawings/vmlDrawing25.vml"/><Relationship Id="rId6" Type="http://schemas.openxmlformats.org/officeDocument/2006/relationships/tags" Target="../tags/tag191.xml"/><Relationship Id="rId11" Type="http://schemas.openxmlformats.org/officeDocument/2006/relationships/oleObject" Target="../embeddings/oleObject40.bin"/><Relationship Id="rId5" Type="http://schemas.openxmlformats.org/officeDocument/2006/relationships/tags" Target="../tags/tag190.xml"/><Relationship Id="rId10" Type="http://schemas.openxmlformats.org/officeDocument/2006/relationships/slideMaster" Target="../slideMasters/slideMaster4.xml"/><Relationship Id="rId4" Type="http://schemas.openxmlformats.org/officeDocument/2006/relationships/tags" Target="../tags/tag189.xml"/><Relationship Id="rId9" Type="http://schemas.openxmlformats.org/officeDocument/2006/relationships/tags" Target="../tags/tag194.xml"/><Relationship Id="rId14" Type="http://schemas.openxmlformats.org/officeDocument/2006/relationships/oleObject" Target="../embeddings/oleObject41.bin"/></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image" Target="../media/image2.png"/><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image" Target="../media/image1.emf"/><Relationship Id="rId2" Type="http://schemas.openxmlformats.org/officeDocument/2006/relationships/tags" Target="../tags/tag195.xml"/><Relationship Id="rId1" Type="http://schemas.openxmlformats.org/officeDocument/2006/relationships/vmlDrawing" Target="../drawings/vmlDrawing26.vml"/><Relationship Id="rId6" Type="http://schemas.openxmlformats.org/officeDocument/2006/relationships/tags" Target="../tags/tag199.xml"/><Relationship Id="rId11" Type="http://schemas.openxmlformats.org/officeDocument/2006/relationships/oleObject" Target="../embeddings/oleObject42.bin"/><Relationship Id="rId5" Type="http://schemas.openxmlformats.org/officeDocument/2006/relationships/tags" Target="../tags/tag198.xml"/><Relationship Id="rId10" Type="http://schemas.openxmlformats.org/officeDocument/2006/relationships/slideMaster" Target="../slideMasters/slideMaster4.xml"/><Relationship Id="rId4" Type="http://schemas.openxmlformats.org/officeDocument/2006/relationships/tags" Target="../tags/tag197.xml"/><Relationship Id="rId9" Type="http://schemas.openxmlformats.org/officeDocument/2006/relationships/tags" Target="../tags/tag202.xml"/><Relationship Id="rId14" Type="http://schemas.openxmlformats.org/officeDocument/2006/relationships/oleObject" Target="../embeddings/oleObject43.bin"/></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image" Target="../media/image2.png"/><Relationship Id="rId3" Type="http://schemas.openxmlformats.org/officeDocument/2006/relationships/tags" Target="../tags/tag204.xml"/><Relationship Id="rId7" Type="http://schemas.openxmlformats.org/officeDocument/2006/relationships/tags" Target="../tags/tag208.xml"/><Relationship Id="rId12" Type="http://schemas.openxmlformats.org/officeDocument/2006/relationships/image" Target="../media/image1.emf"/><Relationship Id="rId2" Type="http://schemas.openxmlformats.org/officeDocument/2006/relationships/tags" Target="../tags/tag203.xml"/><Relationship Id="rId1" Type="http://schemas.openxmlformats.org/officeDocument/2006/relationships/vmlDrawing" Target="../drawings/vmlDrawing27.vml"/><Relationship Id="rId6" Type="http://schemas.openxmlformats.org/officeDocument/2006/relationships/tags" Target="../tags/tag207.xml"/><Relationship Id="rId11" Type="http://schemas.openxmlformats.org/officeDocument/2006/relationships/oleObject" Target="../embeddings/oleObject44.bin"/><Relationship Id="rId5" Type="http://schemas.openxmlformats.org/officeDocument/2006/relationships/tags" Target="../tags/tag206.xml"/><Relationship Id="rId10" Type="http://schemas.openxmlformats.org/officeDocument/2006/relationships/slideMaster" Target="../slideMasters/slideMaster4.xml"/><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oleObject" Target="../embeddings/oleObject45.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17.xml"/><Relationship Id="rId13" Type="http://schemas.openxmlformats.org/officeDocument/2006/relationships/image" Target="../media/image2.png"/><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image" Target="../media/image1.emf"/><Relationship Id="rId2" Type="http://schemas.openxmlformats.org/officeDocument/2006/relationships/tags" Target="../tags/tag211.xml"/><Relationship Id="rId1" Type="http://schemas.openxmlformats.org/officeDocument/2006/relationships/vmlDrawing" Target="../drawings/vmlDrawing28.vml"/><Relationship Id="rId6" Type="http://schemas.openxmlformats.org/officeDocument/2006/relationships/tags" Target="../tags/tag215.xml"/><Relationship Id="rId11" Type="http://schemas.openxmlformats.org/officeDocument/2006/relationships/oleObject" Target="../embeddings/oleObject46.bin"/><Relationship Id="rId5" Type="http://schemas.openxmlformats.org/officeDocument/2006/relationships/tags" Target="../tags/tag214.xml"/><Relationship Id="rId10" Type="http://schemas.openxmlformats.org/officeDocument/2006/relationships/slideMaster" Target="../slideMasters/slideMaster4.xml"/><Relationship Id="rId4" Type="http://schemas.openxmlformats.org/officeDocument/2006/relationships/tags" Target="../tags/tag213.xml"/><Relationship Id="rId9" Type="http://schemas.openxmlformats.org/officeDocument/2006/relationships/tags" Target="../tags/tag218.xml"/><Relationship Id="rId14" Type="http://schemas.openxmlformats.org/officeDocument/2006/relationships/oleObject" Target="../embeddings/oleObject47.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19.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emf"/><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6" Type="http://schemas.openxmlformats.org/officeDocument/2006/relationships/oleObject" Target="../embeddings/oleObject5.bin"/><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slideMaster" Target="../slideMasters/slideMaster1.xml"/><Relationship Id="rId5" Type="http://schemas.openxmlformats.org/officeDocument/2006/relationships/tags" Target="../tags/tag23.xml"/><Relationship Id="rId15" Type="http://schemas.openxmlformats.org/officeDocument/2006/relationships/image" Target="../media/image8.jpeg"/><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7.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png"/><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tags" Target="../tags/tag33.xml"/><Relationship Id="rId11" Type="http://schemas.openxmlformats.org/officeDocument/2006/relationships/image" Target="../media/image1.emf"/><Relationship Id="rId5" Type="http://schemas.openxmlformats.org/officeDocument/2006/relationships/tags" Target="../tags/tag32.xml"/><Relationship Id="rId10" Type="http://schemas.openxmlformats.org/officeDocument/2006/relationships/oleObject" Target="../embeddings/oleObject6.bin"/><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2.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emf"/><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11" Type="http://schemas.openxmlformats.org/officeDocument/2006/relationships/oleObject" Target="../embeddings/oleObject8.bin"/><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oleObject" Target="../embeddings/oleObject9.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image" Target="../media/image2.png"/><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7.vml"/><Relationship Id="rId6" Type="http://schemas.openxmlformats.org/officeDocument/2006/relationships/tags" Target="../tags/tag48.xml"/><Relationship Id="rId11" Type="http://schemas.openxmlformats.org/officeDocument/2006/relationships/oleObject" Target="../embeddings/oleObject10.bin"/><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8.vml"/><Relationship Id="rId6" Type="http://schemas.openxmlformats.org/officeDocument/2006/relationships/tags" Target="../tags/tag56.xml"/><Relationship Id="rId11" Type="http://schemas.openxmlformats.org/officeDocument/2006/relationships/oleObject" Target="../embeddings/oleObject12.bin"/><Relationship Id="rId5" Type="http://schemas.openxmlformats.org/officeDocument/2006/relationships/tags" Target="../tags/tag55.xml"/><Relationship Id="rId10" Type="http://schemas.openxmlformats.org/officeDocument/2006/relationships/slideMaster" Target="../slideMasters/slideMaster1.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13.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image" Target="../media/image2.png"/><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9.vml"/><Relationship Id="rId6" Type="http://schemas.openxmlformats.org/officeDocument/2006/relationships/tags" Target="../tags/tag64.xml"/><Relationship Id="rId11" Type="http://schemas.openxmlformats.org/officeDocument/2006/relationships/oleObject" Target="../embeddings/oleObject14.bin"/><Relationship Id="rId5" Type="http://schemas.openxmlformats.org/officeDocument/2006/relationships/tags" Target="../tags/tag63.xml"/><Relationship Id="rId10" Type="http://schemas.openxmlformats.org/officeDocument/2006/relationships/slideMaster" Target="../slideMasters/slideMaster1.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oleObject" Target="../embeddings/oleObject1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58"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353158"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
        <p:nvSpPr>
          <p:cNvPr id="10" name="TextBox 9"/>
          <p:cNvSpPr txBox="1"/>
          <p:nvPr userDrawn="1"/>
        </p:nvSpPr>
        <p:spPr>
          <a:xfrm>
            <a:off x="3581400" y="685800"/>
            <a:ext cx="1920911"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smtClean="0">
                <a:solidFill>
                  <a:schemeClr val="accent5"/>
                </a:solidFill>
              </a:rPr>
              <a:t>AppsTwo PBS</a:t>
            </a:r>
          </a:p>
          <a:p>
            <a:pPr algn="ctr"/>
            <a:r>
              <a:rPr lang="en-US" sz="2000" b="1" dirty="0" smtClean="0">
                <a:solidFill>
                  <a:schemeClr val="accent5"/>
                </a:solidFill>
              </a:rPr>
              <a:t>Oracle+</a:t>
            </a:r>
          </a:p>
        </p:txBody>
      </p:sp>
      <p:pic>
        <p:nvPicPr>
          <p:cNvPr id="11" name="Picture 10" descr="Skill Academy Logo.png"/>
          <p:cNvPicPr>
            <a:picLocks noChangeAspect="1"/>
          </p:cNvPicPr>
          <p:nvPr userDrawn="1"/>
        </p:nvPicPr>
        <p:blipFill>
          <a:blip r:embed="rId13" cstate="print"/>
          <a:stretch>
            <a:fillRect/>
          </a:stretch>
        </p:blipFill>
        <p:spPr>
          <a:xfrm>
            <a:off x="5867400" y="228600"/>
            <a:ext cx="2819400" cy="1282207"/>
          </a:xfrm>
          <a:prstGeom prst="rect">
            <a:avLst/>
          </a:prstGeom>
        </p:spPr>
      </p:pic>
    </p:spTree>
    <p:extLst>
      <p:ext uri="{BB962C8B-B14F-4D97-AF65-F5344CB8AC3E}">
        <p14:creationId xmlns:p14="http://schemas.microsoft.com/office/powerpoint/2010/main" val="1842340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0250"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982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3800" name="think-cell Slide" r:id="rId19" imgW="360" imgH="360" progId="">
                  <p:embed/>
                </p:oleObj>
              </mc:Choice>
              <mc:Fallback>
                <p:oleObj name="think-cell Slide" r:id="rId19" imgW="360" imgH="360" progId="">
                  <p:embed/>
                  <p:pic>
                    <p:nvPicPr>
                      <p:cNvPr id="0"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fontAlgn="auto">
              <a:spcBef>
                <a:spcPts val="0"/>
              </a:spcBef>
              <a:spcAft>
                <a:spcPts val="0"/>
              </a:spcAft>
              <a:defRPr/>
            </a:pPr>
            <a:endParaRPr lang="en-US" sz="1000"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80164"/>
            <a:ext cx="4044462" cy="280987"/>
          </a:xfrm>
          <a:prstGeom prst="rect">
            <a:avLst/>
          </a:prstGeom>
        </p:spPr>
        <p:txBody>
          <a:bodyPr lIns="33059" tIns="33059" rIns="330588" bIns="33059" anchor="b">
            <a:spAutoFit/>
          </a:bodyPr>
          <a:lstStyle/>
          <a:p>
            <a:pPr algn="r" defTabSz="957756" fontAlgn="auto">
              <a:spcBef>
                <a:spcPts val="0"/>
              </a:spcBef>
              <a:spcAft>
                <a:spcPts val="0"/>
              </a:spcAft>
              <a:defRPr/>
            </a:pPr>
            <a:r>
              <a:rPr lang="en-US" sz="700" dirty="0">
                <a:solidFill>
                  <a:schemeClr val="bg1"/>
                </a:solidFill>
                <a:latin typeface="Arial"/>
                <a:cs typeface="Arial"/>
              </a:rPr>
              <a:t>The information contained in this presentation is proprietary.</a:t>
            </a:r>
          </a:p>
          <a:p>
            <a:pPr algn="r" defTabSz="957756" fontAlgn="auto">
              <a:spcBef>
                <a:spcPts val="0"/>
              </a:spcBef>
              <a:spcAft>
                <a:spcPts val="0"/>
              </a:spcAft>
              <a:defRPr/>
            </a:pPr>
            <a:r>
              <a:rPr lang="en-US" sz="700" dirty="0">
                <a:solidFill>
                  <a:schemeClr val="bg1"/>
                </a:solidFill>
                <a:latin typeface="Arial"/>
                <a:cs typeface="Arial"/>
              </a:rPr>
              <a:t>© 2012 Capgemini. All rights reserved.</a:t>
            </a:r>
          </a:p>
        </p:txBody>
      </p:sp>
      <p:sp>
        <p:nvSpPr>
          <p:cNvPr id="7" name="Rectangle 6"/>
          <p:cNvSpPr/>
          <p:nvPr>
            <p:custDataLst>
              <p:tags r:id="rId7"/>
            </p:custDataLst>
          </p:nvPr>
        </p:nvSpPr>
        <p:spPr>
          <a:xfrm>
            <a:off x="6220879" y="5458345"/>
            <a:ext cx="2923122" cy="380480"/>
          </a:xfrm>
          <a:prstGeom prst="rect">
            <a:avLst/>
          </a:prstGeom>
        </p:spPr>
        <p:txBody>
          <a:bodyPr wrap="none" lIns="36000" tIns="36000" rIns="360000" bIns="36000" anchor="b">
            <a:spAutoFit/>
          </a:bodyPr>
          <a:lstStyle/>
          <a:p>
            <a:pPr algn="r" defTabSz="957756" fontAlgn="auto">
              <a:spcBef>
                <a:spcPts val="0"/>
              </a:spcBef>
              <a:spcAft>
                <a:spcPts val="0"/>
              </a:spcAft>
              <a:defRPr/>
            </a:pPr>
            <a:r>
              <a:rPr lang="en-US" sz="2000"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33801" name="think-cell Slide" r:id="rId33" imgW="360" imgH="360" progId="">
                  <p:embed/>
                </p:oleObj>
              </mc:Choice>
              <mc:Fallback>
                <p:oleObj name="think-cell Slide" r:id="rId33" imgW="360" imgH="360" progId="">
                  <p:embed/>
                  <p:pic>
                    <p:nvPicPr>
                      <p:cNvPr id="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userDrawn="1">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userDrawn="1">
              <p:custDataLst>
                <p:tags r:id="rId16"/>
              </p:custDataLst>
            </p:nvPr>
          </p:nvGrpSpPr>
          <p:grpSpPr bwMode="auto">
            <a:xfrm>
              <a:off x="5511798" y="3584333"/>
              <a:ext cx="4818106" cy="2816468"/>
              <a:chOff x="-6346822" y="2366960"/>
              <a:chExt cx="5613397" cy="3281360"/>
            </a:xfrm>
          </p:grpSpPr>
          <p:grpSp>
            <p:nvGrpSpPr>
              <p:cNvPr id="16"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957756" fontAlgn="auto">
                  <a:spcBef>
                    <a:spcPts val="0"/>
                  </a:spcBef>
                  <a:spcAft>
                    <a:spcPts val="0"/>
                  </a:spcAft>
                  <a:defRPr/>
                </a:pPr>
                <a:endParaRPr lang="en-US">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957756" fontAlgn="auto">
                  <a:spcBef>
                    <a:spcPts val="0"/>
                  </a:spcBef>
                  <a:spcAft>
                    <a:spcPts val="0"/>
                  </a:spcAft>
                  <a:defRPr/>
                </a:pPr>
                <a:endParaRPr lang="en-US">
                  <a:latin typeface="+mn-lt"/>
                  <a:cs typeface="+mn-cs"/>
                </a:endParaRPr>
              </a:p>
            </p:txBody>
          </p:sp>
        </p:grpSp>
        <p:grpSp>
          <p:nvGrpSpPr>
            <p:cNvPr id="49" name="Group 21"/>
            <p:cNvGrpSpPr>
              <a:grpSpLocks/>
            </p:cNvGrpSpPr>
            <p:nvPr userDrawn="1">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fontAlgn="auto">
                  <a:spcBef>
                    <a:spcPts val="0"/>
                  </a:spcBef>
                  <a:spcAft>
                    <a:spcPts val="0"/>
                  </a:spcAft>
                  <a:defRPr/>
                </a:pPr>
                <a:endParaRPr lang="en-US" sz="1300" dirty="0"/>
              </a:p>
            </p:txBody>
          </p:sp>
        </p:grpSp>
      </p:grpSp>
      <p:sp>
        <p:nvSpPr>
          <p:cNvPr id="344" name="Rectangle 9"/>
          <p:cNvSpPr>
            <a:spLocks noChangeArrowheads="1"/>
          </p:cNvSpPr>
          <p:nvPr userDrawn="1">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60000" tIns="50951" rIns="216000" bIns="144000" anchor="b"/>
          <a:lstStyle/>
          <a:p>
            <a:pPr algn="just" defTabSz="1042966" fontAlgn="auto">
              <a:spcBef>
                <a:spcPts val="0"/>
              </a:spcBef>
              <a:spcAft>
                <a:spcPts val="0"/>
              </a:spcAft>
              <a:defRPr/>
            </a:pPr>
            <a:r>
              <a:rPr lang="en-US" sz="1800" b="1" dirty="0">
                <a:solidFill>
                  <a:schemeClr val="bg1"/>
                </a:solidFill>
                <a:latin typeface="Arial"/>
                <a:cs typeface="Arial"/>
              </a:rPr>
              <a:t>About Capgemini</a:t>
            </a:r>
            <a:endParaRPr lang="en-US" sz="1000" dirty="0">
              <a:solidFill>
                <a:schemeClr val="bg1"/>
              </a:solidFill>
            </a:endParaRPr>
          </a:p>
          <a:p>
            <a:pPr algn="just" defTabSz="957756" fontAlgn="auto">
              <a:spcBef>
                <a:spcPts val="0"/>
              </a:spcBef>
              <a:spcAft>
                <a:spcPts val="0"/>
              </a:spcAft>
              <a:defRPr/>
            </a:pPr>
            <a:endParaRPr lang="en-US" sz="1000" dirty="0">
              <a:solidFill>
                <a:schemeClr val="bg1"/>
              </a:solidFill>
            </a:endParaRPr>
          </a:p>
          <a:p>
            <a:pPr algn="just" defTabSz="957756" fontAlgn="auto">
              <a:spcBef>
                <a:spcPts val="0"/>
              </a:spcBef>
              <a:spcAft>
                <a:spcPts val="0"/>
              </a:spcAft>
              <a:defRPr/>
            </a:pPr>
            <a:r>
              <a:rPr lang="en-US" sz="1000" dirty="0">
                <a:solidFill>
                  <a:schemeClr val="bg1"/>
                </a:solidFill>
              </a:rPr>
              <a:t>With more than </a:t>
            </a:r>
            <a:r>
              <a:rPr lang="en-US" sz="1000" dirty="0" smtClean="0">
                <a:solidFill>
                  <a:schemeClr val="bg1"/>
                </a:solidFill>
              </a:rPr>
              <a:t>180,000 people </a:t>
            </a:r>
            <a:r>
              <a:rPr lang="en-US" sz="1000" dirty="0">
                <a:solidFill>
                  <a:schemeClr val="bg1"/>
                </a:solidFill>
              </a:rPr>
              <a:t>in </a:t>
            </a:r>
            <a:r>
              <a:rPr lang="en-US" sz="1000" dirty="0" smtClean="0">
                <a:solidFill>
                  <a:schemeClr val="bg1"/>
                </a:solidFill>
              </a:rPr>
              <a:t>44 </a:t>
            </a:r>
            <a:r>
              <a:rPr lang="en-US" sz="1000" dirty="0">
                <a:solidFill>
                  <a:schemeClr val="bg1"/>
                </a:solidFill>
              </a:rPr>
              <a:t>countries, Capgemini is one of the world's foremost providers of consulting, technology and outsourcing services. The Group reported </a:t>
            </a:r>
            <a:r>
              <a:rPr lang="en-US" sz="1000" dirty="0" smtClean="0">
                <a:solidFill>
                  <a:schemeClr val="bg1"/>
                </a:solidFill>
              </a:rPr>
              <a:t>2014 </a:t>
            </a:r>
            <a:r>
              <a:rPr lang="en-US" sz="1000" dirty="0">
                <a:solidFill>
                  <a:schemeClr val="bg1"/>
                </a:solidFill>
              </a:rPr>
              <a:t>global revenues of EUR </a:t>
            </a:r>
            <a:r>
              <a:rPr lang="en-US" sz="1000" dirty="0" smtClean="0">
                <a:solidFill>
                  <a:schemeClr val="bg1"/>
                </a:solidFill>
              </a:rPr>
              <a:t>10.1 </a:t>
            </a:r>
            <a:r>
              <a:rPr lang="en-US" sz="1000" dirty="0">
                <a:solidFill>
                  <a:schemeClr val="bg1"/>
                </a:solidFill>
              </a:rPr>
              <a:t>billion.</a:t>
            </a:r>
          </a:p>
          <a:p>
            <a:pPr algn="just" defTabSz="957756" fontAlgn="auto">
              <a:spcBef>
                <a:spcPts val="0"/>
              </a:spcBef>
              <a:spcAft>
                <a:spcPts val="0"/>
              </a:spcAft>
              <a:defRPr/>
            </a:pPr>
            <a:r>
              <a:rPr lang="en-US" sz="1000"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rPr>
              <a:t>Experience</a:t>
            </a:r>
            <a:r>
              <a:rPr lang="en-US" sz="1000" baseline="30000" dirty="0" err="1">
                <a:solidFill>
                  <a:schemeClr val="bg1"/>
                </a:solidFill>
              </a:rPr>
              <a:t>TM</a:t>
            </a:r>
            <a:r>
              <a:rPr lang="en-US" sz="1000" dirty="0">
                <a:solidFill>
                  <a:schemeClr val="bg1"/>
                </a:solidFill>
              </a:rPr>
              <a:t>, and draws on </a:t>
            </a:r>
            <a:r>
              <a:rPr lang="en-US" sz="1000" dirty="0" err="1">
                <a:solidFill>
                  <a:schemeClr val="bg1"/>
                </a:solidFill>
              </a:rPr>
              <a:t>Rightshore</a:t>
            </a:r>
            <a:r>
              <a:rPr lang="en-US" sz="1000" b="1" baseline="30000" dirty="0">
                <a:solidFill>
                  <a:schemeClr val="bg1"/>
                </a:solidFill>
              </a:rPr>
              <a:t> ®</a:t>
            </a:r>
            <a:r>
              <a:rPr lang="en-US" sz="1000" dirty="0">
                <a:solidFill>
                  <a:schemeClr val="bg1"/>
                </a:solidFill>
              </a:rPr>
              <a:t>, its worldwide delivery model.</a:t>
            </a:r>
          </a:p>
          <a:p>
            <a:pPr algn="just" defTabSz="957756" fontAlgn="auto">
              <a:spcBef>
                <a:spcPts val="0"/>
              </a:spcBef>
              <a:spcAft>
                <a:spcPts val="0"/>
              </a:spcAft>
              <a:defRPr/>
            </a:pPr>
            <a:endParaRPr lang="en-US" sz="1050" dirty="0">
              <a:solidFill>
                <a:schemeClr val="bg1"/>
              </a:solidFill>
            </a:endParaRPr>
          </a:p>
          <a:p>
            <a:pPr algn="just" defTabSz="957756" fontAlgn="auto">
              <a:spcBef>
                <a:spcPts val="0"/>
              </a:spcBef>
              <a:spcAft>
                <a:spcPts val="0"/>
              </a:spcAft>
              <a:defRPr/>
            </a:pPr>
            <a:r>
              <a:rPr lang="en-US" sz="900" i="1" dirty="0" err="1">
                <a:solidFill>
                  <a:schemeClr val="bg1"/>
                </a:solidFill>
              </a:rPr>
              <a:t>Rightshore</a:t>
            </a:r>
            <a:r>
              <a:rPr lang="en-US" sz="900" i="1" baseline="30000" dirty="0">
                <a:solidFill>
                  <a:schemeClr val="bg1"/>
                </a:solidFill>
              </a:rPr>
              <a:t>®</a:t>
            </a:r>
            <a:r>
              <a:rPr lang="en-US" sz="900" i="1" dirty="0">
                <a:solidFill>
                  <a:schemeClr val="bg1"/>
                </a:solidFill>
              </a:rPr>
              <a:t> is a trademark belonging to Capgemini</a:t>
            </a:r>
            <a:endParaRPr lang="en-US" sz="900" b="1" kern="0" noProof="1">
              <a:solidFill>
                <a:schemeClr val="bg1"/>
              </a:solidFill>
            </a:endParaRPr>
          </a:p>
        </p:txBody>
      </p:sp>
      <p:pic>
        <p:nvPicPr>
          <p:cNvPr id="345" name="Image 337" descr="CBE_Label_ppt.png"/>
          <p:cNvPicPr>
            <a:picLocks noChangeAspect="1"/>
          </p:cNvPicPr>
          <p:nvPr userDrawn="1"/>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712" name="think-cell Slide" r:id="rId10" imgW="360" imgH="360" progId="">
                  <p:embed/>
                </p:oleObj>
              </mc:Choice>
              <mc:Fallback>
                <p:oleObj name="think-cell Slide" r:id="rId10" imgW="360" imgH="360" progId="">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27126" y="6661264"/>
            <a:ext cx="110608" cy="107722"/>
          </a:xfrm>
          <a:prstGeom prst="rect">
            <a:avLst/>
          </a:prstGeom>
          <a:noFill/>
        </p:spPr>
        <p:txBody>
          <a:bodyPr wrap="none" lIns="0" tIns="0" rIns="0" bIns="0" anchor="ctr">
            <a:spAutoFit/>
          </a:bodyPr>
          <a:lstStyle/>
          <a:p>
            <a:pPr algn="ctr" eaLnBrk="1" hangingPunct="1"/>
            <a:fld id="{3983A154-B61F-4F13-B5B2-C5334F74A2B6}" type="slidenum">
              <a:rPr lang="en-US" sz="700">
                <a:solidFill>
                  <a:schemeClr val="tx2"/>
                </a:solidFill>
              </a:rPr>
              <a:pPr algn="ctr" eaLnBrk="1" hangingPunct="1"/>
              <a:t>‹#›</a:t>
            </a:fld>
            <a:endParaRPr lang="en-US" sz="700">
              <a:solidFill>
                <a:schemeClr val="tx2"/>
              </a:solidFil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eaLnBrk="1" fontAlgn="auto" hangingPunct="1">
              <a:spcBef>
                <a:spcPts val="0"/>
              </a:spcBef>
              <a:spcAft>
                <a:spcPts val="0"/>
              </a:spcAft>
              <a:defRPr/>
            </a:pPr>
            <a:endParaRPr lang="fr-FR" dirty="0">
              <a:latin typeface="+mn-lt"/>
              <a:cs typeface="+mn-cs"/>
            </a:endParaRPr>
          </a:p>
        </p:txBody>
      </p:sp>
      <p:sp>
        <p:nvSpPr>
          <p:cNvPr id="6" name="Rectangle 1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p:spPr>
        <p:txBody>
          <a:bodyPr lIns="35997" tIns="35997" rIns="35997" bIns="35997" anchor="b"/>
          <a:lstStyle/>
          <a:p>
            <a:pPr algn="r" defTabSz="995363">
              <a:lnSpc>
                <a:spcPct val="90000"/>
              </a:lnSpc>
              <a:spcBef>
                <a:spcPct val="10000"/>
              </a:spcBef>
            </a:pPr>
            <a:r>
              <a:rPr lang="en-US" altLang="en-US" sz="700">
                <a:solidFill>
                  <a:schemeClr val="tx2"/>
                </a:solidFill>
                <a:ea typeface="Helvetica Light"/>
                <a:cs typeface="Helvetica Light"/>
              </a:rPr>
              <a:t>Copyright © Capgemini 2016. All Rights Reserved</a:t>
            </a:r>
          </a:p>
        </p:txBody>
      </p:sp>
      <p:pic>
        <p:nvPicPr>
          <p:cNvPr id="7"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8"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9" name="Picture 16" descr="SYMWHT.png"/>
          <p:cNvPicPr>
            <a:picLocks noChangeAspect="1"/>
          </p:cNvPicPr>
          <p:nvPr userDrawn="1"/>
        </p:nvPicPr>
        <p:blipFill>
          <a:blip r:embed="rId13" cstate="print"/>
          <a:srcRect/>
          <a:stretch>
            <a:fillRect/>
          </a:stretch>
        </p:blipFill>
        <p:spPr bwMode="auto">
          <a:xfrm>
            <a:off x="4198328" y="6403976"/>
            <a:ext cx="436685" cy="454025"/>
          </a:xfrm>
          <a:prstGeom prst="rect">
            <a:avLst/>
          </a:prstGeom>
          <a:noFill/>
          <a:ln w="9525">
            <a:noFill/>
            <a:miter lim="800000"/>
            <a:headEnd/>
            <a:tailEnd/>
          </a:ln>
        </p:spPr>
      </p:pic>
      <p:pic>
        <p:nvPicPr>
          <p:cNvPr id="10" name="Picture 18" descr="http://image.rodandcustommagazine.com/f/35488911/1012rc_01_z+ppg_logo+.jpg"/>
          <p:cNvPicPr>
            <a:picLocks noChangeAspect="1" noChangeArrowheads="1"/>
          </p:cNvPicPr>
          <p:nvPr userDrawn="1"/>
        </p:nvPicPr>
        <p:blipFill>
          <a:blip r:embed="rId14" cstate="print"/>
          <a:srcRect/>
          <a:stretch>
            <a:fillRect/>
          </a:stretch>
        </p:blipFill>
        <p:spPr bwMode="auto">
          <a:xfrm>
            <a:off x="4038600" y="6372226"/>
            <a:ext cx="584689" cy="485775"/>
          </a:xfrm>
          <a:prstGeom prst="rect">
            <a:avLst/>
          </a:prstGeom>
          <a:noFill/>
          <a:ln w="9525">
            <a:noFill/>
            <a:miter lim="800000"/>
            <a:headEnd/>
            <a:tailEnd/>
          </a:ln>
        </p:spPr>
      </p:pic>
      <p:graphicFrame>
        <p:nvGraphicFramePr>
          <p:cNvPr id="11" name="Object 5"/>
          <p:cNvGraphicFramePr>
            <a:graphicFrameLocks noChangeAspect="1"/>
          </p:cNvGraphicFramePr>
          <p:nvPr>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713" name="think-cell Slide" r:id="rId15" imgW="360" imgH="360" progId="">
                  <p:embed/>
                </p:oleObj>
              </mc:Choice>
              <mc:Fallback>
                <p:oleObj name="think-cell Slide" r:id="rId15" imgW="360" imgH="360" progId="">
                  <p:embed/>
                  <p:pic>
                    <p:nvPicPr>
                      <p:cNvPr id="0"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losing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06" name="think-cell Slide" r:id="rId19" imgW="360" imgH="360" progId="">
                  <p:embed/>
                </p:oleObj>
              </mc:Choice>
              <mc:Fallback>
                <p:oleObj name="think-cell Slide" r:id="rId19" imgW="360" imgH="360" progId="">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21"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22"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3"/>
          </p:cNvPr>
          <p:cNvPicPr>
            <a:picLocks noChangeAspect="1" noChangeArrowheads="1"/>
          </p:cNvPicPr>
          <p:nvPr>
            <p:custDataLst>
              <p:tags r:id="rId8"/>
            </p:custDataLst>
          </p:nvPr>
        </p:nvPicPr>
        <p:blipFill>
          <a:blip r:embed="rId24"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5"/>
          </p:cNvPr>
          <p:cNvPicPr>
            <a:picLocks noChangeAspect="1" noChangeArrowheads="1"/>
          </p:cNvPicPr>
          <p:nvPr>
            <p:custDataLst>
              <p:tags r:id="rId9"/>
            </p:custDataLst>
          </p:nvPr>
        </p:nvPicPr>
        <p:blipFill>
          <a:blip r:embed="rId26"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7"/>
          </p:cNvPr>
          <p:cNvPicPr>
            <a:picLocks noChangeAspect="1" noChangeArrowheads="1"/>
          </p:cNvPicPr>
          <p:nvPr>
            <p:custDataLst>
              <p:tags r:id="rId10"/>
            </p:custDataLst>
          </p:nvPr>
        </p:nvPicPr>
        <p:blipFill>
          <a:blip r:embed="rId28"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9"/>
          </p:cNvPr>
          <p:cNvPicPr>
            <a:picLocks noChangeAspect="1" noChangeArrowheads="1"/>
          </p:cNvPicPr>
          <p:nvPr>
            <p:custDataLst>
              <p:tags r:id="rId11"/>
            </p:custDataLst>
          </p:nvPr>
        </p:nvPicPr>
        <p:blipFill>
          <a:blip r:embed="rId30"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31"/>
          </p:cNvPr>
          <p:cNvPicPr preferRelativeResize="0">
            <a:picLocks/>
          </p:cNvPicPr>
          <p:nvPr>
            <p:custDataLst>
              <p:tags r:id="rId12"/>
            </p:custDataLst>
          </p:nvPr>
        </p:nvPicPr>
        <p:blipFill>
          <a:blip r:embed="rId32"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2307" name="think-cell Slide" r:id="rId33" imgW="360" imgH="360" progId="">
                  <p:embed/>
                </p:oleObj>
              </mc:Choice>
              <mc:Fallback>
                <p:oleObj name="think-cell Slide" r:id="rId33" imgW="360" imgH="360" progId="">
                  <p:embed/>
                  <p:pic>
                    <p:nvPicPr>
                      <p:cNvPr id="0" name="Picture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Group 351"/>
          <p:cNvGrpSpPr>
            <a:grpSpLocks/>
          </p:cNvGrpSpPr>
          <p:nvPr>
            <p:custDataLst>
              <p:tags r:id="rId14"/>
            </p:custDataLst>
          </p:nvPr>
        </p:nvGrpSpPr>
        <p:grpSpPr bwMode="auto">
          <a:xfrm>
            <a:off x="5336931" y="3259139"/>
            <a:ext cx="3417277" cy="2117725"/>
            <a:chOff x="5511798" y="3584333"/>
            <a:chExt cx="4818106" cy="2816468"/>
          </a:xfrm>
        </p:grpSpPr>
        <p:grpSp>
          <p:nvGrpSpPr>
            <p:cNvPr id="15" name="Group 54"/>
            <p:cNvGrpSpPr>
              <a:grpSpLocks/>
            </p:cNvGrpSpPr>
            <p:nvPr>
              <p:custDataLst>
                <p:tags r:id="rId16"/>
              </p:custDataLst>
            </p:nvPr>
          </p:nvGrpSpPr>
          <p:grpSpPr bwMode="auto">
            <a:xfrm>
              <a:off x="5511798" y="3584333"/>
              <a:ext cx="4818106" cy="2816468"/>
              <a:chOff x="-6346822" y="2366960"/>
              <a:chExt cx="5613397" cy="3281360"/>
            </a:xfrm>
          </p:grpSpPr>
          <p:grpSp>
            <p:nvGrpSpPr>
              <p:cNvPr id="49" name="Group 205"/>
              <p:cNvGrpSpPr>
                <a:grpSpLocks/>
              </p:cNvGrpSpPr>
              <p:nvPr/>
            </p:nvGrpSpPr>
            <p:grpSpPr bwMode="auto">
              <a:xfrm>
                <a:off x="-6170610" y="2416173"/>
                <a:ext cx="5135561" cy="3197223"/>
                <a:chOff x="-3887" y="1522"/>
                <a:chExt cx="3235" cy="2014"/>
              </a:xfrm>
            </p:grpSpPr>
            <p:sp>
              <p:nvSpPr>
                <p:cNvPr id="144" name="Freeform 5"/>
                <p:cNvSpPr>
                  <a:spLocks noEditPoints="1"/>
                </p:cNvSpPr>
                <p:nvPr/>
              </p:nvSpPr>
              <p:spPr bwMode="auto">
                <a:xfrm>
                  <a:off x="-2016" y="3070"/>
                  <a:ext cx="136" cy="2"/>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5" name="Freeform 6"/>
                <p:cNvSpPr>
                  <a:spLocks/>
                </p:cNvSpPr>
                <p:nvPr/>
              </p:nvSpPr>
              <p:spPr bwMode="auto">
                <a:xfrm>
                  <a:off x="-2718" y="2861"/>
                  <a:ext cx="12" cy="3"/>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6" name="Freeform 7"/>
                <p:cNvSpPr>
                  <a:spLocks/>
                </p:cNvSpPr>
                <p:nvPr/>
              </p:nvSpPr>
              <p:spPr bwMode="auto">
                <a:xfrm>
                  <a:off x="-1028" y="2861"/>
                  <a:ext cx="2" cy="3"/>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7" name="Freeform 8"/>
                <p:cNvSpPr>
                  <a:spLocks noEditPoints="1"/>
                </p:cNvSpPr>
                <p:nvPr/>
              </p:nvSpPr>
              <p:spPr bwMode="auto">
                <a:xfrm>
                  <a:off x="-2197" y="2222"/>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8" name="Freeform 9"/>
                <p:cNvSpPr>
                  <a:spLocks noEditPoints="1"/>
                </p:cNvSpPr>
                <p:nvPr/>
              </p:nvSpPr>
              <p:spPr bwMode="auto">
                <a:xfrm>
                  <a:off x="-3755" y="2222"/>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9" name="Freeform 10"/>
                <p:cNvSpPr>
                  <a:spLocks noEditPoints="1"/>
                </p:cNvSpPr>
                <p:nvPr/>
              </p:nvSpPr>
              <p:spPr bwMode="auto">
                <a:xfrm>
                  <a:off x="-2263" y="1682"/>
                  <a:ext cx="1069"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0" name="Freeform 11"/>
                <p:cNvSpPr>
                  <a:spLocks noEditPoints="1"/>
                </p:cNvSpPr>
                <p:nvPr/>
              </p:nvSpPr>
              <p:spPr bwMode="auto">
                <a:xfrm>
                  <a:off x="-3519" y="1682"/>
                  <a:ext cx="531"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1" name="Freeform 12"/>
                <p:cNvSpPr>
                  <a:spLocks/>
                </p:cNvSpPr>
                <p:nvPr/>
              </p:nvSpPr>
              <p:spPr bwMode="auto">
                <a:xfrm>
                  <a:off x="-1232" y="1987"/>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2" name="Freeform 13"/>
                <p:cNvSpPr>
                  <a:spLocks/>
                </p:cNvSpPr>
                <p:nvPr/>
              </p:nvSpPr>
              <p:spPr bwMode="auto">
                <a:xfrm>
                  <a:off x="-1116" y="2222"/>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3" name="Freeform 14"/>
                <p:cNvSpPr>
                  <a:spLocks noEditPoints="1"/>
                </p:cNvSpPr>
                <p:nvPr/>
              </p:nvSpPr>
              <p:spPr bwMode="auto">
                <a:xfrm>
                  <a:off x="-1103" y="2260"/>
                  <a:ext cx="171" cy="1016"/>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4" name="Freeform 15"/>
                <p:cNvSpPr>
                  <a:spLocks/>
                </p:cNvSpPr>
                <p:nvPr/>
              </p:nvSpPr>
              <p:spPr bwMode="auto">
                <a:xfrm>
                  <a:off x="-981" y="3070"/>
                  <a:ext cx="8" cy="2"/>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5" name="Freeform 16"/>
                <p:cNvSpPr>
                  <a:spLocks/>
                </p:cNvSpPr>
                <p:nvPr/>
              </p:nvSpPr>
              <p:spPr bwMode="auto">
                <a:xfrm>
                  <a:off x="-1028" y="2861"/>
                  <a:ext cx="5"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6" name="Freeform 17"/>
                <p:cNvSpPr>
                  <a:spLocks noEditPoints="1"/>
                </p:cNvSpPr>
                <p:nvPr/>
              </p:nvSpPr>
              <p:spPr bwMode="auto">
                <a:xfrm>
                  <a:off x="-1749" y="1524"/>
                  <a:ext cx="843" cy="1831"/>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7"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8" name="Freeform 19"/>
                <p:cNvSpPr>
                  <a:spLocks/>
                </p:cNvSpPr>
                <p:nvPr/>
              </p:nvSpPr>
              <p:spPr bwMode="auto">
                <a:xfrm>
                  <a:off x="-1499" y="1682"/>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59" name="Freeform 20"/>
                <p:cNvSpPr>
                  <a:spLocks noEditPoints="1"/>
                </p:cNvSpPr>
                <p:nvPr/>
              </p:nvSpPr>
              <p:spPr bwMode="auto">
                <a:xfrm>
                  <a:off x="-2620" y="2810"/>
                  <a:ext cx="179"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0" name="Freeform 21"/>
                <p:cNvSpPr>
                  <a:spLocks noEditPoints="1"/>
                </p:cNvSpPr>
                <p:nvPr/>
              </p:nvSpPr>
              <p:spPr bwMode="auto">
                <a:xfrm>
                  <a:off x="-2620" y="2810"/>
                  <a:ext cx="179"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1" name="Freeform 22"/>
                <p:cNvSpPr>
                  <a:spLocks/>
                </p:cNvSpPr>
                <p:nvPr/>
              </p:nvSpPr>
              <p:spPr bwMode="auto">
                <a:xfrm>
                  <a:off x="-1032" y="2810"/>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2" name="Freeform 23"/>
                <p:cNvSpPr>
                  <a:spLocks/>
                </p:cNvSpPr>
                <p:nvPr/>
              </p:nvSpPr>
              <p:spPr bwMode="auto">
                <a:xfrm>
                  <a:off x="-938"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3" name="Freeform 24"/>
                <p:cNvSpPr>
                  <a:spLocks noEditPoints="1"/>
                </p:cNvSpPr>
                <p:nvPr/>
              </p:nvSpPr>
              <p:spPr bwMode="auto">
                <a:xfrm>
                  <a:off x="-3887" y="3352"/>
                  <a:ext cx="396" cy="0"/>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4" name="Freeform 25"/>
                <p:cNvSpPr>
                  <a:spLocks noEditPoints="1"/>
                </p:cNvSpPr>
                <p:nvPr/>
              </p:nvSpPr>
              <p:spPr bwMode="auto">
                <a:xfrm>
                  <a:off x="-2903" y="3355"/>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5" name="Freeform 26"/>
                <p:cNvSpPr>
                  <a:spLocks noEditPoints="1"/>
                </p:cNvSpPr>
                <p:nvPr/>
              </p:nvSpPr>
              <p:spPr bwMode="auto">
                <a:xfrm>
                  <a:off x="-2019" y="3355"/>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6" name="Freeform 27"/>
                <p:cNvSpPr>
                  <a:spLocks/>
                </p:cNvSpPr>
                <p:nvPr/>
              </p:nvSpPr>
              <p:spPr bwMode="auto">
                <a:xfrm>
                  <a:off x="-912" y="3355"/>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7" name="Freeform 28"/>
                <p:cNvSpPr>
                  <a:spLocks/>
                </p:cNvSpPr>
                <p:nvPr/>
              </p:nvSpPr>
              <p:spPr bwMode="auto">
                <a:xfrm>
                  <a:off x="-808" y="3357"/>
                  <a:ext cx="2" cy="0"/>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8" name="Freeform 29"/>
                <p:cNvSpPr>
                  <a:spLocks/>
                </p:cNvSpPr>
                <p:nvPr/>
              </p:nvSpPr>
              <p:spPr bwMode="auto">
                <a:xfrm>
                  <a:off x="-104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69" name="Freeform 30"/>
                <p:cNvSpPr>
                  <a:spLocks/>
                </p:cNvSpPr>
                <p:nvPr/>
              </p:nvSpPr>
              <p:spPr bwMode="auto">
                <a:xfrm>
                  <a:off x="-110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0" name="Freeform 31"/>
                <p:cNvSpPr>
                  <a:spLocks/>
                </p:cNvSpPr>
                <p:nvPr/>
              </p:nvSpPr>
              <p:spPr bwMode="auto">
                <a:xfrm>
                  <a:off x="-2382" y="1987"/>
                  <a:ext cx="91"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1" name="Freeform 32"/>
                <p:cNvSpPr>
                  <a:spLocks/>
                </p:cNvSpPr>
                <p:nvPr/>
              </p:nvSpPr>
              <p:spPr bwMode="auto">
                <a:xfrm>
                  <a:off x="-2369" y="2222"/>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2" name="Freeform 33"/>
                <p:cNvSpPr>
                  <a:spLocks noEditPoints="1"/>
                </p:cNvSpPr>
                <p:nvPr/>
              </p:nvSpPr>
              <p:spPr bwMode="auto">
                <a:xfrm>
                  <a:off x="-2417" y="1522"/>
                  <a:ext cx="415"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3" name="Freeform 34"/>
                <p:cNvSpPr>
                  <a:spLocks/>
                </p:cNvSpPr>
                <p:nvPr/>
              </p:nvSpPr>
              <p:spPr bwMode="auto">
                <a:xfrm>
                  <a:off x="-2210" y="1754"/>
                  <a:ext cx="6"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4" name="Freeform 35"/>
                <p:cNvSpPr>
                  <a:spLocks/>
                </p:cNvSpPr>
                <p:nvPr/>
              </p:nvSpPr>
              <p:spPr bwMode="auto">
                <a:xfrm>
                  <a:off x="-2417" y="2498"/>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5"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6" name="Freeform 37"/>
                <p:cNvSpPr>
                  <a:spLocks noEditPoints="1"/>
                </p:cNvSpPr>
                <p:nvPr/>
              </p:nvSpPr>
              <p:spPr bwMode="auto">
                <a:xfrm>
                  <a:off x="-2201" y="1987"/>
                  <a:ext cx="53"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7" name="Freeform 38"/>
                <p:cNvSpPr>
                  <a:spLocks/>
                </p:cNvSpPr>
                <p:nvPr/>
              </p:nvSpPr>
              <p:spPr bwMode="auto">
                <a:xfrm>
                  <a:off x="-2197" y="2222"/>
                  <a:ext cx="3"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8" name="Freeform 39"/>
                <p:cNvSpPr>
                  <a:spLocks noEditPoints="1"/>
                </p:cNvSpPr>
                <p:nvPr/>
              </p:nvSpPr>
              <p:spPr bwMode="auto">
                <a:xfrm>
                  <a:off x="-2222" y="2260"/>
                  <a:ext cx="85" cy="1016"/>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79" name="Freeform 40"/>
                <p:cNvSpPr>
                  <a:spLocks/>
                </p:cNvSpPr>
                <p:nvPr/>
              </p:nvSpPr>
              <p:spPr bwMode="auto">
                <a:xfrm>
                  <a:off x="-2171" y="3070"/>
                  <a:ext cx="5" cy="2"/>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0" name="Freeform 41"/>
                <p:cNvSpPr>
                  <a:spLocks/>
                </p:cNvSpPr>
                <p:nvPr/>
              </p:nvSpPr>
              <p:spPr bwMode="auto">
                <a:xfrm>
                  <a:off x="-2207"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1" name="Freeform 42"/>
                <p:cNvSpPr>
                  <a:spLocks noEditPoints="1"/>
                </p:cNvSpPr>
                <p:nvPr/>
              </p:nvSpPr>
              <p:spPr bwMode="auto">
                <a:xfrm>
                  <a:off x="-2151" y="1522"/>
                  <a:ext cx="182" cy="1833"/>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2"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3" name="Freeform 44"/>
                <p:cNvSpPr>
                  <a:spLocks/>
                </p:cNvSpPr>
                <p:nvPr/>
              </p:nvSpPr>
              <p:spPr bwMode="auto">
                <a:xfrm>
                  <a:off x="-2210" y="281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4" name="Freeform 45"/>
                <p:cNvSpPr>
                  <a:spLocks/>
                </p:cNvSpPr>
                <p:nvPr/>
              </p:nvSpPr>
              <p:spPr bwMode="auto">
                <a:xfrm>
                  <a:off x="-2144"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5" name="Freeform 46"/>
                <p:cNvSpPr>
                  <a:spLocks/>
                </p:cNvSpPr>
                <p:nvPr/>
              </p:nvSpPr>
              <p:spPr bwMode="auto">
                <a:xfrm>
                  <a:off x="-2128" y="3357"/>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6" name="Freeform 47"/>
                <p:cNvSpPr>
                  <a:spLocks/>
                </p:cNvSpPr>
                <p:nvPr/>
              </p:nvSpPr>
              <p:spPr bwMode="auto">
                <a:xfrm>
                  <a:off x="-212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7"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8" name="Freeform 49"/>
                <p:cNvSpPr>
                  <a:spLocks/>
                </p:cNvSpPr>
                <p:nvPr/>
              </p:nvSpPr>
              <p:spPr bwMode="auto">
                <a:xfrm>
                  <a:off x="-220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89" name="Freeform 50"/>
                <p:cNvSpPr>
                  <a:spLocks/>
                </p:cNvSpPr>
                <p:nvPr/>
              </p:nvSpPr>
              <p:spPr bwMode="auto">
                <a:xfrm>
                  <a:off x="-2019" y="1987"/>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0" name="Freeform 51"/>
                <p:cNvSpPr>
                  <a:spLocks/>
                </p:cNvSpPr>
                <p:nvPr/>
              </p:nvSpPr>
              <p:spPr bwMode="auto">
                <a:xfrm>
                  <a:off x="-2016" y="2222"/>
                  <a:ext cx="3"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1" name="Freeform 52"/>
                <p:cNvSpPr>
                  <a:spLocks noEditPoints="1"/>
                </p:cNvSpPr>
                <p:nvPr/>
              </p:nvSpPr>
              <p:spPr bwMode="auto">
                <a:xfrm>
                  <a:off x="-2028" y="2260"/>
                  <a:ext cx="14" cy="1016"/>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2" name="Freeform 53"/>
                <p:cNvSpPr>
                  <a:spLocks/>
                </p:cNvSpPr>
                <p:nvPr/>
              </p:nvSpPr>
              <p:spPr bwMode="auto">
                <a:xfrm>
                  <a:off x="-2022" y="3070"/>
                  <a:ext cx="6" cy="2"/>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3" name="Freeform 54"/>
                <p:cNvSpPr>
                  <a:spLocks/>
                </p:cNvSpPr>
                <p:nvPr/>
              </p:nvSpPr>
              <p:spPr bwMode="auto">
                <a:xfrm>
                  <a:off x="-2027" y="2861"/>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4" name="Freeform 55"/>
                <p:cNvSpPr>
                  <a:spLocks noEditPoints="1"/>
                </p:cNvSpPr>
                <p:nvPr/>
              </p:nvSpPr>
              <p:spPr bwMode="auto">
                <a:xfrm>
                  <a:off x="-2024" y="1522"/>
                  <a:ext cx="92" cy="1833"/>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5" name="Freeform 56"/>
                <p:cNvSpPr>
                  <a:spLocks/>
                </p:cNvSpPr>
                <p:nvPr/>
              </p:nvSpPr>
              <p:spPr bwMode="auto">
                <a:xfrm>
                  <a:off x="-1984" y="1754"/>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6" name="Freeform 57"/>
                <p:cNvSpPr>
                  <a:spLocks/>
                </p:cNvSpPr>
                <p:nvPr/>
              </p:nvSpPr>
              <p:spPr bwMode="auto">
                <a:xfrm>
                  <a:off x="-2027"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7" name="Freeform 58"/>
                <p:cNvSpPr>
                  <a:spLocks/>
                </p:cNvSpPr>
                <p:nvPr/>
              </p:nvSpPr>
              <p:spPr bwMode="auto">
                <a:xfrm>
                  <a:off x="-2024"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8" name="Freeform 59"/>
                <p:cNvSpPr>
                  <a:spLocks/>
                </p:cNvSpPr>
                <p:nvPr/>
              </p:nvSpPr>
              <p:spPr bwMode="auto">
                <a:xfrm>
                  <a:off x="-2027" y="3357"/>
                  <a:ext cx="8"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99" name="Freeform 60"/>
                <p:cNvSpPr>
                  <a:spLocks/>
                </p:cNvSpPr>
                <p:nvPr/>
              </p:nvSpPr>
              <p:spPr bwMode="auto">
                <a:xfrm>
                  <a:off x="-2024"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0"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1" name="Freeform 62"/>
                <p:cNvSpPr>
                  <a:spLocks/>
                </p:cNvSpPr>
                <p:nvPr/>
              </p:nvSpPr>
              <p:spPr bwMode="auto">
                <a:xfrm>
                  <a:off x="-2019"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2" name="Freeform 63"/>
                <p:cNvSpPr>
                  <a:spLocks/>
                </p:cNvSpPr>
                <p:nvPr/>
              </p:nvSpPr>
              <p:spPr bwMode="auto">
                <a:xfrm>
                  <a:off x="-1840" y="1987"/>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3" name="Freeform 64"/>
                <p:cNvSpPr>
                  <a:spLocks/>
                </p:cNvSpPr>
                <p:nvPr/>
              </p:nvSpPr>
              <p:spPr bwMode="auto">
                <a:xfrm>
                  <a:off x="-1830" y="2222"/>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4" name="Freeform 65"/>
                <p:cNvSpPr>
                  <a:spLocks noEditPoints="1"/>
                </p:cNvSpPr>
                <p:nvPr/>
              </p:nvSpPr>
              <p:spPr bwMode="auto">
                <a:xfrm>
                  <a:off x="-1912" y="2260"/>
                  <a:ext cx="83" cy="1016"/>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5" name="Freeform 66"/>
                <p:cNvSpPr>
                  <a:spLocks/>
                </p:cNvSpPr>
                <p:nvPr/>
              </p:nvSpPr>
              <p:spPr bwMode="auto">
                <a:xfrm>
                  <a:off x="-1880"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6" name="Freeform 67"/>
                <p:cNvSpPr>
                  <a:spLocks noEditPoints="1"/>
                </p:cNvSpPr>
                <p:nvPr/>
              </p:nvSpPr>
              <p:spPr bwMode="auto">
                <a:xfrm>
                  <a:off x="-1934" y="1522"/>
                  <a:ext cx="100" cy="1833"/>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7"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8" name="Freeform 69"/>
                <p:cNvSpPr>
                  <a:spLocks/>
                </p:cNvSpPr>
                <p:nvPr/>
              </p:nvSpPr>
              <p:spPr bwMode="auto">
                <a:xfrm>
                  <a:off x="-1868" y="1682"/>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09" name="Freeform 70"/>
                <p:cNvSpPr>
                  <a:spLocks/>
                </p:cNvSpPr>
                <p:nvPr/>
              </p:nvSpPr>
              <p:spPr bwMode="auto">
                <a:xfrm>
                  <a:off x="-1842"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0" name="Freeform 71"/>
                <p:cNvSpPr>
                  <a:spLocks/>
                </p:cNvSpPr>
                <p:nvPr/>
              </p:nvSpPr>
              <p:spPr bwMode="auto">
                <a:xfrm>
                  <a:off x="-1912"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1" name="Freeform 72"/>
                <p:cNvSpPr>
                  <a:spLocks/>
                </p:cNvSpPr>
                <p:nvPr/>
              </p:nvSpPr>
              <p:spPr bwMode="auto">
                <a:xfrm>
                  <a:off x="-1946" y="3355"/>
                  <a:ext cx="17" cy="37"/>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2" name="Freeform 73"/>
                <p:cNvSpPr>
                  <a:spLocks/>
                </p:cNvSpPr>
                <p:nvPr/>
              </p:nvSpPr>
              <p:spPr bwMode="auto">
                <a:xfrm>
                  <a:off x="-1934" y="3355"/>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3"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4"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5" name="Freeform 76"/>
                <p:cNvSpPr>
                  <a:spLocks noEditPoints="1"/>
                </p:cNvSpPr>
                <p:nvPr/>
              </p:nvSpPr>
              <p:spPr bwMode="auto">
                <a:xfrm>
                  <a:off x="-1664"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6" name="Freeform 77"/>
                <p:cNvSpPr>
                  <a:spLocks/>
                </p:cNvSpPr>
                <p:nvPr/>
              </p:nvSpPr>
              <p:spPr bwMode="auto">
                <a:xfrm>
                  <a:off x="-1614"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7" name="Freeform 78"/>
                <p:cNvSpPr>
                  <a:spLocks/>
                </p:cNvSpPr>
                <p:nvPr/>
              </p:nvSpPr>
              <p:spPr bwMode="auto">
                <a:xfrm>
                  <a:off x="-1667" y="1682"/>
                  <a:ext cx="6"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8" name="Freeform 79"/>
                <p:cNvSpPr>
                  <a:spLocks/>
                </p:cNvSpPr>
                <p:nvPr/>
              </p:nvSpPr>
              <p:spPr bwMode="auto">
                <a:xfrm>
                  <a:off x="-1429"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19" name="Freeform 80"/>
                <p:cNvSpPr>
                  <a:spLocks/>
                </p:cNvSpPr>
                <p:nvPr/>
              </p:nvSpPr>
              <p:spPr bwMode="auto">
                <a:xfrm>
                  <a:off x="-1458"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0" name="Freeform 81"/>
                <p:cNvSpPr>
                  <a:spLocks/>
                </p:cNvSpPr>
                <p:nvPr/>
              </p:nvSpPr>
              <p:spPr bwMode="auto">
                <a:xfrm>
                  <a:off x="-1376" y="1987"/>
                  <a:ext cx="100"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1" name="Freeform 82"/>
                <p:cNvSpPr>
                  <a:spLocks/>
                </p:cNvSpPr>
                <p:nvPr/>
              </p:nvSpPr>
              <p:spPr bwMode="auto">
                <a:xfrm>
                  <a:off x="-1288"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2" name="Freeform 83"/>
                <p:cNvSpPr>
                  <a:spLocks noEditPoints="1"/>
                </p:cNvSpPr>
                <p:nvPr/>
              </p:nvSpPr>
              <p:spPr bwMode="auto">
                <a:xfrm>
                  <a:off x="-1281" y="2260"/>
                  <a:ext cx="232" cy="1016"/>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3" name="Freeform 84"/>
                <p:cNvSpPr>
                  <a:spLocks/>
                </p:cNvSpPr>
                <p:nvPr/>
              </p:nvSpPr>
              <p:spPr bwMode="auto">
                <a:xfrm>
                  <a:off x="-1120" y="3070"/>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4" name="Freeform 85"/>
                <p:cNvSpPr>
                  <a:spLocks/>
                </p:cNvSpPr>
                <p:nvPr/>
              </p:nvSpPr>
              <p:spPr bwMode="auto">
                <a:xfrm>
                  <a:off x="-1196" y="2861"/>
                  <a:ext cx="8"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5" name="Freeform 86"/>
                <p:cNvSpPr>
                  <a:spLocks noEditPoints="1"/>
                </p:cNvSpPr>
                <p:nvPr/>
              </p:nvSpPr>
              <p:spPr bwMode="auto">
                <a:xfrm>
                  <a:off x="-1774" y="1524"/>
                  <a:ext cx="766" cy="1831"/>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6"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7" name="Rectangle 88"/>
                <p:cNvSpPr>
                  <a:spLocks noChangeArrowheads="1"/>
                </p:cNvSpPr>
                <p:nvPr/>
              </p:nvSpPr>
              <p:spPr bwMode="auto">
                <a:xfrm>
                  <a:off x="-1575" y="1683"/>
                  <a:ext cx="2" cy="2"/>
                </a:xfrm>
                <a:prstGeom prst="rect">
                  <a:avLst/>
                </a:prstGeom>
                <a:solidFill>
                  <a:srgbClr val="FFFFFF"/>
                </a:solidFill>
                <a:ln w="9525">
                  <a:noFill/>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228" name="Freeform 89"/>
                <p:cNvSpPr>
                  <a:spLocks/>
                </p:cNvSpPr>
                <p:nvPr/>
              </p:nvSpPr>
              <p:spPr bwMode="auto">
                <a:xfrm>
                  <a:off x="-1575" y="1683"/>
                  <a:ext cx="2" cy="2"/>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29" name="Freeform 90"/>
                <p:cNvSpPr>
                  <a:spLocks/>
                </p:cNvSpPr>
                <p:nvPr/>
              </p:nvSpPr>
              <p:spPr bwMode="auto">
                <a:xfrm>
                  <a:off x="-1210"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0" name="Freeform 91"/>
                <p:cNvSpPr>
                  <a:spLocks/>
                </p:cNvSpPr>
                <p:nvPr/>
              </p:nvSpPr>
              <p:spPr bwMode="auto">
                <a:xfrm>
                  <a:off x="-1056" y="3276"/>
                  <a:ext cx="8"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1" name="Freeform 92"/>
                <p:cNvSpPr>
                  <a:spLocks/>
                </p:cNvSpPr>
                <p:nvPr/>
              </p:nvSpPr>
              <p:spPr bwMode="auto">
                <a:xfrm>
                  <a:off x="-1014" y="3357"/>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2" name="Freeform 93"/>
                <p:cNvSpPr>
                  <a:spLocks/>
                </p:cNvSpPr>
                <p:nvPr/>
              </p:nvSpPr>
              <p:spPr bwMode="auto">
                <a:xfrm>
                  <a:off x="-1014" y="3355"/>
                  <a:ext cx="8"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3"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4" name="Freeform 95"/>
                <p:cNvSpPr>
                  <a:spLocks/>
                </p:cNvSpPr>
                <p:nvPr/>
              </p:nvSpPr>
              <p:spPr bwMode="auto">
                <a:xfrm>
                  <a:off x="-1281"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5" name="Freeform 96"/>
                <p:cNvSpPr>
                  <a:spLocks noEditPoints="1"/>
                </p:cNvSpPr>
                <p:nvPr/>
              </p:nvSpPr>
              <p:spPr bwMode="auto">
                <a:xfrm>
                  <a:off x="-1636" y="1524"/>
                  <a:ext cx="819" cy="459"/>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6" name="Freeform 97"/>
                <p:cNvSpPr>
                  <a:spLocks/>
                </p:cNvSpPr>
                <p:nvPr/>
              </p:nvSpPr>
              <p:spPr bwMode="auto">
                <a:xfrm>
                  <a:off x="-1070" y="1754"/>
                  <a:ext cx="9"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7" name="Freeform 98"/>
                <p:cNvSpPr>
                  <a:spLocks/>
                </p:cNvSpPr>
                <p:nvPr/>
              </p:nvSpPr>
              <p:spPr bwMode="auto">
                <a:xfrm>
                  <a:off x="-1205" y="1682"/>
                  <a:ext cx="9"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8" name="Freeform 99"/>
                <p:cNvSpPr>
                  <a:spLocks/>
                </p:cNvSpPr>
                <p:nvPr/>
              </p:nvSpPr>
              <p:spPr bwMode="auto">
                <a:xfrm>
                  <a:off x="-955" y="1987"/>
                  <a:ext cx="217"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39" name="Freeform 100"/>
                <p:cNvSpPr>
                  <a:spLocks/>
                </p:cNvSpPr>
                <p:nvPr/>
              </p:nvSpPr>
              <p:spPr bwMode="auto">
                <a:xfrm>
                  <a:off x="-761" y="2222"/>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0" name="Freeform 101"/>
                <p:cNvSpPr>
                  <a:spLocks noEditPoints="1"/>
                </p:cNvSpPr>
                <p:nvPr/>
              </p:nvSpPr>
              <p:spPr bwMode="auto">
                <a:xfrm>
                  <a:off x="-741" y="2260"/>
                  <a:ext cx="89" cy="1016"/>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1" name="Freeform 102"/>
                <p:cNvSpPr>
                  <a:spLocks/>
                </p:cNvSpPr>
                <p:nvPr/>
              </p:nvSpPr>
              <p:spPr bwMode="auto">
                <a:xfrm>
                  <a:off x="-685"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2" name="Freeform 103"/>
                <p:cNvSpPr>
                  <a:spLocks/>
                </p:cNvSpPr>
                <p:nvPr/>
              </p:nvSpPr>
              <p:spPr bwMode="auto">
                <a:xfrm>
                  <a:off x="-659"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3" name="Freeform 104"/>
                <p:cNvSpPr>
                  <a:spLocks noEditPoints="1"/>
                </p:cNvSpPr>
                <p:nvPr/>
              </p:nvSpPr>
              <p:spPr bwMode="auto">
                <a:xfrm>
                  <a:off x="-1681" y="1524"/>
                  <a:ext cx="990" cy="1876"/>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4"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5" name="Freeform 106"/>
                <p:cNvSpPr>
                  <a:spLocks/>
                </p:cNvSpPr>
                <p:nvPr/>
              </p:nvSpPr>
              <p:spPr bwMode="auto">
                <a:xfrm>
                  <a:off x="-1297" y="1682"/>
                  <a:ext cx="6"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6" name="Freeform 107"/>
                <p:cNvSpPr>
                  <a:spLocks/>
                </p:cNvSpPr>
                <p:nvPr/>
              </p:nvSpPr>
              <p:spPr bwMode="auto">
                <a:xfrm>
                  <a:off x="-656"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7" name="Freeform 108"/>
                <p:cNvSpPr>
                  <a:spLocks/>
                </p:cNvSpPr>
                <p:nvPr/>
              </p:nvSpPr>
              <p:spPr bwMode="auto">
                <a:xfrm>
                  <a:off x="-697" y="3276"/>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8" name="Freeform 109"/>
                <p:cNvSpPr>
                  <a:spLocks/>
                </p:cNvSpPr>
                <p:nvPr/>
              </p:nvSpPr>
              <p:spPr bwMode="auto">
                <a:xfrm>
                  <a:off x="-711" y="3355"/>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49"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0" name="Freeform 111"/>
                <p:cNvSpPr>
                  <a:spLocks/>
                </p:cNvSpPr>
                <p:nvPr/>
              </p:nvSpPr>
              <p:spPr bwMode="auto">
                <a:xfrm>
                  <a:off x="-744" y="2256"/>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1" name="Freeform 112"/>
                <p:cNvSpPr>
                  <a:spLocks noEditPoints="1"/>
                </p:cNvSpPr>
                <p:nvPr/>
              </p:nvSpPr>
              <p:spPr bwMode="auto">
                <a:xfrm>
                  <a:off x="-1099" y="1987"/>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2" name="Freeform 113"/>
                <p:cNvSpPr>
                  <a:spLocks/>
                </p:cNvSpPr>
                <p:nvPr/>
              </p:nvSpPr>
              <p:spPr bwMode="auto">
                <a:xfrm>
                  <a:off x="-943" y="2222"/>
                  <a:ext cx="8"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3" name="Freeform 114"/>
                <p:cNvSpPr>
                  <a:spLocks noEditPoints="1"/>
                </p:cNvSpPr>
                <p:nvPr/>
              </p:nvSpPr>
              <p:spPr bwMode="auto">
                <a:xfrm>
                  <a:off x="-923" y="2260"/>
                  <a:ext cx="108" cy="1016"/>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4" name="Freeform 115"/>
                <p:cNvSpPr>
                  <a:spLocks/>
                </p:cNvSpPr>
                <p:nvPr/>
              </p:nvSpPr>
              <p:spPr bwMode="auto">
                <a:xfrm>
                  <a:off x="-835" y="3070"/>
                  <a:ext cx="3"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5" name="Freeform 116"/>
                <p:cNvSpPr>
                  <a:spLocks noEditPoints="1"/>
                </p:cNvSpPr>
                <p:nvPr/>
              </p:nvSpPr>
              <p:spPr bwMode="auto">
                <a:xfrm>
                  <a:off x="-1711" y="1524"/>
                  <a:ext cx="905" cy="1833"/>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6" name="Freeform 117"/>
                <p:cNvSpPr>
                  <a:spLocks/>
                </p:cNvSpPr>
                <p:nvPr/>
              </p:nvSpPr>
              <p:spPr bwMode="auto">
                <a:xfrm>
                  <a:off x="-1297"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7" name="Freeform 118"/>
                <p:cNvSpPr>
                  <a:spLocks/>
                </p:cNvSpPr>
                <p:nvPr/>
              </p:nvSpPr>
              <p:spPr bwMode="auto">
                <a:xfrm>
                  <a:off x="-84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8"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59" name="Freeform 120"/>
                <p:cNvSpPr>
                  <a:spLocks/>
                </p:cNvSpPr>
                <p:nvPr/>
              </p:nvSpPr>
              <p:spPr bwMode="auto">
                <a:xfrm>
                  <a:off x="-809" y="3357"/>
                  <a:ext cx="2" cy="0"/>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0" name="Freeform 121"/>
                <p:cNvSpPr>
                  <a:spLocks/>
                </p:cNvSpPr>
                <p:nvPr/>
              </p:nvSpPr>
              <p:spPr bwMode="auto">
                <a:xfrm>
                  <a:off x="-809" y="3355"/>
                  <a:ext cx="3"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1"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2" name="Freeform 123"/>
                <p:cNvSpPr>
                  <a:spLocks/>
                </p:cNvSpPr>
                <p:nvPr/>
              </p:nvSpPr>
              <p:spPr bwMode="auto">
                <a:xfrm>
                  <a:off x="-923" y="2256"/>
                  <a:ext cx="6"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3" name="Freeform 124"/>
                <p:cNvSpPr>
                  <a:spLocks noEditPoints="1"/>
                </p:cNvSpPr>
                <p:nvPr/>
              </p:nvSpPr>
              <p:spPr bwMode="auto">
                <a:xfrm>
                  <a:off x="-2699" y="2452"/>
                  <a:ext cx="106" cy="824"/>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4" name="Freeform 125"/>
                <p:cNvSpPr>
                  <a:spLocks/>
                </p:cNvSpPr>
                <p:nvPr/>
              </p:nvSpPr>
              <p:spPr bwMode="auto">
                <a:xfrm>
                  <a:off x="-2667" y="3070"/>
                  <a:ext cx="8" cy="2"/>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5" name="Freeform 126"/>
                <p:cNvSpPr>
                  <a:spLocks/>
                </p:cNvSpPr>
                <p:nvPr/>
              </p:nvSpPr>
              <p:spPr bwMode="auto">
                <a:xfrm>
                  <a:off x="-2796" y="3278"/>
                  <a:ext cx="102" cy="259"/>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6" name="Freeform 127"/>
                <p:cNvSpPr>
                  <a:spLocks/>
                </p:cNvSpPr>
                <p:nvPr/>
              </p:nvSpPr>
              <p:spPr bwMode="auto">
                <a:xfrm>
                  <a:off x="-2623" y="2810"/>
                  <a:ext cx="3"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7" name="Freeform 128"/>
                <p:cNvSpPr>
                  <a:spLocks/>
                </p:cNvSpPr>
                <p:nvPr/>
              </p:nvSpPr>
              <p:spPr bwMode="auto">
                <a:xfrm>
                  <a:off x="-2702" y="3276"/>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8" name="Freeform 129"/>
                <p:cNvSpPr>
                  <a:spLocks/>
                </p:cNvSpPr>
                <p:nvPr/>
              </p:nvSpPr>
              <p:spPr bwMode="auto">
                <a:xfrm>
                  <a:off x="-2718" y="3355"/>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69" name="Freeform 130"/>
                <p:cNvSpPr>
                  <a:spLocks/>
                </p:cNvSpPr>
                <p:nvPr/>
              </p:nvSpPr>
              <p:spPr bwMode="auto">
                <a:xfrm>
                  <a:off x="-260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0" name="Freeform 131"/>
                <p:cNvSpPr>
                  <a:spLocks noEditPoints="1"/>
                </p:cNvSpPr>
                <p:nvPr/>
              </p:nvSpPr>
              <p:spPr bwMode="auto">
                <a:xfrm>
                  <a:off x="-3769" y="1987"/>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1" name="Freeform 132"/>
                <p:cNvSpPr>
                  <a:spLocks/>
                </p:cNvSpPr>
                <p:nvPr/>
              </p:nvSpPr>
              <p:spPr bwMode="auto">
                <a:xfrm>
                  <a:off x="-3760"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2"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3" name="Freeform 134"/>
                <p:cNvSpPr>
                  <a:spLocks/>
                </p:cNvSpPr>
                <p:nvPr/>
              </p:nvSpPr>
              <p:spPr bwMode="auto">
                <a:xfrm>
                  <a:off x="-3566"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4" name="Freeform 135"/>
                <p:cNvSpPr>
                  <a:spLocks/>
                </p:cNvSpPr>
                <p:nvPr/>
              </p:nvSpPr>
              <p:spPr bwMode="auto">
                <a:xfrm>
                  <a:off x="-3513" y="1682"/>
                  <a:ext cx="6"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5" name="Freeform 136"/>
                <p:cNvSpPr>
                  <a:spLocks noEditPoints="1"/>
                </p:cNvSpPr>
                <p:nvPr/>
              </p:nvSpPr>
              <p:spPr bwMode="auto">
                <a:xfrm>
                  <a:off x="-3801" y="2260"/>
                  <a:ext cx="36" cy="1016"/>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6" name="Freeform 137"/>
                <p:cNvSpPr>
                  <a:spLocks/>
                </p:cNvSpPr>
                <p:nvPr/>
              </p:nvSpPr>
              <p:spPr bwMode="auto">
                <a:xfrm>
                  <a:off x="-37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7" name="Freeform 138"/>
                <p:cNvSpPr>
                  <a:spLocks/>
                </p:cNvSpPr>
                <p:nvPr/>
              </p:nvSpPr>
              <p:spPr bwMode="auto">
                <a:xfrm>
                  <a:off x="-3798" y="2861"/>
                  <a:ext cx="5" cy="3"/>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8" name="Freeform 139"/>
                <p:cNvSpPr>
                  <a:spLocks/>
                </p:cNvSpPr>
                <p:nvPr/>
              </p:nvSpPr>
              <p:spPr bwMode="auto">
                <a:xfrm>
                  <a:off x="-3793" y="3278"/>
                  <a:ext cx="15" cy="245"/>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79" name="Freeform 140"/>
                <p:cNvSpPr>
                  <a:spLocks/>
                </p:cNvSpPr>
                <p:nvPr/>
              </p:nvSpPr>
              <p:spPr bwMode="auto">
                <a:xfrm>
                  <a:off x="-3798" y="2810"/>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0"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1" name="Freeform 142"/>
                <p:cNvSpPr>
                  <a:spLocks/>
                </p:cNvSpPr>
                <p:nvPr/>
              </p:nvSpPr>
              <p:spPr bwMode="auto">
                <a:xfrm>
                  <a:off x="-3790"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2" name="Freeform 143"/>
                <p:cNvSpPr>
                  <a:spLocks/>
                </p:cNvSpPr>
                <p:nvPr/>
              </p:nvSpPr>
              <p:spPr bwMode="auto">
                <a:xfrm>
                  <a:off x="-38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3" name="Freeform 144"/>
                <p:cNvSpPr>
                  <a:spLocks/>
                </p:cNvSpPr>
                <p:nvPr/>
              </p:nvSpPr>
              <p:spPr bwMode="auto">
                <a:xfrm>
                  <a:off x="-3769" y="2256"/>
                  <a:ext cx="6"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4" name="Freeform 145"/>
                <p:cNvSpPr>
                  <a:spLocks noEditPoints="1"/>
                </p:cNvSpPr>
                <p:nvPr/>
              </p:nvSpPr>
              <p:spPr bwMode="auto">
                <a:xfrm>
                  <a:off x="-3669" y="1987"/>
                  <a:ext cx="168" cy="1289"/>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5" name="Freeform 146"/>
                <p:cNvSpPr>
                  <a:spLocks/>
                </p:cNvSpPr>
                <p:nvPr/>
              </p:nvSpPr>
              <p:spPr bwMode="auto">
                <a:xfrm>
                  <a:off x="-3642"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6" name="Freeform 147"/>
                <p:cNvSpPr>
                  <a:spLocks/>
                </p:cNvSpPr>
                <p:nvPr/>
              </p:nvSpPr>
              <p:spPr bwMode="auto">
                <a:xfrm>
                  <a:off x="-3607" y="2861"/>
                  <a:ext cx="2" cy="3"/>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7"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8" name="Freeform 149"/>
                <p:cNvSpPr>
                  <a:spLocks/>
                </p:cNvSpPr>
                <p:nvPr/>
              </p:nvSpPr>
              <p:spPr bwMode="auto">
                <a:xfrm>
                  <a:off x="-3440" y="1754"/>
                  <a:ext cx="6"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89" name="Freeform 150"/>
                <p:cNvSpPr>
                  <a:spLocks/>
                </p:cNvSpPr>
                <p:nvPr/>
              </p:nvSpPr>
              <p:spPr bwMode="auto">
                <a:xfrm>
                  <a:off x="-3608"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0" name="Freeform 151"/>
                <p:cNvSpPr>
                  <a:spLocks/>
                </p:cNvSpPr>
                <p:nvPr/>
              </p:nvSpPr>
              <p:spPr bwMode="auto">
                <a:xfrm>
                  <a:off x="-3672" y="3276"/>
                  <a:ext cx="6"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1" name="Freeform 152"/>
                <p:cNvSpPr>
                  <a:spLocks/>
                </p:cNvSpPr>
                <p:nvPr/>
              </p:nvSpPr>
              <p:spPr bwMode="auto">
                <a:xfrm>
                  <a:off x="-36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2" name="Freeform 153"/>
                <p:cNvSpPr>
                  <a:spLocks/>
                </p:cNvSpPr>
                <p:nvPr/>
              </p:nvSpPr>
              <p:spPr bwMode="auto">
                <a:xfrm>
                  <a:off x="-3607"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3" name="Freeform 154"/>
                <p:cNvSpPr>
                  <a:spLocks/>
                </p:cNvSpPr>
                <p:nvPr/>
              </p:nvSpPr>
              <p:spPr bwMode="auto">
                <a:xfrm>
                  <a:off x="-358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4" name="Freeform 155"/>
                <p:cNvSpPr>
                  <a:spLocks noEditPoints="1"/>
                </p:cNvSpPr>
                <p:nvPr/>
              </p:nvSpPr>
              <p:spPr bwMode="auto">
                <a:xfrm>
                  <a:off x="-3395" y="1987"/>
                  <a:ext cx="44"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5" name="Freeform 156"/>
                <p:cNvSpPr>
                  <a:spLocks/>
                </p:cNvSpPr>
                <p:nvPr/>
              </p:nvSpPr>
              <p:spPr bwMode="auto">
                <a:xfrm>
                  <a:off x="-3393"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6" name="Freeform 157"/>
                <p:cNvSpPr>
                  <a:spLocks noEditPoints="1"/>
                </p:cNvSpPr>
                <p:nvPr/>
              </p:nvSpPr>
              <p:spPr bwMode="auto">
                <a:xfrm>
                  <a:off x="-3355" y="1522"/>
                  <a:ext cx="118"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7" name="Freeform 158"/>
                <p:cNvSpPr>
                  <a:spLocks/>
                </p:cNvSpPr>
                <p:nvPr/>
              </p:nvSpPr>
              <p:spPr bwMode="auto">
                <a:xfrm>
                  <a:off x="-3334" y="1754"/>
                  <a:ext cx="8"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8" name="Freeform 159"/>
                <p:cNvSpPr>
                  <a:spLocks/>
                </p:cNvSpPr>
                <p:nvPr/>
              </p:nvSpPr>
              <p:spPr bwMode="auto">
                <a:xfrm>
                  <a:off x="-3314" y="1682"/>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299" name="Freeform 160"/>
                <p:cNvSpPr>
                  <a:spLocks noEditPoints="1"/>
                </p:cNvSpPr>
                <p:nvPr/>
              </p:nvSpPr>
              <p:spPr bwMode="auto">
                <a:xfrm>
                  <a:off x="-3557" y="2260"/>
                  <a:ext cx="167" cy="1016"/>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0" name="Freeform 161"/>
                <p:cNvSpPr>
                  <a:spLocks/>
                </p:cNvSpPr>
                <p:nvPr/>
              </p:nvSpPr>
              <p:spPr bwMode="auto">
                <a:xfrm>
                  <a:off x="-3495" y="307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1" name="Freeform 162"/>
                <p:cNvSpPr>
                  <a:spLocks/>
                </p:cNvSpPr>
                <p:nvPr/>
              </p:nvSpPr>
              <p:spPr bwMode="auto">
                <a:xfrm>
                  <a:off x="-3434" y="2861"/>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2" name="Freeform 163"/>
                <p:cNvSpPr>
                  <a:spLocks noEditPoints="1"/>
                </p:cNvSpPr>
                <p:nvPr/>
              </p:nvSpPr>
              <p:spPr bwMode="auto">
                <a:xfrm>
                  <a:off x="-3630" y="3278"/>
                  <a:ext cx="76" cy="155"/>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3" name="Freeform 164"/>
                <p:cNvSpPr>
                  <a:spLocks/>
                </p:cNvSpPr>
                <p:nvPr/>
              </p:nvSpPr>
              <p:spPr bwMode="auto">
                <a:xfrm>
                  <a:off x="-3422"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4" name="Freeform 165"/>
                <p:cNvSpPr>
                  <a:spLocks/>
                </p:cNvSpPr>
                <p:nvPr/>
              </p:nvSpPr>
              <p:spPr bwMode="auto">
                <a:xfrm>
                  <a:off x="-3558" y="3276"/>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5" name="Freeform 166"/>
                <p:cNvSpPr>
                  <a:spLocks/>
                </p:cNvSpPr>
                <p:nvPr/>
              </p:nvSpPr>
              <p:spPr bwMode="auto">
                <a:xfrm>
                  <a:off x="-3589" y="3352"/>
                  <a:ext cx="5" cy="0"/>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6" name="Freeform 167"/>
                <p:cNvSpPr>
                  <a:spLocks/>
                </p:cNvSpPr>
                <p:nvPr/>
              </p:nvSpPr>
              <p:spPr bwMode="auto">
                <a:xfrm>
                  <a:off x="-3401" y="2498"/>
                  <a:ext cx="6"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7"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8" name="Freeform 169"/>
                <p:cNvSpPr>
                  <a:spLocks/>
                </p:cNvSpPr>
                <p:nvPr/>
              </p:nvSpPr>
              <p:spPr bwMode="auto">
                <a:xfrm>
                  <a:off x="-3200" y="1987"/>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09" name="Freeform 170"/>
                <p:cNvSpPr>
                  <a:spLocks/>
                </p:cNvSpPr>
                <p:nvPr/>
              </p:nvSpPr>
              <p:spPr bwMode="auto">
                <a:xfrm>
                  <a:off x="-3200" y="2222"/>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0" name="Freeform 171"/>
                <p:cNvSpPr>
                  <a:spLocks noEditPoints="1"/>
                </p:cNvSpPr>
                <p:nvPr/>
              </p:nvSpPr>
              <p:spPr bwMode="auto">
                <a:xfrm>
                  <a:off x="-3203" y="1524"/>
                  <a:ext cx="8"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1" name="Freeform 172"/>
                <p:cNvSpPr>
                  <a:spLocks/>
                </p:cNvSpPr>
                <p:nvPr/>
              </p:nvSpPr>
              <p:spPr bwMode="auto">
                <a:xfrm>
                  <a:off x="-3203" y="1754"/>
                  <a:ext cx="3"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2" name="Freeform 173"/>
                <p:cNvSpPr>
                  <a:spLocks/>
                </p:cNvSpPr>
                <p:nvPr/>
              </p:nvSpPr>
              <p:spPr bwMode="auto">
                <a:xfrm>
                  <a:off x="-3197"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3" name="Freeform 174"/>
                <p:cNvSpPr>
                  <a:spLocks/>
                </p:cNvSpPr>
                <p:nvPr/>
              </p:nvSpPr>
              <p:spPr bwMode="auto">
                <a:xfrm>
                  <a:off x="-3200"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4" name="Freeform 175"/>
                <p:cNvSpPr>
                  <a:spLocks noEditPoints="1"/>
                </p:cNvSpPr>
                <p:nvPr/>
              </p:nvSpPr>
              <p:spPr bwMode="auto">
                <a:xfrm>
                  <a:off x="-3161" y="1524"/>
                  <a:ext cx="152" cy="733"/>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5"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6" name="Freeform 177"/>
                <p:cNvSpPr>
                  <a:spLocks/>
                </p:cNvSpPr>
                <p:nvPr/>
              </p:nvSpPr>
              <p:spPr bwMode="auto">
                <a:xfrm>
                  <a:off x="-3116" y="1682"/>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7" name="Line 178"/>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8" name="Line 179"/>
                <p:cNvSpPr>
                  <a:spLocks noChangeShapeType="1"/>
                </p:cNvSpPr>
                <p:nvPr/>
              </p:nvSpPr>
              <p:spPr bwMode="auto">
                <a:xfrm>
                  <a:off x="-3111" y="1682"/>
                  <a:ext cx="2" cy="0"/>
                </a:xfrm>
                <a:prstGeom prst="line">
                  <a:avLst/>
                </a:prstGeom>
                <a:no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19" name="Freeform 180"/>
                <p:cNvSpPr>
                  <a:spLocks noEditPoints="1"/>
                </p:cNvSpPr>
                <p:nvPr/>
              </p:nvSpPr>
              <p:spPr bwMode="auto">
                <a:xfrm>
                  <a:off x="-3014" y="2260"/>
                  <a:ext cx="92" cy="1016"/>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0" name="Freeform 181"/>
                <p:cNvSpPr>
                  <a:spLocks/>
                </p:cNvSpPr>
                <p:nvPr/>
              </p:nvSpPr>
              <p:spPr bwMode="auto">
                <a:xfrm>
                  <a:off x="-2958" y="307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1" name="Freeform 182"/>
                <p:cNvSpPr>
                  <a:spLocks/>
                </p:cNvSpPr>
                <p:nvPr/>
              </p:nvSpPr>
              <p:spPr bwMode="auto">
                <a:xfrm>
                  <a:off x="-2988" y="2861"/>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2" name="Freeform 183"/>
                <p:cNvSpPr>
                  <a:spLocks/>
                </p:cNvSpPr>
                <p:nvPr/>
              </p:nvSpPr>
              <p:spPr bwMode="auto">
                <a:xfrm>
                  <a:off x="-2926" y="3278"/>
                  <a:ext cx="23" cy="77"/>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3" name="Freeform 184"/>
                <p:cNvSpPr>
                  <a:spLocks/>
                </p:cNvSpPr>
                <p:nvPr/>
              </p:nvSpPr>
              <p:spPr bwMode="auto">
                <a:xfrm>
                  <a:off x="-2996" y="2810"/>
                  <a:ext cx="6"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4" name="Freeform 185"/>
                <p:cNvSpPr>
                  <a:spLocks/>
                </p:cNvSpPr>
                <p:nvPr/>
              </p:nvSpPr>
              <p:spPr bwMode="auto">
                <a:xfrm>
                  <a:off x="-2926"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5" name="Freeform 186"/>
                <p:cNvSpPr>
                  <a:spLocks/>
                </p:cNvSpPr>
                <p:nvPr/>
              </p:nvSpPr>
              <p:spPr bwMode="auto">
                <a:xfrm>
                  <a:off x="-2908" y="3357"/>
                  <a:ext cx="20"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6" name="Freeform 187"/>
                <p:cNvSpPr>
                  <a:spLocks/>
                </p:cNvSpPr>
                <p:nvPr/>
              </p:nvSpPr>
              <p:spPr bwMode="auto">
                <a:xfrm>
                  <a:off x="-2908" y="3355"/>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7"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8"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29" name="Freeform 190"/>
                <p:cNvSpPr>
                  <a:spLocks/>
                </p:cNvSpPr>
                <p:nvPr/>
              </p:nvSpPr>
              <p:spPr bwMode="auto">
                <a:xfrm>
                  <a:off x="-2903" y="1987"/>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0" name="Freeform 191"/>
                <p:cNvSpPr>
                  <a:spLocks/>
                </p:cNvSpPr>
                <p:nvPr/>
              </p:nvSpPr>
              <p:spPr bwMode="auto">
                <a:xfrm>
                  <a:off x="-2832" y="2222"/>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1" name="Freeform 192"/>
                <p:cNvSpPr>
                  <a:spLocks noEditPoints="1"/>
                </p:cNvSpPr>
                <p:nvPr/>
              </p:nvSpPr>
              <p:spPr bwMode="auto">
                <a:xfrm>
                  <a:off x="-3112" y="1522"/>
                  <a:ext cx="214"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2" name="Freeform 193"/>
                <p:cNvSpPr>
                  <a:spLocks/>
                </p:cNvSpPr>
                <p:nvPr/>
              </p:nvSpPr>
              <p:spPr bwMode="auto">
                <a:xfrm>
                  <a:off x="-2962" y="1754"/>
                  <a:ext cx="8"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3" name="Freeform 194"/>
                <p:cNvSpPr>
                  <a:spLocks/>
                </p:cNvSpPr>
                <p:nvPr/>
              </p:nvSpPr>
              <p:spPr bwMode="auto">
                <a:xfrm>
                  <a:off x="-2990" y="1682"/>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4" name="Freeform 195"/>
                <p:cNvSpPr>
                  <a:spLocks/>
                </p:cNvSpPr>
                <p:nvPr/>
              </p:nvSpPr>
              <p:spPr bwMode="auto">
                <a:xfrm>
                  <a:off x="-2996" y="1682"/>
                  <a:ext cx="6"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5" name="Freeform 196"/>
                <p:cNvSpPr>
                  <a:spLocks noEditPoints="1"/>
                </p:cNvSpPr>
                <p:nvPr/>
              </p:nvSpPr>
              <p:spPr bwMode="auto">
                <a:xfrm>
                  <a:off x="-2824" y="2260"/>
                  <a:ext cx="26" cy="1016"/>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6" name="Freeform 197"/>
                <p:cNvSpPr>
                  <a:spLocks/>
                </p:cNvSpPr>
                <p:nvPr/>
              </p:nvSpPr>
              <p:spPr bwMode="auto">
                <a:xfrm>
                  <a:off x="-2811" y="3070"/>
                  <a:ext cx="5" cy="2"/>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7" name="Freeform 198"/>
                <p:cNvSpPr>
                  <a:spLocks/>
                </p:cNvSpPr>
                <p:nvPr/>
              </p:nvSpPr>
              <p:spPr bwMode="auto">
                <a:xfrm>
                  <a:off x="-2811" y="3278"/>
                  <a:ext cx="5" cy="77"/>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8" name="Freeform 199"/>
                <p:cNvSpPr>
                  <a:spLocks/>
                </p:cNvSpPr>
                <p:nvPr/>
              </p:nvSpPr>
              <p:spPr bwMode="auto">
                <a:xfrm>
                  <a:off x="-2803" y="2810"/>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39" name="Freeform 200"/>
                <p:cNvSpPr>
                  <a:spLocks/>
                </p:cNvSpPr>
                <p:nvPr/>
              </p:nvSpPr>
              <p:spPr bwMode="auto">
                <a:xfrm>
                  <a:off x="-2811" y="3276"/>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0" name="Freeform 201"/>
                <p:cNvSpPr>
                  <a:spLocks/>
                </p:cNvSpPr>
                <p:nvPr/>
              </p:nvSpPr>
              <p:spPr bwMode="auto">
                <a:xfrm>
                  <a:off x="-2811" y="3357"/>
                  <a:ext cx="5"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1" name="Freeform 202"/>
                <p:cNvSpPr>
                  <a:spLocks/>
                </p:cNvSpPr>
                <p:nvPr/>
              </p:nvSpPr>
              <p:spPr bwMode="auto">
                <a:xfrm>
                  <a:off x="-2811" y="3355"/>
                  <a:ext cx="5"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2"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343" name="Freeform 204"/>
                <p:cNvSpPr>
                  <a:spLocks/>
                </p:cNvSpPr>
                <p:nvPr/>
              </p:nvSpPr>
              <p:spPr bwMode="auto">
                <a:xfrm>
                  <a:off x="-282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grpSp>
          <p:sp>
            <p:nvSpPr>
              <p:cNvPr id="50" name="Freeform 206"/>
              <p:cNvSpPr>
                <a:spLocks/>
              </p:cNvSpPr>
              <p:nvPr/>
            </p:nvSpPr>
            <p:spPr bwMode="auto">
              <a:xfrm>
                <a:off x="-4871258" y="2416156"/>
                <a:ext cx="349031" cy="368969"/>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1" name="Freeform 207"/>
              <p:cNvSpPr>
                <a:spLocks/>
              </p:cNvSpPr>
              <p:nvPr/>
            </p:nvSpPr>
            <p:spPr bwMode="auto">
              <a:xfrm>
                <a:off x="-4608883" y="2671974"/>
                <a:ext cx="4814" cy="2459"/>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2" name="Freeform 208"/>
              <p:cNvSpPr>
                <a:spLocks/>
              </p:cNvSpPr>
              <p:nvPr/>
            </p:nvSpPr>
            <p:spPr bwMode="auto">
              <a:xfrm>
                <a:off x="-4818302" y="2418615"/>
                <a:ext cx="481423" cy="366510"/>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3" name="Freeform 209"/>
              <p:cNvSpPr>
                <a:spLocks/>
              </p:cNvSpPr>
              <p:nvPr/>
            </p:nvSpPr>
            <p:spPr bwMode="auto">
              <a:xfrm>
                <a:off x="-4435571" y="2669513"/>
                <a:ext cx="4814" cy="2461"/>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4" name="Freeform 210"/>
              <p:cNvSpPr>
                <a:spLocks noEditPoints="1"/>
              </p:cNvSpPr>
              <p:nvPr/>
            </p:nvSpPr>
            <p:spPr bwMode="auto">
              <a:xfrm>
                <a:off x="-2680782" y="3151632"/>
                <a:ext cx="72214" cy="430464"/>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5" name="Freeform 211"/>
              <p:cNvSpPr>
                <a:spLocks/>
              </p:cNvSpPr>
              <p:nvPr/>
            </p:nvSpPr>
            <p:spPr bwMode="auto">
              <a:xfrm>
                <a:off x="-2623011" y="3527981"/>
                <a:ext cx="7221"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6" name="Freeform 212"/>
              <p:cNvSpPr>
                <a:spLocks noEditPoints="1"/>
              </p:cNvSpPr>
              <p:nvPr/>
            </p:nvSpPr>
            <p:spPr bwMode="auto">
              <a:xfrm>
                <a:off x="-2810766" y="3587016"/>
                <a:ext cx="233490" cy="1613622"/>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7" name="Freeform 213"/>
              <p:cNvSpPr>
                <a:spLocks/>
              </p:cNvSpPr>
              <p:nvPr/>
            </p:nvSpPr>
            <p:spPr bwMode="auto">
              <a:xfrm>
                <a:off x="-2702447" y="4871026"/>
                <a:ext cx="7222" cy="4920"/>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8" name="Freeform 214"/>
              <p:cNvSpPr>
                <a:spLocks noEditPoints="1"/>
              </p:cNvSpPr>
              <p:nvPr/>
            </p:nvSpPr>
            <p:spPr bwMode="auto">
              <a:xfrm>
                <a:off x="-2955193" y="2418615"/>
                <a:ext cx="281632" cy="2954209"/>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59" name="Freeform 215"/>
              <p:cNvSpPr>
                <a:spLocks/>
              </p:cNvSpPr>
              <p:nvPr/>
            </p:nvSpPr>
            <p:spPr bwMode="auto">
              <a:xfrm>
                <a:off x="-2777067" y="2785124"/>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0" name="Freeform 216"/>
              <p:cNvSpPr>
                <a:spLocks/>
              </p:cNvSpPr>
              <p:nvPr/>
            </p:nvSpPr>
            <p:spPr bwMode="auto">
              <a:xfrm>
                <a:off x="-2613383" y="4460241"/>
                <a:ext cx="12035" cy="2461"/>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1" name="Freeform 217"/>
              <p:cNvSpPr>
                <a:spLocks/>
              </p:cNvSpPr>
              <p:nvPr/>
            </p:nvSpPr>
            <p:spPr bwMode="auto">
              <a:xfrm>
                <a:off x="-2815581" y="5200638"/>
                <a:ext cx="12035" cy="2459"/>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2" name="Freeform 218"/>
              <p:cNvSpPr>
                <a:spLocks/>
              </p:cNvSpPr>
              <p:nvPr/>
            </p:nvSpPr>
            <p:spPr bwMode="auto">
              <a:xfrm>
                <a:off x="-2875759" y="5323628"/>
                <a:ext cx="4814" cy="492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3" name="Freeform 219"/>
              <p:cNvSpPr>
                <a:spLocks/>
              </p:cNvSpPr>
              <p:nvPr/>
            </p:nvSpPr>
            <p:spPr bwMode="auto">
              <a:xfrm>
                <a:off x="-2591719" y="3965824"/>
                <a:ext cx="9628"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4" name="Freeform 220"/>
              <p:cNvSpPr>
                <a:spLocks/>
              </p:cNvSpPr>
              <p:nvPr/>
            </p:nvSpPr>
            <p:spPr bwMode="auto">
              <a:xfrm>
                <a:off x="-2615791" y="3582096"/>
                <a:ext cx="7222" cy="492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5" name="Freeform 221"/>
              <p:cNvSpPr>
                <a:spLocks/>
              </p:cNvSpPr>
              <p:nvPr/>
            </p:nvSpPr>
            <p:spPr bwMode="auto">
              <a:xfrm>
                <a:off x="-5802814" y="3149173"/>
                <a:ext cx="12036" cy="2459"/>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6" name="Freeform 222"/>
              <p:cNvSpPr>
                <a:spLocks/>
              </p:cNvSpPr>
              <p:nvPr/>
            </p:nvSpPr>
            <p:spPr bwMode="auto">
              <a:xfrm>
                <a:off x="-5566916"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7" name="Freeform 223"/>
              <p:cNvSpPr>
                <a:spLocks/>
              </p:cNvSpPr>
              <p:nvPr/>
            </p:nvSpPr>
            <p:spPr bwMode="auto">
              <a:xfrm>
                <a:off x="-5326204"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8" name="Freeform 224"/>
              <p:cNvSpPr>
                <a:spLocks/>
              </p:cNvSpPr>
              <p:nvPr/>
            </p:nvSpPr>
            <p:spPr bwMode="auto">
              <a:xfrm>
                <a:off x="-5080678" y="3149173"/>
                <a:ext cx="4814" cy="2459"/>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69" name="Freeform 225"/>
              <p:cNvSpPr>
                <a:spLocks/>
              </p:cNvSpPr>
              <p:nvPr/>
            </p:nvSpPr>
            <p:spPr bwMode="auto">
              <a:xfrm>
                <a:off x="-4837559"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0" name="Freeform 226"/>
              <p:cNvSpPr>
                <a:spLocks/>
              </p:cNvSpPr>
              <p:nvPr/>
            </p:nvSpPr>
            <p:spPr bwMode="auto">
              <a:xfrm>
                <a:off x="-4608883"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1" name="Freeform 227"/>
              <p:cNvSpPr>
                <a:spLocks/>
              </p:cNvSpPr>
              <p:nvPr/>
            </p:nvSpPr>
            <p:spPr bwMode="auto">
              <a:xfrm>
                <a:off x="-1956240" y="3149173"/>
                <a:ext cx="7222"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2" name="Freeform 228"/>
              <p:cNvSpPr>
                <a:spLocks/>
              </p:cNvSpPr>
              <p:nvPr/>
            </p:nvSpPr>
            <p:spPr bwMode="auto">
              <a:xfrm>
                <a:off x="-3641222" y="3149173"/>
                <a:ext cx="4814"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3" name="Freeform 229"/>
              <p:cNvSpPr>
                <a:spLocks/>
              </p:cNvSpPr>
              <p:nvPr/>
            </p:nvSpPr>
            <p:spPr bwMode="auto">
              <a:xfrm>
                <a:off x="-3422174" y="3149173"/>
                <a:ext cx="12035" cy="2459"/>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4" name="Freeform 230"/>
              <p:cNvSpPr>
                <a:spLocks/>
              </p:cNvSpPr>
              <p:nvPr/>
            </p:nvSpPr>
            <p:spPr bwMode="auto">
              <a:xfrm>
                <a:off x="-3171834" y="3149173"/>
                <a:ext cx="7221" cy="2459"/>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5" name="Freeform 231"/>
              <p:cNvSpPr>
                <a:spLocks/>
              </p:cNvSpPr>
              <p:nvPr/>
            </p:nvSpPr>
            <p:spPr bwMode="auto">
              <a:xfrm>
                <a:off x="-2921494" y="3149173"/>
                <a:ext cx="9628"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6" name="Freeform 232"/>
              <p:cNvSpPr>
                <a:spLocks/>
              </p:cNvSpPr>
              <p:nvPr/>
            </p:nvSpPr>
            <p:spPr bwMode="auto">
              <a:xfrm>
                <a:off x="-2399150" y="3149173"/>
                <a:ext cx="4814"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7" name="Freeform 233"/>
              <p:cNvSpPr>
                <a:spLocks/>
              </p:cNvSpPr>
              <p:nvPr/>
            </p:nvSpPr>
            <p:spPr bwMode="auto">
              <a:xfrm>
                <a:off x="-2187324" y="3149173"/>
                <a:ext cx="12036"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8" name="Freeform 234"/>
              <p:cNvSpPr>
                <a:spLocks/>
              </p:cNvSpPr>
              <p:nvPr/>
            </p:nvSpPr>
            <p:spPr bwMode="auto">
              <a:xfrm>
                <a:off x="-1515737" y="3149173"/>
                <a:ext cx="9628" cy="2459"/>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79" name="Freeform 235"/>
              <p:cNvSpPr>
                <a:spLocks/>
              </p:cNvSpPr>
              <p:nvPr/>
            </p:nvSpPr>
            <p:spPr bwMode="auto">
              <a:xfrm>
                <a:off x="-1746821" y="3149173"/>
                <a:ext cx="9628" cy="2459"/>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0" name="Freeform 236"/>
              <p:cNvSpPr>
                <a:spLocks/>
              </p:cNvSpPr>
              <p:nvPr/>
            </p:nvSpPr>
            <p:spPr bwMode="auto">
              <a:xfrm>
                <a:off x="-2680782" y="3149173"/>
                <a:ext cx="7221" cy="2459"/>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1"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2" name="Freeform 238"/>
              <p:cNvSpPr>
                <a:spLocks noEditPoints="1"/>
              </p:cNvSpPr>
              <p:nvPr/>
            </p:nvSpPr>
            <p:spPr bwMode="auto">
              <a:xfrm>
                <a:off x="-4912180" y="4871026"/>
                <a:ext cx="917112" cy="4920"/>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3" name="Freeform 239"/>
              <p:cNvSpPr>
                <a:spLocks noEditPoints="1"/>
              </p:cNvSpPr>
              <p:nvPr/>
            </p:nvSpPr>
            <p:spPr bwMode="auto">
              <a:xfrm>
                <a:off x="-3672514" y="4871026"/>
                <a:ext cx="1172265" cy="4920"/>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4" name="Freeform 240"/>
              <p:cNvSpPr>
                <a:spLocks noEditPoints="1"/>
              </p:cNvSpPr>
              <p:nvPr/>
            </p:nvSpPr>
            <p:spPr bwMode="auto">
              <a:xfrm>
                <a:off x="-2071782" y="4871026"/>
                <a:ext cx="1239666" cy="4920"/>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5" name="Freeform 241"/>
              <p:cNvSpPr>
                <a:spLocks noEditPoints="1"/>
              </p:cNvSpPr>
              <p:nvPr/>
            </p:nvSpPr>
            <p:spPr bwMode="auto">
              <a:xfrm>
                <a:off x="-6245723" y="4871026"/>
                <a:ext cx="919519" cy="4920"/>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6" name="Freeform 242"/>
              <p:cNvSpPr>
                <a:spLocks/>
              </p:cNvSpPr>
              <p:nvPr/>
            </p:nvSpPr>
            <p:spPr bwMode="auto">
              <a:xfrm>
                <a:off x="-5020500" y="4541414"/>
                <a:ext cx="7221" cy="2459"/>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7" name="Freeform 243"/>
              <p:cNvSpPr>
                <a:spLocks noEditPoints="1"/>
              </p:cNvSpPr>
              <p:nvPr/>
            </p:nvSpPr>
            <p:spPr bwMode="auto">
              <a:xfrm>
                <a:off x="-3780835" y="4541414"/>
                <a:ext cx="1408164" cy="2459"/>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8" name="Freeform 244"/>
              <p:cNvSpPr>
                <a:spLocks/>
              </p:cNvSpPr>
              <p:nvPr/>
            </p:nvSpPr>
            <p:spPr bwMode="auto">
              <a:xfrm>
                <a:off x="-2175287" y="4541414"/>
                <a:ext cx="0" cy="2459"/>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89" name="Freeform 245"/>
              <p:cNvSpPr>
                <a:spLocks/>
              </p:cNvSpPr>
              <p:nvPr/>
            </p:nvSpPr>
            <p:spPr bwMode="auto">
              <a:xfrm>
                <a:off x="-6310714" y="4541414"/>
                <a:ext cx="4814" cy="2459"/>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0" name="Freeform 246"/>
              <p:cNvSpPr>
                <a:spLocks noEditPoints="1"/>
              </p:cNvSpPr>
              <p:nvPr/>
            </p:nvSpPr>
            <p:spPr bwMode="auto">
              <a:xfrm>
                <a:off x="-4062467" y="3527981"/>
                <a:ext cx="3134066" cy="4920"/>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1" name="Freeform 247"/>
              <p:cNvSpPr>
                <a:spLocks noEditPoints="1"/>
              </p:cNvSpPr>
              <p:nvPr/>
            </p:nvSpPr>
            <p:spPr bwMode="auto">
              <a:xfrm>
                <a:off x="-6245723" y="3527981"/>
                <a:ext cx="2043643" cy="4920"/>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2" name="Freeform 248"/>
              <p:cNvSpPr>
                <a:spLocks/>
              </p:cNvSpPr>
              <p:nvPr/>
            </p:nvSpPr>
            <p:spPr bwMode="auto">
              <a:xfrm>
                <a:off x="-3691771" y="2785124"/>
                <a:ext cx="9628" cy="2459"/>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3" name="Freeform 249"/>
              <p:cNvSpPr>
                <a:spLocks noEditPoints="1"/>
              </p:cNvSpPr>
              <p:nvPr/>
            </p:nvSpPr>
            <p:spPr bwMode="auto">
              <a:xfrm>
                <a:off x="-5836513" y="2785124"/>
                <a:ext cx="1314286" cy="2459"/>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4" name="Freeform 250"/>
              <p:cNvSpPr>
                <a:spLocks/>
              </p:cNvSpPr>
              <p:nvPr/>
            </p:nvSpPr>
            <p:spPr bwMode="auto">
              <a:xfrm>
                <a:off x="-3672514" y="2669513"/>
                <a:ext cx="4814"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5" name="Freeform 251"/>
              <p:cNvSpPr>
                <a:spLocks/>
              </p:cNvSpPr>
              <p:nvPr/>
            </p:nvSpPr>
            <p:spPr bwMode="auto">
              <a:xfrm>
                <a:off x="-1308725" y="3146713"/>
                <a:ext cx="7221" cy="2461"/>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6" name="Freeform 252"/>
              <p:cNvSpPr>
                <a:spLocks/>
              </p:cNvSpPr>
              <p:nvPr/>
            </p:nvSpPr>
            <p:spPr bwMode="auto">
              <a:xfrm>
                <a:off x="-5737821" y="2669513"/>
                <a:ext cx="2406" cy="2461"/>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7" name="Freeform 253"/>
              <p:cNvSpPr>
                <a:spLocks noEditPoints="1"/>
              </p:cNvSpPr>
              <p:nvPr/>
            </p:nvSpPr>
            <p:spPr bwMode="auto">
              <a:xfrm>
                <a:off x="-5034942" y="4460241"/>
                <a:ext cx="1162637" cy="2461"/>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8" name="Freeform 254"/>
              <p:cNvSpPr>
                <a:spLocks noEditPoints="1"/>
              </p:cNvSpPr>
              <p:nvPr/>
            </p:nvSpPr>
            <p:spPr bwMode="auto">
              <a:xfrm>
                <a:off x="-3795278" y="4460241"/>
                <a:ext cx="1449084" cy="2461"/>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99" name="Freeform 255"/>
              <p:cNvSpPr>
                <a:spLocks noEditPoints="1"/>
              </p:cNvSpPr>
              <p:nvPr/>
            </p:nvSpPr>
            <p:spPr bwMode="auto">
              <a:xfrm>
                <a:off x="-2199359" y="4460241"/>
                <a:ext cx="1434642" cy="2461"/>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0" name="Freeform 256"/>
              <p:cNvSpPr>
                <a:spLocks noEditPoints="1"/>
              </p:cNvSpPr>
              <p:nvPr/>
            </p:nvSpPr>
            <p:spPr bwMode="auto">
              <a:xfrm>
                <a:off x="-6315529" y="4460241"/>
                <a:ext cx="1167451" cy="2461"/>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1" name="Freeform 257"/>
              <p:cNvSpPr>
                <a:spLocks noEditPoints="1"/>
              </p:cNvSpPr>
              <p:nvPr/>
            </p:nvSpPr>
            <p:spPr bwMode="auto">
              <a:xfrm>
                <a:off x="-6212023" y="5200638"/>
                <a:ext cx="748614" cy="2459"/>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2" name="Freeform 258"/>
              <p:cNvSpPr>
                <a:spLocks noEditPoints="1"/>
              </p:cNvSpPr>
              <p:nvPr/>
            </p:nvSpPr>
            <p:spPr bwMode="auto">
              <a:xfrm>
                <a:off x="-4837559" y="5200638"/>
                <a:ext cx="741392" cy="2459"/>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3" name="Freeform 259"/>
              <p:cNvSpPr>
                <a:spLocks noEditPoints="1"/>
              </p:cNvSpPr>
              <p:nvPr/>
            </p:nvSpPr>
            <p:spPr bwMode="auto">
              <a:xfrm>
                <a:off x="-3593080" y="5200638"/>
                <a:ext cx="926741" cy="2459"/>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4" name="Freeform 260"/>
              <p:cNvSpPr>
                <a:spLocks noEditPoints="1"/>
              </p:cNvSpPr>
              <p:nvPr/>
            </p:nvSpPr>
            <p:spPr bwMode="auto">
              <a:xfrm>
                <a:off x="-1879213" y="5200638"/>
                <a:ext cx="967661" cy="2459"/>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5" name="Freeform 261"/>
              <p:cNvSpPr>
                <a:spLocks noEditPoints="1"/>
              </p:cNvSpPr>
              <p:nvPr/>
            </p:nvSpPr>
            <p:spPr bwMode="auto">
              <a:xfrm>
                <a:off x="-6175916" y="5318708"/>
                <a:ext cx="633071" cy="2459"/>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6" name="Freeform 262"/>
              <p:cNvSpPr>
                <a:spLocks noEditPoints="1"/>
              </p:cNvSpPr>
              <p:nvPr/>
            </p:nvSpPr>
            <p:spPr bwMode="auto">
              <a:xfrm>
                <a:off x="-4779788" y="5323628"/>
                <a:ext cx="625850" cy="492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7" name="Freeform 263"/>
              <p:cNvSpPr>
                <a:spLocks noEditPoints="1"/>
              </p:cNvSpPr>
              <p:nvPr/>
            </p:nvSpPr>
            <p:spPr bwMode="auto">
              <a:xfrm>
                <a:off x="-3537716" y="5323628"/>
                <a:ext cx="791941" cy="492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8" name="Freeform 264"/>
              <p:cNvSpPr>
                <a:spLocks/>
              </p:cNvSpPr>
              <p:nvPr/>
            </p:nvSpPr>
            <p:spPr bwMode="auto">
              <a:xfrm>
                <a:off x="-1766077" y="5323628"/>
                <a:ext cx="7221" cy="492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09" name="Freeform 265"/>
              <p:cNvSpPr>
                <a:spLocks noEditPoints="1"/>
              </p:cNvSpPr>
              <p:nvPr/>
            </p:nvSpPr>
            <p:spPr bwMode="auto">
              <a:xfrm>
                <a:off x="-6344414" y="3965824"/>
                <a:ext cx="5591732" cy="4920"/>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0" name="Freeform 266"/>
              <p:cNvSpPr>
                <a:spLocks noEditPoints="1"/>
              </p:cNvSpPr>
              <p:nvPr/>
            </p:nvSpPr>
            <p:spPr bwMode="auto">
              <a:xfrm>
                <a:off x="-6264980" y="3582096"/>
                <a:ext cx="2074935" cy="4920"/>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1" name="Freeform 267"/>
              <p:cNvSpPr>
                <a:spLocks noEditPoints="1"/>
              </p:cNvSpPr>
              <p:nvPr/>
            </p:nvSpPr>
            <p:spPr bwMode="auto">
              <a:xfrm>
                <a:off x="-4079318" y="3582096"/>
                <a:ext cx="3184617" cy="4920"/>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2" name="Freeform 268"/>
              <p:cNvSpPr>
                <a:spLocks/>
              </p:cNvSpPr>
              <p:nvPr/>
            </p:nvSpPr>
            <p:spPr bwMode="auto">
              <a:xfrm>
                <a:off x="-3833792" y="4088813"/>
                <a:ext cx="2408" cy="2459"/>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3" name="Freeform 269"/>
              <p:cNvSpPr>
                <a:spLocks/>
              </p:cNvSpPr>
              <p:nvPr/>
            </p:nvSpPr>
            <p:spPr bwMode="auto">
              <a:xfrm>
                <a:off x="-2269166" y="4044537"/>
                <a:ext cx="2408" cy="2459"/>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4" name="Freeform 270"/>
              <p:cNvSpPr>
                <a:spLocks/>
              </p:cNvSpPr>
              <p:nvPr/>
            </p:nvSpPr>
            <p:spPr bwMode="auto">
              <a:xfrm>
                <a:off x="-1301505" y="3146713"/>
                <a:ext cx="7222" cy="2461"/>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5" name="Freeform 271"/>
              <p:cNvSpPr>
                <a:spLocks/>
              </p:cNvSpPr>
              <p:nvPr/>
            </p:nvSpPr>
            <p:spPr bwMode="auto">
              <a:xfrm>
                <a:off x="-4139495" y="3892030"/>
                <a:ext cx="9628" cy="2459"/>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6" name="Freeform 272"/>
              <p:cNvSpPr>
                <a:spLocks/>
              </p:cNvSpPr>
              <p:nvPr/>
            </p:nvSpPr>
            <p:spPr bwMode="auto">
              <a:xfrm>
                <a:off x="-5075864" y="4002720"/>
                <a:ext cx="2408" cy="2461"/>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7" name="Freeform 273"/>
              <p:cNvSpPr>
                <a:spLocks/>
              </p:cNvSpPr>
              <p:nvPr/>
            </p:nvSpPr>
            <p:spPr bwMode="auto">
              <a:xfrm>
                <a:off x="-4529448" y="2785124"/>
                <a:ext cx="7221" cy="2459"/>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8" name="Freeform 274"/>
              <p:cNvSpPr>
                <a:spLocks/>
              </p:cNvSpPr>
              <p:nvPr/>
            </p:nvSpPr>
            <p:spPr bwMode="auto">
              <a:xfrm>
                <a:off x="-4524634" y="2785124"/>
                <a:ext cx="2406" cy="2459"/>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19" name="Freeform 275"/>
              <p:cNvSpPr>
                <a:spLocks/>
              </p:cNvSpPr>
              <p:nvPr/>
            </p:nvSpPr>
            <p:spPr bwMode="auto">
              <a:xfrm>
                <a:off x="-4341693" y="2785124"/>
                <a:ext cx="4814" cy="2459"/>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0" name="Freeform 276"/>
              <p:cNvSpPr>
                <a:spLocks noEditPoints="1"/>
              </p:cNvSpPr>
              <p:nvPr/>
            </p:nvSpPr>
            <p:spPr bwMode="auto">
              <a:xfrm>
                <a:off x="-6036303" y="3149173"/>
                <a:ext cx="1660911" cy="2459"/>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1" name="Freeform 277"/>
              <p:cNvSpPr>
                <a:spLocks/>
              </p:cNvSpPr>
              <p:nvPr/>
            </p:nvSpPr>
            <p:spPr bwMode="auto">
              <a:xfrm>
                <a:off x="-1303911" y="3149173"/>
                <a:ext cx="7221" cy="2459"/>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2" name="Freeform 278"/>
              <p:cNvSpPr>
                <a:spLocks/>
              </p:cNvSpPr>
              <p:nvPr/>
            </p:nvSpPr>
            <p:spPr bwMode="auto">
              <a:xfrm>
                <a:off x="-1301505" y="3149173"/>
                <a:ext cx="4814" cy="2459"/>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3" name="Freeform 279"/>
              <p:cNvSpPr>
                <a:spLocks/>
              </p:cNvSpPr>
              <p:nvPr/>
            </p:nvSpPr>
            <p:spPr bwMode="auto">
              <a:xfrm>
                <a:off x="-3872306" y="3149173"/>
                <a:ext cx="4814" cy="2459"/>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4" name="Freeform 280"/>
              <p:cNvSpPr>
                <a:spLocks/>
              </p:cNvSpPr>
              <p:nvPr/>
            </p:nvSpPr>
            <p:spPr bwMode="auto">
              <a:xfrm>
                <a:off x="-5675236" y="2593261"/>
                <a:ext cx="1612768" cy="2508986"/>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5" name="Freeform 281"/>
              <p:cNvSpPr>
                <a:spLocks/>
              </p:cNvSpPr>
              <p:nvPr/>
            </p:nvSpPr>
            <p:spPr bwMode="auto">
              <a:xfrm>
                <a:off x="-5010871" y="2548984"/>
                <a:ext cx="231083" cy="18694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6" name="Freeform 282"/>
              <p:cNvSpPr>
                <a:spLocks/>
              </p:cNvSpPr>
              <p:nvPr/>
            </p:nvSpPr>
            <p:spPr bwMode="auto">
              <a:xfrm>
                <a:off x="-4938658" y="2428454"/>
                <a:ext cx="385139" cy="341912"/>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7" name="Freeform 283"/>
              <p:cNvSpPr>
                <a:spLocks/>
              </p:cNvSpPr>
              <p:nvPr/>
            </p:nvSpPr>
            <p:spPr bwMode="auto">
              <a:xfrm>
                <a:off x="-3747136" y="2502248"/>
                <a:ext cx="2043643" cy="220889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8" name="Freeform 284"/>
              <p:cNvSpPr>
                <a:spLocks/>
              </p:cNvSpPr>
              <p:nvPr/>
            </p:nvSpPr>
            <p:spPr bwMode="auto">
              <a:xfrm>
                <a:off x="-3751950" y="2445673"/>
                <a:ext cx="507902" cy="324692"/>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29" name="Freeform 285"/>
              <p:cNvSpPr>
                <a:spLocks/>
              </p:cNvSpPr>
              <p:nvPr/>
            </p:nvSpPr>
            <p:spPr bwMode="auto">
              <a:xfrm>
                <a:off x="-1826256" y="3864971"/>
                <a:ext cx="149241" cy="223842"/>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0" name="Freeform 286"/>
              <p:cNvSpPr>
                <a:spLocks/>
              </p:cNvSpPr>
              <p:nvPr/>
            </p:nvSpPr>
            <p:spPr bwMode="auto">
              <a:xfrm>
                <a:off x="-2038082" y="3899408"/>
                <a:ext cx="180535" cy="250899"/>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1" name="Freeform 287"/>
              <p:cNvSpPr>
                <a:spLocks/>
              </p:cNvSpPr>
              <p:nvPr/>
            </p:nvSpPr>
            <p:spPr bwMode="auto">
              <a:xfrm>
                <a:off x="-1486852" y="4024859"/>
                <a:ext cx="305703" cy="201703"/>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2" name="Freeform 288"/>
              <p:cNvSpPr>
                <a:spLocks/>
              </p:cNvSpPr>
              <p:nvPr/>
            </p:nvSpPr>
            <p:spPr bwMode="auto">
              <a:xfrm>
                <a:off x="-1710715" y="4251159"/>
                <a:ext cx="572894" cy="568211"/>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3" name="Freeform 289"/>
              <p:cNvSpPr>
                <a:spLocks/>
              </p:cNvSpPr>
              <p:nvPr/>
            </p:nvSpPr>
            <p:spPr bwMode="auto">
              <a:xfrm>
                <a:off x="-5229920" y="2526846"/>
                <a:ext cx="50550" cy="46737"/>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4" name="Freeform 290"/>
              <p:cNvSpPr>
                <a:spLocks/>
              </p:cNvSpPr>
              <p:nvPr/>
            </p:nvSpPr>
            <p:spPr bwMode="auto">
              <a:xfrm>
                <a:off x="-5172149" y="2558824"/>
                <a:ext cx="86656" cy="56574"/>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5" name="Freeform 291"/>
              <p:cNvSpPr>
                <a:spLocks/>
              </p:cNvSpPr>
              <p:nvPr/>
            </p:nvSpPr>
            <p:spPr bwMode="auto">
              <a:xfrm>
                <a:off x="-5030128" y="2418615"/>
                <a:ext cx="79434" cy="91013"/>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6" name="Freeform 292"/>
              <p:cNvSpPr>
                <a:spLocks/>
              </p:cNvSpPr>
              <p:nvPr/>
            </p:nvSpPr>
            <p:spPr bwMode="auto">
              <a:xfrm>
                <a:off x="-5054199" y="2553904"/>
                <a:ext cx="113134" cy="12790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7" name="Freeform 293"/>
              <p:cNvSpPr>
                <a:spLocks/>
              </p:cNvSpPr>
              <p:nvPr/>
            </p:nvSpPr>
            <p:spPr bwMode="auto">
              <a:xfrm>
                <a:off x="-5126413" y="2482569"/>
                <a:ext cx="52957" cy="61496"/>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8" name="Freeform 294"/>
              <p:cNvSpPr>
                <a:spLocks/>
              </p:cNvSpPr>
              <p:nvPr/>
            </p:nvSpPr>
            <p:spPr bwMode="auto">
              <a:xfrm>
                <a:off x="-4844781" y="3505842"/>
                <a:ext cx="117949" cy="98392"/>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39" name="Freeform 295"/>
              <p:cNvSpPr>
                <a:spLocks/>
              </p:cNvSpPr>
              <p:nvPr/>
            </p:nvSpPr>
            <p:spPr bwMode="auto">
              <a:xfrm>
                <a:off x="-4454828" y="2664594"/>
                <a:ext cx="96285" cy="56576"/>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0" name="Freeform 296"/>
              <p:cNvSpPr>
                <a:spLocks/>
              </p:cNvSpPr>
              <p:nvPr/>
            </p:nvSpPr>
            <p:spPr bwMode="auto">
              <a:xfrm>
                <a:off x="-3431802" y="2822020"/>
                <a:ext cx="86656" cy="164807"/>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1" name="Freeform 297"/>
              <p:cNvSpPr>
                <a:spLocks/>
              </p:cNvSpPr>
              <p:nvPr/>
            </p:nvSpPr>
            <p:spPr bwMode="auto">
              <a:xfrm>
                <a:off x="-3487167" y="2888436"/>
                <a:ext cx="64993" cy="66414"/>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a:lstStyle/>
              <a:p>
                <a:pPr defTabSz="884105" fontAlgn="auto">
                  <a:spcBef>
                    <a:spcPts val="0"/>
                  </a:spcBef>
                  <a:spcAft>
                    <a:spcPts val="0"/>
                  </a:spcAft>
                  <a:defRPr/>
                </a:pPr>
                <a:endParaRPr lang="en-US" sz="1662">
                  <a:latin typeface="+mn-lt"/>
                  <a:cs typeface="+mn-cs"/>
                </a:endParaRPr>
              </a:p>
            </p:txBody>
          </p:sp>
          <p:sp>
            <p:nvSpPr>
              <p:cNvPr id="142" name="Freeform 298"/>
              <p:cNvSpPr>
                <a:spLocks/>
              </p:cNvSpPr>
              <p:nvPr/>
            </p:nvSpPr>
            <p:spPr bwMode="auto">
              <a:xfrm>
                <a:off x="-5085493" y="2418615"/>
                <a:ext cx="9628" cy="158410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sp>
            <p:nvSpPr>
              <p:cNvPr id="143" name="Freeform 299"/>
              <p:cNvSpPr>
                <a:spLocks/>
              </p:cNvSpPr>
              <p:nvPr/>
            </p:nvSpPr>
            <p:spPr bwMode="auto">
              <a:xfrm>
                <a:off x="-2902237" y="2418615"/>
                <a:ext cx="647514" cy="1648059"/>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a:lstStyle/>
              <a:p>
                <a:pPr defTabSz="884105" fontAlgn="auto">
                  <a:spcBef>
                    <a:spcPts val="0"/>
                  </a:spcBef>
                  <a:spcAft>
                    <a:spcPts val="0"/>
                  </a:spcAft>
                  <a:defRPr/>
                </a:pPr>
                <a:endParaRPr lang="en-US" sz="1662">
                  <a:latin typeface="+mn-lt"/>
                  <a:cs typeface="+mn-cs"/>
                </a:endParaRPr>
              </a:p>
            </p:txBody>
          </p:sp>
        </p:grpSp>
        <p:grpSp>
          <p:nvGrpSpPr>
            <p:cNvPr id="16" name="Group 21"/>
            <p:cNvGrpSpPr>
              <a:grpSpLocks/>
            </p:cNvGrpSpPr>
            <p:nvPr>
              <p:custDataLst>
                <p:tags r:id="rId17"/>
              </p:custDataLst>
            </p:nvPr>
          </p:nvGrpSpPr>
          <p:grpSpPr bwMode="auto">
            <a:xfrm>
              <a:off x="6450012" y="3926681"/>
              <a:ext cx="3425033" cy="1653383"/>
              <a:chOff x="6450011" y="3926681"/>
              <a:chExt cx="3425034" cy="1653383"/>
            </a:xfrm>
          </p:grpSpPr>
          <p:sp>
            <p:nvSpPr>
              <p:cNvPr id="17" name="Oval 22"/>
              <p:cNvSpPr/>
              <p:nvPr/>
            </p:nvSpPr>
            <p:spPr>
              <a:xfrm>
                <a:off x="6821694" y="40424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8" name="Oval 23"/>
              <p:cNvSpPr/>
              <p:nvPr/>
            </p:nvSpPr>
            <p:spPr>
              <a:xfrm>
                <a:off x="6449799" y="4283171"/>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19" name="Oval 24"/>
              <p:cNvSpPr/>
              <p:nvPr/>
            </p:nvSpPr>
            <p:spPr>
              <a:xfrm>
                <a:off x="6528310" y="450063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0" name="Oval 25"/>
              <p:cNvSpPr/>
              <p:nvPr/>
            </p:nvSpPr>
            <p:spPr>
              <a:xfrm>
                <a:off x="6685332" y="4680095"/>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1" name="Oval 26"/>
              <p:cNvSpPr/>
              <p:nvPr/>
            </p:nvSpPr>
            <p:spPr>
              <a:xfrm>
                <a:off x="7234911" y="5150914"/>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2" name="Oval 27"/>
              <p:cNvSpPr/>
              <p:nvPr/>
            </p:nvSpPr>
            <p:spPr>
              <a:xfrm>
                <a:off x="6968386" y="548449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3" name="Oval 28"/>
              <p:cNvSpPr/>
              <p:nvPr/>
            </p:nvSpPr>
            <p:spPr>
              <a:xfrm>
                <a:off x="7121277" y="552461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4" name="Oval 29"/>
              <p:cNvSpPr/>
              <p:nvPr/>
            </p:nvSpPr>
            <p:spPr>
              <a:xfrm>
                <a:off x="9819582" y="5476054"/>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5" name="Oval 30"/>
              <p:cNvSpPr/>
              <p:nvPr/>
            </p:nvSpPr>
            <p:spPr>
              <a:xfrm>
                <a:off x="9272069" y="4965120"/>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6" name="Oval 31"/>
              <p:cNvSpPr/>
              <p:nvPr/>
            </p:nvSpPr>
            <p:spPr>
              <a:xfrm>
                <a:off x="9323722" y="4696985"/>
                <a:ext cx="55784"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7" name="Oval 32"/>
              <p:cNvSpPr/>
              <p:nvPr/>
            </p:nvSpPr>
            <p:spPr>
              <a:xfrm>
                <a:off x="9410497" y="472654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8" name="Oval 33"/>
              <p:cNvSpPr/>
              <p:nvPr/>
            </p:nvSpPr>
            <p:spPr>
              <a:xfrm>
                <a:off x="9418761" y="458931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29" name="Oval 34"/>
              <p:cNvSpPr/>
              <p:nvPr/>
            </p:nvSpPr>
            <p:spPr>
              <a:xfrm>
                <a:off x="9096452" y="4399293"/>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0" name="Oval 35"/>
              <p:cNvSpPr/>
              <p:nvPr/>
            </p:nvSpPr>
            <p:spPr>
              <a:xfrm>
                <a:off x="8933231" y="468431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1" name="Oval 36"/>
              <p:cNvSpPr/>
              <p:nvPr/>
            </p:nvSpPr>
            <p:spPr>
              <a:xfrm>
                <a:off x="8600592" y="4547084"/>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2" name="Oval 37"/>
              <p:cNvSpPr/>
              <p:nvPr/>
            </p:nvSpPr>
            <p:spPr>
              <a:xfrm>
                <a:off x="8612989" y="467376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3" name="Oval 38"/>
              <p:cNvSpPr/>
              <p:nvPr/>
            </p:nvSpPr>
            <p:spPr>
              <a:xfrm>
                <a:off x="8369191" y="43781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4" name="Oval 39"/>
              <p:cNvSpPr/>
              <p:nvPr/>
            </p:nvSpPr>
            <p:spPr>
              <a:xfrm>
                <a:off x="7844406" y="4437297"/>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5" name="Oval 40"/>
              <p:cNvSpPr/>
              <p:nvPr/>
            </p:nvSpPr>
            <p:spPr>
              <a:xfrm>
                <a:off x="7914653" y="425994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6" name="Oval 41"/>
              <p:cNvSpPr/>
              <p:nvPr/>
            </p:nvSpPr>
            <p:spPr>
              <a:xfrm>
                <a:off x="7982833"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7" name="Oval 42"/>
              <p:cNvSpPr/>
              <p:nvPr/>
            </p:nvSpPr>
            <p:spPr>
              <a:xfrm>
                <a:off x="8053080" y="4173384"/>
                <a:ext cx="55785" cy="57006"/>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8" name="Oval 43"/>
              <p:cNvSpPr/>
              <p:nvPr/>
            </p:nvSpPr>
            <p:spPr>
              <a:xfrm>
                <a:off x="8030353" y="404881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39" name="Oval 44"/>
              <p:cNvSpPr/>
              <p:nvPr/>
            </p:nvSpPr>
            <p:spPr>
              <a:xfrm>
                <a:off x="8137790" y="3926363"/>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0" name="Oval 45"/>
              <p:cNvSpPr/>
              <p:nvPr/>
            </p:nvSpPr>
            <p:spPr>
              <a:xfrm>
                <a:off x="8212169" y="3966477"/>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1" name="Oval 46"/>
              <p:cNvSpPr/>
              <p:nvPr/>
            </p:nvSpPr>
            <p:spPr>
              <a:xfrm>
                <a:off x="8146054" y="4034039"/>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2" name="Oval 47"/>
              <p:cNvSpPr/>
              <p:nvPr/>
            </p:nvSpPr>
            <p:spPr>
              <a:xfrm>
                <a:off x="8086137" y="4124825"/>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3" name="Oval 48"/>
              <p:cNvSpPr/>
              <p:nvPr/>
            </p:nvSpPr>
            <p:spPr>
              <a:xfrm>
                <a:off x="8150186" y="4116380"/>
                <a:ext cx="55784" cy="5700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4" name="Oval 49"/>
              <p:cNvSpPr/>
              <p:nvPr/>
            </p:nvSpPr>
            <p:spPr>
              <a:xfrm>
                <a:off x="8205970" y="4148048"/>
                <a:ext cx="53718"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5" name="Oval 50"/>
              <p:cNvSpPr/>
              <p:nvPr/>
            </p:nvSpPr>
            <p:spPr>
              <a:xfrm>
                <a:off x="8241094" y="4198720"/>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6" name="Oval 51"/>
              <p:cNvSpPr/>
              <p:nvPr/>
            </p:nvSpPr>
            <p:spPr>
              <a:xfrm>
                <a:off x="8243159" y="4259948"/>
                <a:ext cx="55785"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7" name="Oval 52"/>
              <p:cNvSpPr/>
              <p:nvPr/>
            </p:nvSpPr>
            <p:spPr>
              <a:xfrm>
                <a:off x="8170847" y="4276838"/>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sp>
            <p:nvSpPr>
              <p:cNvPr id="48" name="Oval 53"/>
              <p:cNvSpPr/>
              <p:nvPr/>
            </p:nvSpPr>
            <p:spPr>
              <a:xfrm>
                <a:off x="8129525" y="4202942"/>
                <a:ext cx="55784" cy="5489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84105" fontAlgn="auto">
                  <a:spcBef>
                    <a:spcPts val="0"/>
                  </a:spcBef>
                  <a:spcAft>
                    <a:spcPts val="0"/>
                  </a:spcAft>
                  <a:defRPr/>
                </a:pPr>
                <a:endParaRPr lang="en-US" sz="1200" dirty="0"/>
              </a:p>
            </p:txBody>
          </p:sp>
        </p:grpSp>
      </p:grpSp>
      <p:sp>
        <p:nvSpPr>
          <p:cNvPr id="344" name="Rectangle 9"/>
          <p:cNvSpPr>
            <a:spLocks noChangeArrowheads="1"/>
          </p:cNvSpPr>
          <p:nvPr>
            <p:custDataLst>
              <p:tags r:id="rId15"/>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a:t>
            </a:r>
            <a:r>
              <a:rPr lang="en-US" sz="923" dirty="0" smtClean="0">
                <a:solidFill>
                  <a:schemeClr val="bg1"/>
                </a:solidFill>
              </a:rPr>
              <a:t>180,000 people </a:t>
            </a:r>
            <a:r>
              <a:rPr lang="en-US" sz="923" dirty="0">
                <a:solidFill>
                  <a:schemeClr val="bg1"/>
                </a:solidFill>
              </a:rPr>
              <a:t>in </a:t>
            </a:r>
            <a:r>
              <a:rPr lang="en-US" sz="923" dirty="0" smtClean="0">
                <a:solidFill>
                  <a:schemeClr val="bg1"/>
                </a:solidFill>
              </a:rPr>
              <a:t>44 </a:t>
            </a:r>
            <a:r>
              <a:rPr lang="en-US" sz="923" dirty="0">
                <a:solidFill>
                  <a:schemeClr val="bg1"/>
                </a:solidFill>
              </a:rPr>
              <a:t>countries, Capgemini is one of the world's foremost providers of consulting, technology and outsourcing services. The Group reported </a:t>
            </a:r>
            <a:r>
              <a:rPr lang="en-US" sz="923" dirty="0" smtClean="0">
                <a:solidFill>
                  <a:schemeClr val="bg1"/>
                </a:solidFill>
              </a:rPr>
              <a:t>2014 </a:t>
            </a:r>
            <a:r>
              <a:rPr lang="en-US" sz="923" dirty="0">
                <a:solidFill>
                  <a:schemeClr val="bg1"/>
                </a:solidFill>
              </a:rPr>
              <a:t>global revenues of EUR </a:t>
            </a:r>
            <a:r>
              <a:rPr lang="en-US" sz="923" dirty="0" smtClean="0">
                <a:solidFill>
                  <a:schemeClr val="bg1"/>
                </a:solidFill>
              </a:rPr>
              <a:t>10.1 </a:t>
            </a:r>
            <a:r>
              <a:rPr lang="en-US" sz="923" dirty="0">
                <a:solidFill>
                  <a:schemeClr val="bg1"/>
                </a:solidFill>
              </a:rPr>
              <a:t>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345" name="Image 337" descr="CBE_Label_ppt.png"/>
          <p:cNvPicPr>
            <a:picLocks noChangeAspect="1"/>
          </p:cNvPicPr>
          <p:nvPr/>
        </p:nvPicPr>
        <p:blipFill>
          <a:blip r:embed="rId34" cstate="print"/>
          <a:srcRect/>
          <a:stretch>
            <a:fillRect/>
          </a:stretch>
        </p:blipFill>
        <p:spPr bwMode="auto">
          <a:xfrm>
            <a:off x="801566" y="3468689"/>
            <a:ext cx="479180" cy="522287"/>
          </a:xfrm>
          <a:prstGeom prst="rect">
            <a:avLst/>
          </a:prstGeom>
          <a:noFill/>
          <a:ln w="9525">
            <a:noFill/>
            <a:miter lim="800000"/>
            <a:headEnd/>
            <a:tailEnd/>
          </a:ln>
        </p:spPr>
      </p:pic>
    </p:spTree>
    <p:extLst>
      <p:ext uri="{BB962C8B-B14F-4D97-AF65-F5344CB8AC3E}">
        <p14:creationId xmlns:p14="http://schemas.microsoft.com/office/powerpoint/2010/main" val="715931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30" name="think-cell Slide" r:id="rId16" imgW="360" imgH="360" progId="">
                  <p:embed/>
                </p:oleObj>
              </mc:Choice>
              <mc:Fallback>
                <p:oleObj name="think-cell Slide" r:id="rId16" imgW="360" imgH="360"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8"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9"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20"/>
          </p:cNvPr>
          <p:cNvPicPr>
            <a:picLocks noChangeAspect="1" noChangeArrowheads="1"/>
          </p:cNvPicPr>
          <p:nvPr>
            <p:custDataLst>
              <p:tags r:id="rId8"/>
            </p:custDataLst>
          </p:nvPr>
        </p:nvPicPr>
        <p:blipFill>
          <a:blip r:embed="rId21"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2"/>
          </p:cNvPr>
          <p:cNvPicPr>
            <a:picLocks noChangeAspect="1" noChangeArrowheads="1"/>
          </p:cNvPicPr>
          <p:nvPr>
            <p:custDataLst>
              <p:tags r:id="rId9"/>
            </p:custDataLst>
          </p:nvPr>
        </p:nvPicPr>
        <p:blipFill>
          <a:blip r:embed="rId23"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4"/>
          </p:cNvPr>
          <p:cNvPicPr>
            <a:picLocks noChangeAspect="1" noChangeArrowheads="1"/>
          </p:cNvPicPr>
          <p:nvPr>
            <p:custDataLst>
              <p:tags r:id="rId10"/>
            </p:custDataLst>
          </p:nvPr>
        </p:nvPicPr>
        <p:blipFill>
          <a:blip r:embed="rId25"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6"/>
          </p:cNvPr>
          <p:cNvPicPr>
            <a:picLocks noChangeAspect="1" noChangeArrowheads="1"/>
          </p:cNvPicPr>
          <p:nvPr>
            <p:custDataLst>
              <p:tags r:id="rId11"/>
            </p:custDataLst>
          </p:nvPr>
        </p:nvPicPr>
        <p:blipFill>
          <a:blip r:embed="rId27"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8"/>
          </p:cNvPr>
          <p:cNvPicPr preferRelativeResize="0">
            <a:picLocks/>
          </p:cNvPicPr>
          <p:nvPr>
            <p:custDataLst>
              <p:tags r:id="rId12"/>
            </p:custDataLst>
          </p:nvPr>
        </p:nvPicPr>
        <p:blipFill>
          <a:blip r:embed="rId29"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13331" name="think-cell Slide" r:id="rId30" imgW="360" imgH="360" progId="">
                  <p:embed/>
                </p:oleObj>
              </mc:Choice>
              <mc:Fallback>
                <p:oleObj name="think-cell Slide" r:id="rId30" imgW="360" imgH="360" progId="">
                  <p:embed/>
                  <p:pic>
                    <p:nvPicPr>
                      <p:cNvPr id="0"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p:custDataLst>
              <p:tags r:id="rId14"/>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lIns="332308" tIns="47032" rIns="199385" bIns="132923" anchor="b"/>
          <a:lstStyle/>
          <a:p>
            <a:pPr algn="just" defTabSz="962762" fontAlgn="auto">
              <a:spcBef>
                <a:spcPts val="0"/>
              </a:spcBef>
              <a:spcAft>
                <a:spcPts val="0"/>
              </a:spcAft>
              <a:defRPr/>
            </a:pPr>
            <a:r>
              <a:rPr lang="en-US" sz="1662" b="1" dirty="0">
                <a:solidFill>
                  <a:schemeClr val="bg1"/>
                </a:solidFill>
                <a:latin typeface="Arial"/>
                <a:cs typeface="Arial"/>
              </a:rPr>
              <a:t>About Capgemini</a:t>
            </a:r>
            <a:endParaRPr lang="en-US" sz="923" dirty="0">
              <a:solidFill>
                <a:schemeClr val="bg1"/>
              </a:solidFill>
            </a:endParaRPr>
          </a:p>
          <a:p>
            <a:pPr algn="just" defTabSz="884105" fontAlgn="auto">
              <a:spcBef>
                <a:spcPts val="0"/>
              </a:spcBef>
              <a:spcAft>
                <a:spcPts val="0"/>
              </a:spcAft>
              <a:defRPr/>
            </a:pPr>
            <a:endParaRPr lang="en-US" sz="923" dirty="0">
              <a:solidFill>
                <a:schemeClr val="bg1"/>
              </a:solidFill>
            </a:endParaRPr>
          </a:p>
          <a:p>
            <a:pPr algn="just" defTabSz="884105" fontAlgn="auto">
              <a:spcBef>
                <a:spcPts val="0"/>
              </a:spcBef>
              <a:spcAft>
                <a:spcPts val="0"/>
              </a:spcAft>
              <a:defRPr/>
            </a:pPr>
            <a:r>
              <a:rPr lang="en-US" sz="923" dirty="0">
                <a:solidFill>
                  <a:schemeClr val="bg1"/>
                </a:solidFill>
              </a:rPr>
              <a:t>With more than 120,000 people in 40 countries, Capgemini is one of the world's foremost providers of consulting, technology and outsourcing services. The Group reported 2011 global revenues of EUR 9.7 billion.</a:t>
            </a:r>
          </a:p>
          <a:p>
            <a:pPr algn="just" defTabSz="884105" fontAlgn="auto">
              <a:spcBef>
                <a:spcPts val="0"/>
              </a:spcBef>
              <a:spcAft>
                <a:spcPts val="0"/>
              </a:spcAft>
              <a:defRPr/>
            </a:pPr>
            <a:r>
              <a:rPr lang="en-US" sz="923" dirty="0">
                <a:solidFill>
                  <a:schemeClr val="bg1"/>
                </a:solidFill>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err="1">
                <a:solidFill>
                  <a:schemeClr val="bg1"/>
                </a:solidFill>
              </a:rPr>
              <a:t>Experience</a:t>
            </a:r>
            <a:r>
              <a:rPr lang="en-US" sz="923" baseline="30000" dirty="0" err="1">
                <a:solidFill>
                  <a:schemeClr val="bg1"/>
                </a:solidFill>
              </a:rPr>
              <a:t>TM</a:t>
            </a:r>
            <a:r>
              <a:rPr lang="en-US" sz="923" dirty="0">
                <a:solidFill>
                  <a:schemeClr val="bg1"/>
                </a:solidFill>
              </a:rPr>
              <a:t>, and draws on </a:t>
            </a:r>
            <a:r>
              <a:rPr lang="en-US" sz="923" dirty="0" err="1">
                <a:solidFill>
                  <a:schemeClr val="bg1"/>
                </a:solidFill>
              </a:rPr>
              <a:t>Rightshore</a:t>
            </a:r>
            <a:r>
              <a:rPr lang="en-US" sz="923" b="1" baseline="30000" dirty="0">
                <a:solidFill>
                  <a:schemeClr val="bg1"/>
                </a:solidFill>
              </a:rPr>
              <a:t> ®</a:t>
            </a:r>
            <a:r>
              <a:rPr lang="en-US" sz="923" dirty="0">
                <a:solidFill>
                  <a:schemeClr val="bg1"/>
                </a:solidFill>
              </a:rPr>
              <a:t>, its worldwide delivery model.</a:t>
            </a:r>
          </a:p>
          <a:p>
            <a:pPr algn="just" defTabSz="884105" fontAlgn="auto">
              <a:spcBef>
                <a:spcPts val="0"/>
              </a:spcBef>
              <a:spcAft>
                <a:spcPts val="0"/>
              </a:spcAft>
              <a:defRPr/>
            </a:pPr>
            <a:endParaRPr lang="en-US" sz="969" dirty="0">
              <a:solidFill>
                <a:schemeClr val="bg1"/>
              </a:solidFill>
            </a:endParaRPr>
          </a:p>
          <a:p>
            <a:pPr algn="just" defTabSz="884105" fontAlgn="auto">
              <a:spcBef>
                <a:spcPts val="0"/>
              </a:spcBef>
              <a:spcAft>
                <a:spcPts val="0"/>
              </a:spcAft>
              <a:defRPr/>
            </a:pPr>
            <a:r>
              <a:rPr lang="en-US" sz="831" i="1" dirty="0" err="1">
                <a:solidFill>
                  <a:schemeClr val="bg1"/>
                </a:solidFill>
              </a:rPr>
              <a:t>Rightshore</a:t>
            </a:r>
            <a:r>
              <a:rPr lang="en-US" sz="831" i="1" baseline="30000" dirty="0">
                <a:solidFill>
                  <a:schemeClr val="bg1"/>
                </a:solidFill>
              </a:rPr>
              <a:t>®</a:t>
            </a:r>
            <a:r>
              <a:rPr lang="en-US" sz="831" i="1" dirty="0">
                <a:solidFill>
                  <a:schemeClr val="bg1"/>
                </a:solidFill>
              </a:rPr>
              <a:t> is a trademark belonging to Capgemini</a:t>
            </a:r>
            <a:endParaRPr lang="en-US" sz="831" b="1" kern="0" noProof="1">
              <a:solidFill>
                <a:schemeClr val="bg1"/>
              </a:solidFill>
            </a:endParaRPr>
          </a:p>
        </p:txBody>
      </p:sp>
      <p:pic>
        <p:nvPicPr>
          <p:cNvPr id="15" name="Image 6" descr="CBE_Label_ppt.png"/>
          <p:cNvPicPr>
            <a:picLocks noChangeAspect="1"/>
          </p:cNvPicPr>
          <p:nvPr/>
        </p:nvPicPr>
        <p:blipFill>
          <a:blip r:embed="rId31" cstate="print"/>
          <a:srcRect/>
          <a:stretch>
            <a:fillRect/>
          </a:stretch>
        </p:blipFill>
        <p:spPr bwMode="auto">
          <a:xfrm>
            <a:off x="4648200" y="2790826"/>
            <a:ext cx="480646" cy="523875"/>
          </a:xfrm>
          <a:prstGeom prst="rect">
            <a:avLst/>
          </a:prstGeom>
          <a:noFill/>
          <a:ln w="9525">
            <a:noFill/>
            <a:miter lim="800000"/>
            <a:headEnd/>
            <a:tailEnd/>
          </a:ln>
        </p:spPr>
      </p:pic>
    </p:spTree>
    <p:extLst>
      <p:ext uri="{BB962C8B-B14F-4D97-AF65-F5344CB8AC3E}">
        <p14:creationId xmlns:p14="http://schemas.microsoft.com/office/powerpoint/2010/main" val="428990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4" name="think-cell Slide" r:id="rId15" imgW="360" imgH="360" progId="">
                  <p:embed/>
                </p:oleObj>
              </mc:Choice>
              <mc:Fallback>
                <p:oleObj name="think-cell Slide" r:id="rId15" imgW="360" imgH="360" progId="">
                  <p:embed/>
                  <p:pic>
                    <p:nvPicPr>
                      <p:cNvPr id="0"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7"/>
          <p:cNvSpPr/>
          <p:nvPr>
            <p:custDataLst>
              <p:tags r:id="rId3"/>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4" name="Image 10" descr="Capgemini_logo_lr.tif"/>
          <p:cNvPicPr>
            <a:picLocks noChangeAspect="1"/>
          </p:cNvPicPr>
          <p:nvPr>
            <p:custDataLst>
              <p:tags r:id="rId4"/>
            </p:custDataLst>
          </p:nvPr>
        </p:nvPicPr>
        <p:blipFill>
          <a:blip r:embed="rId17" cstate="print"/>
          <a:srcRect/>
          <a:stretch>
            <a:fillRect/>
          </a:stretch>
        </p:blipFill>
        <p:spPr bwMode="auto">
          <a:xfrm>
            <a:off x="637443" y="930275"/>
            <a:ext cx="2911719" cy="776288"/>
          </a:xfrm>
          <a:prstGeom prst="rect">
            <a:avLst/>
          </a:prstGeom>
          <a:noFill/>
          <a:ln w="9525">
            <a:noFill/>
            <a:miter lim="800000"/>
            <a:headEnd/>
            <a:tailEnd/>
          </a:ln>
        </p:spPr>
      </p:pic>
      <p:pic>
        <p:nvPicPr>
          <p:cNvPr id="5" name="Picture 104" descr="C:\Users\UserSim\Desktop\Capgemini\moto.emf"/>
          <p:cNvPicPr>
            <a:picLocks noChangeAspect="1" noChangeArrowheads="1"/>
          </p:cNvPicPr>
          <p:nvPr>
            <p:custDataLst>
              <p:tags r:id="rId5"/>
            </p:custDataLst>
          </p:nvPr>
        </p:nvPicPr>
        <p:blipFill>
          <a:blip r:embed="rId18" cstate="print"/>
          <a:srcRect/>
          <a:stretch>
            <a:fillRect/>
          </a:stretch>
        </p:blipFill>
        <p:spPr bwMode="auto">
          <a:xfrm>
            <a:off x="5068766" y="1173163"/>
            <a:ext cx="3365988" cy="290512"/>
          </a:xfrm>
          <a:prstGeom prst="rect">
            <a:avLst/>
          </a:prstGeom>
          <a:noFill/>
          <a:ln w="9525">
            <a:noFill/>
            <a:miter lim="800000"/>
            <a:headEnd/>
            <a:tailEnd/>
          </a:ln>
        </p:spPr>
      </p:pic>
      <p:sp>
        <p:nvSpPr>
          <p:cNvPr id="6" name="Rectangle 5"/>
          <p:cNvSpPr/>
          <p:nvPr>
            <p:custDataLst>
              <p:tags r:id="rId6"/>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7" name="Rectangle 6"/>
          <p:cNvSpPr/>
          <p:nvPr>
            <p:custDataLst>
              <p:tags r:id="rId7"/>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8" name="Picture 3" descr="C:\Users\UserSim\Desktop\DS_icons\128x128 shadows\facebook.png">
            <a:hlinkClick r:id="rId19"/>
          </p:cNvPr>
          <p:cNvPicPr>
            <a:picLocks noChangeAspect="1" noChangeArrowheads="1"/>
          </p:cNvPicPr>
          <p:nvPr>
            <p:custDataLst>
              <p:tags r:id="rId8"/>
            </p:custDataLst>
          </p:nvPr>
        </p:nvPicPr>
        <p:blipFill>
          <a:blip r:embed="rId20" cstate="print"/>
          <a:srcRect/>
          <a:stretch>
            <a:fillRect/>
          </a:stretch>
        </p:blipFill>
        <p:spPr bwMode="auto">
          <a:xfrm>
            <a:off x="7328389" y="5932489"/>
            <a:ext cx="256442" cy="263525"/>
          </a:xfrm>
          <a:prstGeom prst="rect">
            <a:avLst/>
          </a:prstGeom>
          <a:noFill/>
          <a:ln w="9525">
            <a:noFill/>
            <a:miter lim="800000"/>
            <a:headEnd/>
            <a:tailEnd/>
          </a:ln>
        </p:spPr>
      </p:pic>
      <p:pic>
        <p:nvPicPr>
          <p:cNvPr id="9" name="Picture 4" descr="C:\Users\UserSim\Desktop\DS_icons\128x128 shadows\linkedin.png">
            <a:hlinkClick r:id="rId21"/>
          </p:cNvPr>
          <p:cNvPicPr>
            <a:picLocks noChangeAspect="1" noChangeArrowheads="1"/>
          </p:cNvPicPr>
          <p:nvPr>
            <p:custDataLst>
              <p:tags r:id="rId9"/>
            </p:custDataLst>
          </p:nvPr>
        </p:nvPicPr>
        <p:blipFill>
          <a:blip r:embed="rId22" cstate="print"/>
          <a:srcRect/>
          <a:stretch>
            <a:fillRect/>
          </a:stretch>
        </p:blipFill>
        <p:spPr bwMode="auto">
          <a:xfrm>
            <a:off x="7637585" y="5932488"/>
            <a:ext cx="260838" cy="266700"/>
          </a:xfrm>
          <a:prstGeom prst="rect">
            <a:avLst/>
          </a:prstGeom>
          <a:noFill/>
          <a:ln w="9525">
            <a:noFill/>
            <a:miter lim="800000"/>
            <a:headEnd/>
            <a:tailEnd/>
          </a:ln>
        </p:spPr>
      </p:pic>
      <p:pic>
        <p:nvPicPr>
          <p:cNvPr id="10" name="Picture 5" descr="C:\Users\UserSim\Desktop\DS_icons\128x128 shadows\twitter.png">
            <a:hlinkClick r:id="rId23"/>
          </p:cNvPr>
          <p:cNvPicPr>
            <a:picLocks noChangeAspect="1" noChangeArrowheads="1"/>
          </p:cNvPicPr>
          <p:nvPr>
            <p:custDataLst>
              <p:tags r:id="rId10"/>
            </p:custDataLst>
          </p:nvPr>
        </p:nvPicPr>
        <p:blipFill>
          <a:blip r:embed="rId24" cstate="print"/>
          <a:srcRect/>
          <a:stretch>
            <a:fillRect/>
          </a:stretch>
        </p:blipFill>
        <p:spPr bwMode="auto">
          <a:xfrm>
            <a:off x="8219343" y="5932488"/>
            <a:ext cx="259373" cy="266700"/>
          </a:xfrm>
          <a:prstGeom prst="rect">
            <a:avLst/>
          </a:prstGeom>
          <a:noFill/>
          <a:ln w="9525">
            <a:noFill/>
            <a:miter lim="800000"/>
            <a:headEnd/>
            <a:tailEnd/>
          </a:ln>
        </p:spPr>
      </p:pic>
      <p:pic>
        <p:nvPicPr>
          <p:cNvPr id="11" name="Picture 6" descr="C:\Users\UserSim\Desktop\DS_icons\128x128 shadows\youtube.png">
            <a:hlinkClick r:id="rId25"/>
          </p:cNvPr>
          <p:cNvPicPr>
            <a:picLocks noChangeAspect="1" noChangeArrowheads="1"/>
          </p:cNvPicPr>
          <p:nvPr>
            <p:custDataLst>
              <p:tags r:id="rId11"/>
            </p:custDataLst>
          </p:nvPr>
        </p:nvPicPr>
        <p:blipFill>
          <a:blip r:embed="rId26" cstate="print"/>
          <a:srcRect/>
          <a:stretch>
            <a:fillRect/>
          </a:stretch>
        </p:blipFill>
        <p:spPr bwMode="auto">
          <a:xfrm>
            <a:off x="8531469" y="5932488"/>
            <a:ext cx="259374" cy="266700"/>
          </a:xfrm>
          <a:prstGeom prst="rect">
            <a:avLst/>
          </a:prstGeom>
          <a:noFill/>
          <a:ln w="9525">
            <a:noFill/>
            <a:miter lim="800000"/>
            <a:headEnd/>
            <a:tailEnd/>
          </a:ln>
        </p:spPr>
      </p:pic>
      <p:pic>
        <p:nvPicPr>
          <p:cNvPr id="12" name="Image 22" descr="Picto_Slideshare.gif">
            <a:hlinkClick r:id="rId27"/>
          </p:cNvPr>
          <p:cNvPicPr preferRelativeResize="0">
            <a:picLocks/>
          </p:cNvPicPr>
          <p:nvPr>
            <p:custDataLst>
              <p:tags r:id="rId12"/>
            </p:custDataLst>
          </p:nvPr>
        </p:nvPicPr>
        <p:blipFill>
          <a:blip r:embed="rId28"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graphicFrame>
        <p:nvGraphicFramePr>
          <p:cNvPr id="13"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55" name="think-cell Slide" r:id="rId29" imgW="360" imgH="360" progId="">
                  <p:embed/>
                </p:oleObj>
              </mc:Choice>
              <mc:Fallback>
                <p:oleObj name="think-cell Slide" r:id="rId29" imgW="360" imgH="360" progId="">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881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1">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2"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LF_People.jpg"/>
          <p:cNvPicPr>
            <a:picLocks noChangeAspect="1"/>
          </p:cNvPicPr>
          <p:nvPr/>
        </p:nvPicPr>
        <p:blipFill>
          <a:blip r:embed="rId8" cstate="print"/>
          <a:srcRect/>
          <a:stretch>
            <a:fillRect/>
          </a:stretch>
        </p:blipFill>
        <p:spPr bwMode="auto">
          <a:xfrm>
            <a:off x="0" y="1"/>
            <a:ext cx="9144000" cy="660082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403"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flipV="1">
            <a:off x="-1466" y="3384550"/>
            <a:ext cx="9145466" cy="3473450"/>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4490504"/>
            <a:ext cx="9144000" cy="1362097"/>
          </a:xfrm>
          <a:prstGeom prst="rect">
            <a:avLst/>
          </a:prstGeom>
        </p:spPr>
        <p:txBody>
          <a:bodyPr vert="horz" lIns="826470" tIns="33059" rIns="66118" bIns="33059" rtlCol="0" anchor="ctr" anchorCtr="0">
            <a:noAutofit/>
          </a:bodyPr>
          <a:lstStyle>
            <a:lvl1pPr algn="l" defTabSz="844029" rtl="0" eaLnBrk="1" latinLnBrk="0" hangingPunct="1">
              <a:spcBef>
                <a:spcPct val="0"/>
              </a:spcBef>
              <a:buNone/>
              <a:defRPr lang="en-US" sz="3692" b="0" kern="1200" cap="none" baseline="0" dirty="0" smtClean="0">
                <a:solidFill>
                  <a:schemeClr val="tx1"/>
                </a:solidFill>
                <a:latin typeface="Arial" pitchFamily="34" charset="0"/>
                <a:ea typeface="+mj-ea"/>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72641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Break 2">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6" name="think-cell Slide" r:id="rId6" imgW="360" imgH="360" progId="">
                  <p:embed/>
                </p:oleObj>
              </mc:Choice>
              <mc:Fallback>
                <p:oleObj name="think-cell Slide" r:id="rId6" imgW="360" imgH="360" progId="">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Image 5"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1"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427" name="think-cell Slide" r:id="rId9" imgW="360" imgH="360" progId="">
                  <p:embed/>
                </p:oleObj>
              </mc:Choice>
              <mc:Fallback>
                <p:oleObj name="think-cell Slide" r:id="rId9" imgW="360" imgH="360" progId="">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4"/>
            </p:custDataLst>
          </p:nvPr>
        </p:nvSpPr>
        <p:spPr bwMode="auto">
          <a:xfrm>
            <a:off x="-1466" y="0"/>
            <a:ext cx="9145466"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sp>
        <p:nvSpPr>
          <p:cNvPr id="2" name="Titre 1"/>
          <p:cNvSpPr>
            <a:spLocks noGrp="1"/>
          </p:cNvSpPr>
          <p:nvPr>
            <p:ph type="title"/>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873998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11" descr="test1.jpg"/>
          <p:cNvPicPr>
            <a:picLocks noChangeAspect="1"/>
          </p:cNvPicPr>
          <p:nvPr/>
        </p:nvPicPr>
        <p:blipFill>
          <a:blip r:embed="rId8" cstate="print"/>
          <a:srcRect l="240" t="24" r="259" b="533"/>
          <a:stretch>
            <a:fillRect/>
          </a:stretch>
        </p:blipFill>
        <p:spPr bwMode="auto">
          <a:xfrm>
            <a:off x="0" y="1323976"/>
            <a:ext cx="9144000" cy="5534025"/>
          </a:xfrm>
          <a:prstGeom prst="rect">
            <a:avLst/>
          </a:prstGeom>
          <a:noFill/>
          <a:ln w="9525">
            <a:noFill/>
            <a:miter lim="800000"/>
            <a:headEnd/>
            <a:tailEnd/>
          </a:ln>
        </p:spPr>
      </p:pic>
      <p:sp>
        <p:nvSpPr>
          <p:cNvPr id="5" name="Rectangle 4"/>
          <p:cNvSpPr/>
          <p:nvPr>
            <p:custDataLst>
              <p:tags r:id="rId2"/>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graphicFrame>
        <p:nvGraphicFramePr>
          <p:cNvPr id="7" name="Object 2"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466"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104" descr="C:\Users\UserSim\Desktop\Capgemini\moto.emf"/>
          <p:cNvPicPr>
            <a:picLocks noChangeAspect="1" noChangeArrowheads="1"/>
          </p:cNvPicPr>
          <p:nvPr>
            <p:custDataLst>
              <p:tags r:id="rId5"/>
            </p:custDataLst>
          </p:nvPr>
        </p:nvPicPr>
        <p:blipFill>
          <a:blip r:embed="rId11" cstate="print"/>
          <a:srcRect/>
          <a:stretch>
            <a:fillRect/>
          </a:stretch>
        </p:blipFill>
        <p:spPr bwMode="auto">
          <a:xfrm>
            <a:off x="6063762" y="6521451"/>
            <a:ext cx="2771043" cy="238125"/>
          </a:xfrm>
          <a:prstGeom prst="rect">
            <a:avLst/>
          </a:prstGeom>
          <a:noFill/>
          <a:ln w="9525">
            <a:noFill/>
            <a:miter lim="800000"/>
            <a:headEnd/>
            <a:tailEnd/>
          </a:ln>
        </p:spPr>
      </p:pic>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660889" y="652464"/>
            <a:ext cx="2771042" cy="695325"/>
          </a:xfrm>
          <a:prstGeom prst="rect">
            <a:avLst/>
          </a:prstGeom>
          <a:noFill/>
          <a:ln w="9525">
            <a:noFill/>
            <a:miter lim="800000"/>
            <a:headEnd/>
            <a:tailEnd/>
          </a:ln>
        </p:spPr>
      </p:pic>
      <p:sp>
        <p:nvSpPr>
          <p:cNvPr id="2" name="Title 1"/>
          <p:cNvSpPr>
            <a:spLocks noGrp="1"/>
          </p:cNvSpPr>
          <p:nvPr>
            <p:ph type="ctrTitle"/>
          </p:nvPr>
        </p:nvSpPr>
        <p:spPr>
          <a:xfrm>
            <a:off x="0" y="2256613"/>
            <a:ext cx="4191400" cy="2261632"/>
          </a:xfrm>
        </p:spPr>
        <p:txBody>
          <a:bodyPr lIns="231412" rIns="33059"/>
          <a:lstStyle>
            <a:lvl1pPr algn="l">
              <a:defRPr sz="3046"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551798"/>
            <a:ext cx="4191905" cy="947750"/>
          </a:xfrm>
        </p:spPr>
        <p:txBody>
          <a:bodyPr lIns="231412"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val="271722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490"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prstClr val="white"/>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solidFill>
                <a:prstClr val="white"/>
              </a:solidFill>
            </a:endParaRPr>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68105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4" name="Image 9" descr="test5.jpg"/>
          <p:cNvPicPr>
            <a:picLocks noChangeAspect="1"/>
          </p:cNvPicPr>
          <p:nvPr/>
        </p:nvPicPr>
        <p:blipFill>
          <a:blip r:embed="rId8" cstate="print"/>
          <a:srcRect l="240" t="179" r="380" b="511"/>
          <a:stretch>
            <a:fillRect/>
          </a:stretch>
        </p:blipFill>
        <p:spPr bwMode="auto">
          <a:xfrm>
            <a:off x="0" y="1050926"/>
            <a:ext cx="9144000" cy="5807075"/>
          </a:xfrm>
          <a:prstGeom prst="rect">
            <a:avLst/>
          </a:prstGeom>
          <a:noFill/>
          <a:ln w="9525">
            <a:noFill/>
            <a:miter lim="800000"/>
            <a:headEnd/>
            <a:tailEnd/>
          </a:ln>
        </p:spPr>
      </p:pic>
      <p:graphicFrame>
        <p:nvGraphicFramePr>
          <p:cNvPr id="5"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82"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
          <p:cNvSpPr/>
          <p:nvPr>
            <p:custDataLst>
              <p:tags r:id="rId3"/>
            </p:custDataLst>
          </p:nvPr>
        </p:nvSpPr>
        <p:spPr bwMode="auto">
          <a:xfrm>
            <a:off x="-1466" y="1"/>
            <a:ext cx="9145466"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7" name="Picture 103" descr="C:\Users\UserSim\Desktop\Capgemini\Capgemini_logo_cmyk.png"/>
          <p:cNvPicPr>
            <a:picLocks noChangeAspect="1" noChangeArrowheads="1"/>
          </p:cNvPicPr>
          <p:nvPr>
            <p:custDataLst>
              <p:tags r:id="rId4"/>
            </p:custDataLst>
          </p:nvPr>
        </p:nvPicPr>
        <p:blipFill>
          <a:blip r:embed="rId11" cstate="print"/>
          <a:srcRect/>
          <a:stretch>
            <a:fillRect/>
          </a:stretch>
        </p:blipFill>
        <p:spPr bwMode="auto">
          <a:xfrm>
            <a:off x="660889" y="652464"/>
            <a:ext cx="2771042" cy="695325"/>
          </a:xfrm>
          <a:prstGeom prst="rect">
            <a:avLst/>
          </a:prstGeom>
          <a:noFill/>
          <a:ln w="9525">
            <a:noFill/>
            <a:miter lim="800000"/>
            <a:headEnd/>
            <a:tailEnd/>
          </a:ln>
        </p:spPr>
      </p:pic>
      <p:sp>
        <p:nvSpPr>
          <p:cNvPr id="8" name="Rectangle 7"/>
          <p:cNvSpPr/>
          <p:nvPr>
            <p:custDataLst>
              <p:tags r:id="rId5"/>
            </p:custDataLst>
          </p:nvPr>
        </p:nvSpPr>
        <p:spPr>
          <a:xfrm>
            <a:off x="0" y="64008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anchor="ctr"/>
          <a:lstStyle/>
          <a:p>
            <a:pPr algn="ctr" defTabSz="884105" fontAlgn="auto">
              <a:spcBef>
                <a:spcPts val="0"/>
              </a:spcBef>
              <a:spcAft>
                <a:spcPts val="0"/>
              </a:spcAft>
              <a:defRPr/>
            </a:pPr>
            <a:endParaRPr lang="en-US" sz="1200" dirty="0"/>
          </a:p>
        </p:txBody>
      </p:sp>
      <p:pic>
        <p:nvPicPr>
          <p:cNvPr id="9" name="Picture 104" descr="C:\Users\UserSim\Desktop\Capgemini\moto.emf"/>
          <p:cNvPicPr>
            <a:picLocks noChangeAspect="1" noChangeArrowheads="1"/>
          </p:cNvPicPr>
          <p:nvPr>
            <p:custDataLst>
              <p:tags r:id="rId6"/>
            </p:custDataLst>
          </p:nvPr>
        </p:nvPicPr>
        <p:blipFill>
          <a:blip r:embed="rId12" cstate="print"/>
          <a:srcRect/>
          <a:stretch>
            <a:fillRect/>
          </a:stretch>
        </p:blipFill>
        <p:spPr bwMode="auto">
          <a:xfrm>
            <a:off x="6063762" y="6521451"/>
            <a:ext cx="2771043" cy="238125"/>
          </a:xfrm>
          <a:prstGeom prst="rect">
            <a:avLst/>
          </a:prstGeom>
          <a:noFill/>
          <a:ln w="9525">
            <a:noFill/>
            <a:miter lim="800000"/>
            <a:headEnd/>
            <a:tailEnd/>
          </a:ln>
        </p:spPr>
      </p:pic>
      <p:sp>
        <p:nvSpPr>
          <p:cNvPr id="16" name="Title 1"/>
          <p:cNvSpPr>
            <a:spLocks noGrp="1"/>
          </p:cNvSpPr>
          <p:nvPr>
            <p:ph type="title"/>
          </p:nvPr>
        </p:nvSpPr>
        <p:spPr>
          <a:xfrm>
            <a:off x="4145310" y="1968817"/>
            <a:ext cx="4998690" cy="2414915"/>
          </a:xfrm>
        </p:spPr>
        <p:txBody>
          <a:bodyPr lIns="36000" tIns="36000" rIns="360000" bIns="36000" rtlCol="0">
            <a:noAutofit/>
          </a:bodyPr>
          <a:lstStyle>
            <a:lvl1pPr algn="r"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
        <p:nvSpPr>
          <p:cNvPr id="17" name="Text Placeholder 8"/>
          <p:cNvSpPr>
            <a:spLocks noGrp="1"/>
          </p:cNvSpPr>
          <p:nvPr>
            <p:ph type="body" sz="quarter" idx="10"/>
          </p:nvPr>
        </p:nvSpPr>
        <p:spPr>
          <a:xfrm>
            <a:off x="4926419" y="4609876"/>
            <a:ext cx="4217582" cy="1806302"/>
          </a:xfrm>
        </p:spPr>
        <p:txBody>
          <a:bodyPr lIns="36000" tIns="36000" rIns="360000" bIns="36000" rtlCol="0">
            <a:noAutofit/>
          </a:bodyPr>
          <a:lstStyle>
            <a:lvl1pPr marL="0" indent="0" algn="r"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18411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2"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523"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solidFill>
                <a:srgbClr val="263147"/>
              </a:solidFill>
              <a:latin typeface="Arial"/>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3545389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4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a:t>
            </a:r>
            <a:r>
              <a:rPr lang="en-US" altLang="en-US" sz="646" dirty="0" smtClean="0">
                <a:solidFill>
                  <a:srgbClr val="998C85"/>
                </a:solidFill>
                <a:latin typeface="Arial"/>
                <a:cs typeface="Helvetica Light"/>
              </a:rPr>
              <a:t>2016. </a:t>
            </a:r>
            <a:r>
              <a:rPr lang="en-US" altLang="en-US" sz="646" dirty="0">
                <a:solidFill>
                  <a:srgbClr val="998C85"/>
                </a:solidFill>
                <a:latin typeface="Arial"/>
                <a:cs typeface="Helvetica Light"/>
              </a:rPr>
              <a:t>All Rights Reserved</a:t>
            </a:r>
          </a:p>
        </p:txBody>
      </p:sp>
      <p:sp>
        <p:nvSpPr>
          <p:cNvPr id="8" name="Rectangle 7"/>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smtClean="0">
                <a:solidFill>
                  <a:srgbClr val="998C85"/>
                </a:solidFill>
                <a:latin typeface="Arial"/>
              </a:rPr>
              <a:t>Oracle Solution Template| Jan 2016</a:t>
            </a:r>
            <a:endParaRPr lang="en-US" sz="646" dirty="0">
              <a:solidFill>
                <a:srgbClr val="998C85"/>
              </a:solidFill>
              <a:latin typeface="Arial"/>
            </a:endParaRPr>
          </a:p>
        </p:txBody>
      </p:sp>
      <p:pic>
        <p:nvPicPr>
          <p:cNvPr id="9"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254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765999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357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357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1143104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59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4122944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18"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5619"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10999748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616342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664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195324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27658"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29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Agenda">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4" name="think-cell Slide" r:id="rId12" imgW="360" imgH="360" progId="">
                  <p:embed/>
                </p:oleObj>
              </mc:Choice>
              <mc:Fallback>
                <p:oleObj name="think-cell Slide" r:id="rId12" imgW="360" imgH="360"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94669688-E8AB-4927-BB5E-83C34F0659BB}"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8" name="Rectangle 7"/>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9" name="Rectangle 8"/>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 name="Picture 103" descr="C:\Users\UserSim\Desktop\Capgemini\Capgemini_logo_cmyk.png"/>
          <p:cNvPicPr>
            <a:picLocks noChangeAspect="1" noChangeArrowheads="1"/>
          </p:cNvPicPr>
          <p:nvPr>
            <p:custDataLst>
              <p:tags r:id="rId7"/>
            </p:custDataLst>
          </p:nvPr>
        </p:nvPicPr>
        <p:blipFill>
          <a:blip r:embed="rId14" cstate="print"/>
          <a:srcRect/>
          <a:stretch>
            <a:fillRect/>
          </a:stretch>
        </p:blipFill>
        <p:spPr bwMode="auto">
          <a:xfrm>
            <a:off x="146539" y="6443664"/>
            <a:ext cx="1210408" cy="320675"/>
          </a:xfrm>
          <a:prstGeom prst="rect">
            <a:avLst/>
          </a:prstGeom>
          <a:noFill/>
          <a:ln w="9525">
            <a:noFill/>
            <a:miter lim="800000"/>
            <a:headEnd/>
            <a:tailEnd/>
          </a:ln>
        </p:spPr>
      </p:pic>
      <p:cxnSp>
        <p:nvCxnSpPr>
          <p:cNvPr id="11"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8" descr="test3.jpg"/>
          <p:cNvPicPr>
            <a:picLocks noChangeAspect="1"/>
          </p:cNvPicPr>
          <p:nvPr/>
        </p:nvPicPr>
        <p:blipFill>
          <a:blip r:embed="rId15" cstate="print"/>
          <a:srcRect l="121" t="188" r="380" b="565"/>
          <a:stretch>
            <a:fillRect/>
          </a:stretch>
        </p:blipFill>
        <p:spPr bwMode="auto">
          <a:xfrm>
            <a:off x="0" y="1"/>
            <a:ext cx="9144000" cy="6353175"/>
          </a:xfrm>
          <a:prstGeom prst="rect">
            <a:avLst/>
          </a:prstGeom>
          <a:noFill/>
          <a:ln w="9525">
            <a:noFill/>
            <a:miter lim="800000"/>
            <a:headEnd/>
            <a:tailEnd/>
          </a:ln>
        </p:spPr>
      </p:pic>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15" name="think-cell Slide" r:id="rId16" imgW="360" imgH="360" progId="">
                  <p:embed/>
                </p:oleObj>
              </mc:Choice>
              <mc:Fallback>
                <p:oleObj name="think-cell Slide" r:id="rId16" imgW="360" imgH="360" progId="">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Freeform 4"/>
          <p:cNvSpPr>
            <a:spLocks/>
          </p:cNvSpPr>
          <p:nvPr>
            <p:custDataLst>
              <p:tags r:id="rId10"/>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dirty="0">
              <a:latin typeface="+mn-lt"/>
              <a:cs typeface="+mn-cs"/>
            </a:endParaRPr>
          </a:p>
        </p:txBody>
      </p:sp>
      <p:sp>
        <p:nvSpPr>
          <p:cNvPr id="2" name="Titre 1"/>
          <p:cNvSpPr>
            <a:spLocks noGrp="1"/>
          </p:cNvSpPr>
          <p:nvPr>
            <p:ph type="title"/>
          </p:nvPr>
        </p:nvSpPr>
        <p:spPr/>
        <p:txBody>
          <a:bodyPr/>
          <a:lstStyle/>
          <a:p>
            <a:r>
              <a:rPr lang="en-US" smtClean="0"/>
              <a:t>Click to edit Master title style</a:t>
            </a:r>
            <a:endParaRPr lang="en-US" dirty="0"/>
          </a:p>
        </p:txBody>
      </p:sp>
      <p:sp>
        <p:nvSpPr>
          <p:cNvPr id="6" name="Espace réservé du contenu 5"/>
          <p:cNvSpPr>
            <a:spLocks noGrp="1"/>
          </p:cNvSpPr>
          <p:nvPr>
            <p:ph sz="quarter" idx="10"/>
          </p:nvPr>
        </p:nvSpPr>
        <p:spPr>
          <a:xfrm>
            <a:off x="298604" y="1501978"/>
            <a:ext cx="6283986" cy="2950251"/>
          </a:xfrm>
        </p:spPr>
        <p:txBody>
          <a:bodyPr/>
          <a:lstStyle/>
          <a:p>
            <a:pPr lvl="0"/>
            <a:r>
              <a:rPr lang="en-US" noProof="0" smtClean="0"/>
              <a:t>Click to edit Master text styles</a:t>
            </a:r>
          </a:p>
        </p:txBody>
      </p:sp>
    </p:spTree>
    <p:extLst>
      <p:ext uri="{BB962C8B-B14F-4D97-AF65-F5344CB8AC3E}">
        <p14:creationId xmlns:p14="http://schemas.microsoft.com/office/powerpoint/2010/main" val="273010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Mast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8" name="think-cell Slide" r:id="rId10" imgW="360" imgH="360" progId="">
                  <p:embed/>
                </p:oleObj>
              </mc:Choice>
              <mc:Fallback>
                <p:oleObj name="think-cell Slide" r:id="rId10" imgW="360" imgH="360" progId="">
                  <p:embed/>
                  <p:pic>
                    <p:nvPicPr>
                      <p:cNvPr id="0"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7CFE6CD5-D86D-4B6D-9526-3B7B91C085B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6"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7" name="Rectangle 6"/>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a:t>
            </a:r>
            <a:r>
              <a:rPr lang="en-US" altLang="en-US" sz="646" dirty="0" smtClean="0">
                <a:solidFill>
                  <a:schemeClr val="tx2"/>
                </a:solidFill>
                <a:latin typeface="+mj-lt"/>
                <a:cs typeface="Helvetica Light"/>
              </a:rPr>
              <a:t>2017. </a:t>
            </a:r>
            <a:r>
              <a:rPr lang="en-US" altLang="en-US" sz="646" dirty="0">
                <a:solidFill>
                  <a:schemeClr val="tx2"/>
                </a:solidFill>
                <a:latin typeface="+mj-lt"/>
                <a:cs typeface="Helvetica Light"/>
              </a:rPr>
              <a:t>All Rights Reserved</a:t>
            </a:r>
          </a:p>
        </p:txBody>
      </p:sp>
      <p:pic>
        <p:nvPicPr>
          <p:cNvPr id="9" name="Picture 103" descr="C:\Users\UserSim\Desktop\Capgemini\Capgemini_logo_cmyk.png"/>
          <p:cNvPicPr>
            <a:picLocks noChangeAspect="1" noChangeArrowheads="1"/>
          </p:cNvPicPr>
          <p:nvPr>
            <p:custDataLst>
              <p:tags r:id="rId6"/>
            </p:custDataLst>
          </p:nvPr>
        </p:nvPicPr>
        <p:blipFill>
          <a:blip r:embed="rId12" cstate="print"/>
          <a:srcRect/>
          <a:stretch>
            <a:fillRect/>
          </a:stretch>
        </p:blipFill>
        <p:spPr bwMode="auto">
          <a:xfrm>
            <a:off x="146539" y="6443664"/>
            <a:ext cx="1210408" cy="320675"/>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1" name="Object 2" hidden="1"/>
          <p:cNvGraphicFramePr>
            <a:graphicFrameLocks noChangeAspect="1"/>
          </p:cNvGraphicFramePr>
          <p:nvPr>
            <p:custDataLst>
              <p:tags r:id="rId8"/>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5139" name="think-cell Slide" r:id="rId13" imgW="360" imgH="360" progId="">
                  <p:embed/>
                </p:oleObj>
              </mc:Choice>
              <mc:Fallback>
                <p:oleObj name="think-cell Slide" r:id="rId13" imgW="360" imgH="360"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1494766"/>
            <a:ext cx="8845484"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90820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2"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6A9DB0BF-434B-4703-AD07-FCD532FE33E4}"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7"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9"/>
            </p:custDataLst>
          </p:nvPr>
        </p:nvGraphicFramePr>
        <p:xfrm>
          <a:off x="0" y="1"/>
          <a:ext cx="136281" cy="144463"/>
        </p:xfrm>
        <a:graphic>
          <a:graphicData uri="http://schemas.openxmlformats.org/presentationml/2006/ole">
            <mc:AlternateContent xmlns:mc="http://schemas.openxmlformats.org/markup-compatibility/2006">
              <mc:Choice xmlns:v="urn:schemas-microsoft-com:vml" Requires="v">
                <p:oleObj spid="_x0000_s6163"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
                        <a:ext cx="136281"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298516" y="2111956"/>
            <a:ext cx="8845484" cy="4026560"/>
          </a:xfrm>
        </p:spPr>
        <p:txBody>
          <a:bodyPr/>
          <a:lstStyle>
            <a:lvl1pPr>
              <a:defRPr b="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298604" y="1495447"/>
            <a:ext cx="8860286" cy="643612"/>
          </a:xfrm>
        </p:spPr>
        <p:txBody>
          <a:bodyPr/>
          <a:lstStyle>
            <a:lvl1pPr marL="0" indent="0">
              <a:buNone/>
              <a:defRPr b="1">
                <a:solidFill>
                  <a:schemeClr val="accent2"/>
                </a:solidFill>
              </a:defRPr>
            </a:lvl1pPr>
          </a:lstStyle>
          <a:p>
            <a:pPr lvl="0"/>
            <a:r>
              <a:rPr lang="en-US" smtClean="0"/>
              <a:t>Click to edit Master text styles</a:t>
            </a:r>
          </a:p>
        </p:txBody>
      </p:sp>
    </p:spTree>
    <p:extLst>
      <p:ext uri="{BB962C8B-B14F-4D97-AF65-F5344CB8AC3E}">
        <p14:creationId xmlns:p14="http://schemas.microsoft.com/office/powerpoint/2010/main" val="39631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 Contents">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6"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EC9B41CE-B61E-418D-AE14-357CA0183CBE}"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8"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9" name="Rectangle 8"/>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0" name="Rectangle 9"/>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1"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2"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7"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1533439"/>
            <a:ext cx="4155820" cy="471550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1533440"/>
            <a:ext cx="4155820" cy="4725584"/>
          </a:xfrm>
        </p:spPr>
        <p:txBody>
          <a:bodyPr/>
          <a:lstStyle>
            <a:lvl1pPr>
              <a:defRPr sz="1846"/>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71743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 Contents &amp; Headings">
    <p:spTree>
      <p:nvGrpSpPr>
        <p:cNvPr id="1" name=""/>
        <p:cNvGrpSpPr/>
        <p:nvPr/>
      </p:nvGrpSpPr>
      <p:grpSpPr>
        <a:xfrm>
          <a:off x="0" y="0"/>
          <a:ext cx="0" cy="0"/>
          <a:chOff x="0" y="0"/>
          <a:chExt cx="0" cy="0"/>
        </a:xfrm>
      </p:grpSpPr>
      <p:graphicFrame>
        <p:nvGraphicFramePr>
          <p:cNvPr id="8"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0"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46489BB4-1E61-4616-844D-69F699DA8A99}"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11"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4"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6"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1"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
        <p:nvSpPr>
          <p:cNvPr id="4" name="Espace réservé du contenu 3"/>
          <p:cNvSpPr>
            <a:spLocks noGrp="1"/>
          </p:cNvSpPr>
          <p:nvPr>
            <p:ph sz="quarter" idx="10"/>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smtClean="0"/>
              <a:t>Click to edit Master text styles</a:t>
            </a:r>
          </a:p>
        </p:txBody>
      </p:sp>
      <p:sp>
        <p:nvSpPr>
          <p:cNvPr id="9" name="Espace réservé du texte 8"/>
          <p:cNvSpPr>
            <a:spLocks noGrp="1"/>
          </p:cNvSpPr>
          <p:nvPr>
            <p:ph type="body" sz="quarter" idx="13"/>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smtClean="0"/>
              <a:t>Click to edit Master text styles</a:t>
            </a:r>
          </a:p>
        </p:txBody>
      </p:sp>
    </p:spTree>
    <p:extLst>
      <p:ext uri="{BB962C8B-B14F-4D97-AF65-F5344CB8AC3E}">
        <p14:creationId xmlns:p14="http://schemas.microsoft.com/office/powerpoint/2010/main" val="423120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4" name="Content Placeholder 3"/>
          <p:cNvSpPr>
            <a:spLocks noGrp="1"/>
          </p:cNvSpPr>
          <p:nvPr>
            <p:ph sz="half" idx="2"/>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5" name="Text Placeholder 4"/>
          <p:cNvSpPr>
            <a:spLocks noGrp="1"/>
          </p:cNvSpPr>
          <p:nvPr>
            <p:ph type="body" sz="quarter" idx="3"/>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6" name="Content Placeholder 5"/>
          <p:cNvSpPr>
            <a:spLocks noGrp="1"/>
          </p:cNvSpPr>
          <p:nvPr>
            <p:ph sz="quarter" idx="4"/>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Text Placeholder 2"/>
          <p:cNvSpPr>
            <a:spLocks noGrp="1"/>
          </p:cNvSpPr>
          <p:nvPr>
            <p:ph type="body" idx="12"/>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8" name="Content Placeholder 3"/>
          <p:cNvSpPr>
            <a:spLocks noGrp="1"/>
          </p:cNvSpPr>
          <p:nvPr>
            <p:ph sz="half" idx="13"/>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9" name="Text Placeholder 4"/>
          <p:cNvSpPr>
            <a:spLocks noGrp="1"/>
          </p:cNvSpPr>
          <p:nvPr>
            <p:ph type="body" sz="quarter" idx="14"/>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lIns="91440" tIns="45720" rIns="91440" bIns="45720" anchor="ctr" anchorCtr="1">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smtClean="0"/>
              <a:t>Click to edit Master text styles</a:t>
            </a:r>
          </a:p>
        </p:txBody>
      </p:sp>
      <p:sp>
        <p:nvSpPr>
          <p:cNvPr id="10" name="Content Placeholder 5"/>
          <p:cNvSpPr>
            <a:spLocks noGrp="1"/>
          </p:cNvSpPr>
          <p:nvPr>
            <p:ph sz="quarter" idx="15"/>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384592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4" name="think-cell Slide" r:id="rId11" imgW="360" imgH="360" progId="">
                  <p:embed/>
                </p:oleObj>
              </mc:Choice>
              <mc:Fallback>
                <p:oleObj name="think-cell Slide" r:id="rId11" imgW="360" imgH="360" progId="">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3"/>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D74D315E-A235-44EE-BFC2-C4D6D65C0C41}"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5" name="Freeform 4"/>
          <p:cNvSpPr>
            <a:spLocks/>
          </p:cNvSpPr>
          <p:nvPr>
            <p:custDataLst>
              <p:tags r:id="rId4"/>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6" name="Rectangle 5"/>
          <p:cNvSpPr>
            <a:spLocks noChangeArrowheads="1"/>
          </p:cNvSpPr>
          <p:nvPr>
            <p:custDataLst>
              <p:tags r:id="rId5"/>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7" name="Rectangle 6"/>
          <p:cNvSpPr/>
          <p:nvPr>
            <p:custDataLst>
              <p:tags r:id="rId6"/>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8" name="Picture 103" descr="C:\Users\UserSim\Desktop\Capgemini\Capgemini_logo_cmyk.png"/>
          <p:cNvPicPr>
            <a:picLocks noChangeAspect="1" noChangeArrowheads="1"/>
          </p:cNvPicPr>
          <p:nvPr>
            <p:custDataLst>
              <p:tags r:id="rId7"/>
            </p:custDataLst>
          </p:nvPr>
        </p:nvPicPr>
        <p:blipFill>
          <a:blip r:embed="rId13" cstate="print"/>
          <a:srcRect/>
          <a:stretch>
            <a:fillRect/>
          </a:stretch>
        </p:blipFill>
        <p:spPr bwMode="auto">
          <a:xfrm>
            <a:off x="146539" y="6443664"/>
            <a:ext cx="1210408" cy="320675"/>
          </a:xfrm>
          <a:prstGeom prst="rect">
            <a:avLst/>
          </a:prstGeom>
          <a:noFill/>
          <a:ln w="9525">
            <a:noFill/>
            <a:miter lim="800000"/>
            <a:headEnd/>
            <a:tailEnd/>
          </a:ln>
        </p:spPr>
      </p:pic>
      <p:cxnSp>
        <p:nvCxnSpPr>
          <p:cNvPr id="9" name="Straight Connector 5"/>
          <p:cNvCxnSpPr/>
          <p:nvPr>
            <p:custDataLst>
              <p:tags r:id="rId8"/>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9"/>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5" name="think-cell Slide" r:id="rId14" imgW="360" imgH="360" progId="">
                  <p:embed/>
                </p:oleObj>
              </mc:Choice>
              <mc:Fallback>
                <p:oleObj name="think-cell Slide" r:id="rId14" imgW="360" imgH="360" progId="">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0421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1.x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image" Target="../media/image1.emf"/><Relationship Id="rId26" Type="http://schemas.openxmlformats.org/officeDocument/2006/relationships/image" Target="../media/image12.png"/><Relationship Id="rId3" Type="http://schemas.openxmlformats.org/officeDocument/2006/relationships/slideLayout" Target="../slideLayouts/slideLayout15.xml"/><Relationship Id="rId21" Type="http://schemas.openxmlformats.org/officeDocument/2006/relationships/hyperlink" Target="http://www.facebook.com/Capgemini" TargetMode="Externa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oleObject" Target="../embeddings/oleObject21.bin"/><Relationship Id="rId25" Type="http://schemas.openxmlformats.org/officeDocument/2006/relationships/hyperlink" Target="http://www.twitter.com/capgemini" TargetMode="External"/><Relationship Id="rId2" Type="http://schemas.openxmlformats.org/officeDocument/2006/relationships/slideLayout" Target="../slideLayouts/slideLayout14.xml"/><Relationship Id="rId16" Type="http://schemas.openxmlformats.org/officeDocument/2006/relationships/tags" Target="../tags/tag102.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3.xml"/><Relationship Id="rId6" Type="http://schemas.openxmlformats.org/officeDocument/2006/relationships/tags" Target="../tags/tag92.xml"/><Relationship Id="rId11" Type="http://schemas.openxmlformats.org/officeDocument/2006/relationships/tags" Target="../tags/tag97.xml"/><Relationship Id="rId24" Type="http://schemas.openxmlformats.org/officeDocument/2006/relationships/image" Target="../media/image11.png"/><Relationship Id="rId5" Type="http://schemas.openxmlformats.org/officeDocument/2006/relationships/vmlDrawing" Target="../drawings/vmlDrawing13.vml"/><Relationship Id="rId15" Type="http://schemas.openxmlformats.org/officeDocument/2006/relationships/tags" Target="../tags/tag101.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96.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28.bin"/><Relationship Id="rId5" Type="http://schemas.openxmlformats.org/officeDocument/2006/relationships/tags" Target="../tags/tag144.xml"/><Relationship Id="rId4" Type="http://schemas.openxmlformats.org/officeDocument/2006/relationships/vmlDrawing" Target="../drawings/vmlDrawing17.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151.xml"/><Relationship Id="rId18" Type="http://schemas.openxmlformats.org/officeDocument/2006/relationships/tags" Target="../tags/tag156.xml"/><Relationship Id="rId3" Type="http://schemas.openxmlformats.org/officeDocument/2006/relationships/slideLayout" Target="../slideLayouts/slideLayout20.xml"/><Relationship Id="rId21" Type="http://schemas.openxmlformats.org/officeDocument/2006/relationships/tags" Target="../tags/tag159.xml"/><Relationship Id="rId7" Type="http://schemas.openxmlformats.org/officeDocument/2006/relationships/slideLayout" Target="../slideLayouts/slideLayout24.xml"/><Relationship Id="rId12" Type="http://schemas.openxmlformats.org/officeDocument/2006/relationships/vmlDrawing" Target="../drawings/vmlDrawing20.vml"/><Relationship Id="rId17" Type="http://schemas.openxmlformats.org/officeDocument/2006/relationships/tags" Target="../tags/tag155.xml"/><Relationship Id="rId2" Type="http://schemas.openxmlformats.org/officeDocument/2006/relationships/slideLayout" Target="../slideLayouts/slideLayout19.xml"/><Relationship Id="rId16" Type="http://schemas.openxmlformats.org/officeDocument/2006/relationships/tags" Target="../tags/tag154.xml"/><Relationship Id="rId20" Type="http://schemas.openxmlformats.org/officeDocument/2006/relationships/tags" Target="../tags/tag158.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4.xml"/><Relationship Id="rId24" Type="http://schemas.openxmlformats.org/officeDocument/2006/relationships/image" Target="../media/image2.png"/><Relationship Id="rId5" Type="http://schemas.openxmlformats.org/officeDocument/2006/relationships/slideLayout" Target="../slideLayouts/slideLayout22.xml"/><Relationship Id="rId15" Type="http://schemas.openxmlformats.org/officeDocument/2006/relationships/tags" Target="../tags/tag153.xml"/><Relationship Id="rId23" Type="http://schemas.openxmlformats.org/officeDocument/2006/relationships/image" Target="../media/image1.emf"/><Relationship Id="rId10" Type="http://schemas.openxmlformats.org/officeDocument/2006/relationships/slideLayout" Target="../slideLayouts/slideLayout27.xml"/><Relationship Id="rId19" Type="http://schemas.openxmlformats.org/officeDocument/2006/relationships/tags" Target="../tags/tag15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152.xml"/><Relationship Id="rId22" Type="http://schemas.openxmlformats.org/officeDocument/2006/relationships/oleObject" Target="../embeddings/oleObject3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34" name="think-cell Slide" r:id="rId24" imgW="360" imgH="360" progId="">
                  <p:embed/>
                </p:oleObj>
              </mc:Choice>
              <mc:Fallback>
                <p:oleObj name="think-cell Slide" r:id="rId24" imgW="360" imgH="360" progId="">
                  <p:embed/>
                  <p:pic>
                    <p:nvPicPr>
                      <p:cNvPr id="0" name="Picture 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6"/>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7"/>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8"/>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chemeClr val="tx2"/>
                </a:solidFill>
                <a:latin typeface="+mn-lt"/>
                <a:cs typeface="+mn-cs"/>
              </a:rPr>
              <a:pPr algn="ctr" defTabSz="884105" fontAlgn="auto">
                <a:spcBef>
                  <a:spcPts val="0"/>
                </a:spcBef>
                <a:spcAft>
                  <a:spcPts val="0"/>
                </a:spcAft>
                <a:defRPr/>
              </a:pPr>
              <a:t>‹#›</a:t>
            </a:fld>
            <a:endParaRPr lang="en-US" sz="646" dirty="0">
              <a:solidFill>
                <a:schemeClr val="tx2"/>
              </a:solidFill>
              <a:latin typeface="+mn-lt"/>
              <a:cs typeface="+mn-cs"/>
            </a:endParaRPr>
          </a:p>
        </p:txBody>
      </p:sp>
      <p:sp>
        <p:nvSpPr>
          <p:cNvPr id="9" name="Freeform 4"/>
          <p:cNvSpPr>
            <a:spLocks/>
          </p:cNvSpPr>
          <p:nvPr>
            <p:custDataLst>
              <p:tags r:id="rId19"/>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latin typeface="+mn-lt"/>
              <a:cs typeface="+mn-cs"/>
            </a:endParaRPr>
          </a:p>
        </p:txBody>
      </p:sp>
      <p:sp>
        <p:nvSpPr>
          <p:cNvPr id="12" name="Rectangle 11"/>
          <p:cNvSpPr>
            <a:spLocks noChangeArrowheads="1"/>
          </p:cNvSpPr>
          <p:nvPr>
            <p:custDataLst>
              <p:tags r:id="rId20"/>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chemeClr val="tx2"/>
                </a:solidFill>
                <a:latin typeface="+mj-lt"/>
                <a:cs typeface="Helvetica Light"/>
              </a:rPr>
              <a:t>Copyright © Capgemini 2012. All Rights Reserved</a:t>
            </a:r>
          </a:p>
        </p:txBody>
      </p:sp>
      <p:sp>
        <p:nvSpPr>
          <p:cNvPr id="13" name="Rectangle 12"/>
          <p:cNvSpPr/>
          <p:nvPr>
            <p:custDataLst>
              <p:tags r:id="rId21"/>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chemeClr val="tx2"/>
                </a:solidFill>
                <a:latin typeface="+mj-lt"/>
                <a:cs typeface="+mn-cs"/>
              </a:rPr>
              <a:t>Presentation Title | Date</a:t>
            </a:r>
          </a:p>
        </p:txBody>
      </p:sp>
      <p:pic>
        <p:nvPicPr>
          <p:cNvPr id="1034" name="Picture 103" descr="C:\Users\UserSim\Desktop\Capgemini\Capgemini_logo_cmyk.png"/>
          <p:cNvPicPr>
            <a:picLocks noChangeAspect="1" noChangeArrowheads="1"/>
          </p:cNvPicPr>
          <p:nvPr>
            <p:custDataLst>
              <p:tags r:id="rId22"/>
            </p:custDataLst>
          </p:nvPr>
        </p:nvPicPr>
        <p:blipFill>
          <a:blip r:embed="rId26"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3"/>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568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90" r:id="rId11"/>
    <p:sldLayoutId id="2147483691" r:id="rId12"/>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266"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4" name="think-cell Slide" r:id="rId17" imgW="360" imgH="360" progId="">
                  <p:embed/>
                </p:oleObj>
              </mc:Choice>
              <mc:Fallback>
                <p:oleObj name="think-cell Slide" r:id="rId17" imgW="360" imgH="360" progId="">
                  <p:embed/>
                  <p:pic>
                    <p:nvPicPr>
                      <p:cNvPr id="0"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466" y="1677988"/>
            <a:ext cx="9145466" cy="518001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lIns="30516" tIns="39670" rIns="30516" bIns="39670" anchor="ctr"/>
          <a:lstStyle/>
          <a:p>
            <a:pPr algn="ctr" defTabSz="884105" fontAlgn="auto">
              <a:spcBef>
                <a:spcPts val="0"/>
              </a:spcBef>
              <a:spcAft>
                <a:spcPts val="0"/>
              </a:spcAft>
              <a:defRPr/>
            </a:pPr>
            <a:endParaRPr lang="en-US" sz="923" dirty="0">
              <a:solidFill>
                <a:schemeClr val="bg1"/>
              </a:solidFill>
              <a:latin typeface="Arial"/>
              <a:cs typeface="Arial"/>
            </a:endParaRPr>
          </a:p>
        </p:txBody>
      </p:sp>
      <p:pic>
        <p:nvPicPr>
          <p:cNvPr id="11269" name="Image 10" descr="Capgemini_logo_lr.tif"/>
          <p:cNvPicPr>
            <a:picLocks noChangeAspect="1"/>
          </p:cNvPicPr>
          <p:nvPr>
            <p:custDataLst>
              <p:tags r:id="rId8"/>
            </p:custDataLst>
          </p:nvPr>
        </p:nvPicPr>
        <p:blipFill>
          <a:blip r:embed="rId19" cstate="print"/>
          <a:srcRect/>
          <a:stretch>
            <a:fillRect/>
          </a:stretch>
        </p:blipFill>
        <p:spPr bwMode="auto">
          <a:xfrm>
            <a:off x="637443" y="930275"/>
            <a:ext cx="2911719" cy="776288"/>
          </a:xfrm>
          <a:prstGeom prst="rect">
            <a:avLst/>
          </a:prstGeom>
          <a:noFill/>
          <a:ln w="9525">
            <a:noFill/>
            <a:miter lim="800000"/>
            <a:headEnd/>
            <a:tailEnd/>
          </a:ln>
        </p:spPr>
      </p:pic>
      <p:pic>
        <p:nvPicPr>
          <p:cNvPr id="11270" name="Picture 104" descr="C:\Users\UserSim\Desktop\Capgemini\moto.emf"/>
          <p:cNvPicPr>
            <a:picLocks noChangeAspect="1" noChangeArrowheads="1"/>
          </p:cNvPicPr>
          <p:nvPr>
            <p:custDataLst>
              <p:tags r:id="rId9"/>
            </p:custDataLst>
          </p:nvPr>
        </p:nvPicPr>
        <p:blipFill>
          <a:blip r:embed="rId20" cstate="print"/>
          <a:srcRect/>
          <a:stretch>
            <a:fillRect/>
          </a:stretch>
        </p:blipFill>
        <p:spPr bwMode="auto">
          <a:xfrm>
            <a:off x="5068766" y="1173163"/>
            <a:ext cx="3365988" cy="290512"/>
          </a:xfrm>
          <a:prstGeom prst="rect">
            <a:avLst/>
          </a:prstGeom>
          <a:noFill/>
          <a:ln w="9525">
            <a:noFill/>
            <a:miter lim="800000"/>
            <a:headEnd/>
            <a:tailEnd/>
          </a:ln>
        </p:spPr>
      </p:pic>
      <p:sp>
        <p:nvSpPr>
          <p:cNvPr id="13" name="Rectangle 12"/>
          <p:cNvSpPr/>
          <p:nvPr>
            <p:custDataLst>
              <p:tags r:id="rId10"/>
            </p:custDataLst>
          </p:nvPr>
        </p:nvSpPr>
        <p:spPr>
          <a:xfrm>
            <a:off x="5099538" y="6395614"/>
            <a:ext cx="4044462" cy="265536"/>
          </a:xfrm>
          <a:prstGeom prst="rect">
            <a:avLst/>
          </a:prstGeom>
        </p:spPr>
        <p:txBody>
          <a:bodyPr lIns="30516" tIns="30516" rIns="305158" bIns="30516" anchor="b">
            <a:spAutoFit/>
          </a:bodyPr>
          <a:lstStyle/>
          <a:p>
            <a:pPr algn="r" defTabSz="884105" fontAlgn="auto">
              <a:spcBef>
                <a:spcPts val="0"/>
              </a:spcBef>
              <a:spcAft>
                <a:spcPts val="0"/>
              </a:spcAft>
              <a:defRPr/>
            </a:pPr>
            <a:r>
              <a:rPr lang="en-US" sz="646" dirty="0">
                <a:solidFill>
                  <a:schemeClr val="bg1"/>
                </a:solidFill>
                <a:latin typeface="Arial"/>
                <a:cs typeface="Arial"/>
              </a:rPr>
              <a:t>The information contained in this presentation is proprietary.</a:t>
            </a:r>
          </a:p>
          <a:p>
            <a:pPr algn="r" defTabSz="884105" fontAlgn="auto">
              <a:spcBef>
                <a:spcPts val="0"/>
              </a:spcBef>
              <a:spcAft>
                <a:spcPts val="0"/>
              </a:spcAft>
              <a:defRPr/>
            </a:pPr>
            <a:r>
              <a:rPr lang="en-US" sz="646" dirty="0">
                <a:solidFill>
                  <a:schemeClr val="bg1"/>
                </a:solidFill>
                <a:latin typeface="Arial"/>
                <a:cs typeface="Arial"/>
              </a:rPr>
              <a:t>© 2012 Capgemini. All rights reserved.</a:t>
            </a:r>
          </a:p>
        </p:txBody>
      </p:sp>
      <p:sp>
        <p:nvSpPr>
          <p:cNvPr id="15" name="Rectangle 14"/>
          <p:cNvSpPr/>
          <p:nvPr>
            <p:custDataLst>
              <p:tags r:id="rId11"/>
            </p:custDataLst>
          </p:nvPr>
        </p:nvSpPr>
        <p:spPr>
          <a:xfrm>
            <a:off x="6710287" y="5487663"/>
            <a:ext cx="2433713" cy="351163"/>
          </a:xfrm>
          <a:prstGeom prst="rect">
            <a:avLst/>
          </a:prstGeom>
        </p:spPr>
        <p:txBody>
          <a:bodyPr wrap="none" lIns="33231" tIns="33231" rIns="332308" bIns="33231" anchor="b">
            <a:spAutoFit/>
          </a:bodyPr>
          <a:lstStyle/>
          <a:p>
            <a:pPr algn="r" defTabSz="884105" fontAlgn="auto">
              <a:spcBef>
                <a:spcPts val="0"/>
              </a:spcBef>
              <a:spcAft>
                <a:spcPts val="0"/>
              </a:spcAft>
              <a:defRPr/>
            </a:pPr>
            <a:r>
              <a:rPr lang="en-US" sz="1846" b="1" dirty="0">
                <a:solidFill>
                  <a:schemeClr val="bg1"/>
                </a:solidFill>
              </a:rPr>
              <a:t>www.capgemini.com</a:t>
            </a:r>
          </a:p>
        </p:txBody>
      </p:sp>
      <p:pic>
        <p:nvPicPr>
          <p:cNvPr id="11273" name="Picture 3" descr="C:\Users\UserSim\Desktop\DS_icons\128x128 shadows\facebook.png">
            <a:hlinkClick r:id="rId21"/>
          </p:cNvPr>
          <p:cNvPicPr>
            <a:picLocks noChangeAspect="1" noChangeArrowheads="1"/>
          </p:cNvPicPr>
          <p:nvPr>
            <p:custDataLst>
              <p:tags r:id="rId12"/>
            </p:custDataLst>
          </p:nvPr>
        </p:nvPicPr>
        <p:blipFill>
          <a:blip r:embed="rId22" cstate="print"/>
          <a:srcRect/>
          <a:stretch>
            <a:fillRect/>
          </a:stretch>
        </p:blipFill>
        <p:spPr bwMode="auto">
          <a:xfrm>
            <a:off x="7328389" y="5932489"/>
            <a:ext cx="256442" cy="263525"/>
          </a:xfrm>
          <a:prstGeom prst="rect">
            <a:avLst/>
          </a:prstGeom>
          <a:noFill/>
          <a:ln w="9525">
            <a:noFill/>
            <a:miter lim="800000"/>
            <a:headEnd/>
            <a:tailEnd/>
          </a:ln>
        </p:spPr>
      </p:pic>
      <p:pic>
        <p:nvPicPr>
          <p:cNvPr id="11274" name="Picture 4" descr="C:\Users\UserSim\Desktop\DS_icons\128x128 shadows\linkedin.png">
            <a:hlinkClick r:id="rId23"/>
          </p:cNvPr>
          <p:cNvPicPr>
            <a:picLocks noChangeAspect="1" noChangeArrowheads="1"/>
          </p:cNvPicPr>
          <p:nvPr>
            <p:custDataLst>
              <p:tags r:id="rId13"/>
            </p:custDataLst>
          </p:nvPr>
        </p:nvPicPr>
        <p:blipFill>
          <a:blip r:embed="rId24" cstate="print"/>
          <a:srcRect/>
          <a:stretch>
            <a:fillRect/>
          </a:stretch>
        </p:blipFill>
        <p:spPr bwMode="auto">
          <a:xfrm>
            <a:off x="7637585" y="5932488"/>
            <a:ext cx="260838" cy="266700"/>
          </a:xfrm>
          <a:prstGeom prst="rect">
            <a:avLst/>
          </a:prstGeom>
          <a:noFill/>
          <a:ln w="9525">
            <a:noFill/>
            <a:miter lim="800000"/>
            <a:headEnd/>
            <a:tailEnd/>
          </a:ln>
        </p:spPr>
      </p:pic>
      <p:pic>
        <p:nvPicPr>
          <p:cNvPr id="11275" name="Picture 5" descr="C:\Users\UserSim\Desktop\DS_icons\128x128 shadows\twitter.png">
            <a:hlinkClick r:id="rId25"/>
          </p:cNvPr>
          <p:cNvPicPr>
            <a:picLocks noChangeAspect="1" noChangeArrowheads="1"/>
          </p:cNvPicPr>
          <p:nvPr>
            <p:custDataLst>
              <p:tags r:id="rId14"/>
            </p:custDataLst>
          </p:nvPr>
        </p:nvPicPr>
        <p:blipFill>
          <a:blip r:embed="rId26" cstate="print"/>
          <a:srcRect/>
          <a:stretch>
            <a:fillRect/>
          </a:stretch>
        </p:blipFill>
        <p:spPr bwMode="auto">
          <a:xfrm>
            <a:off x="8219343" y="5932488"/>
            <a:ext cx="259373" cy="266700"/>
          </a:xfrm>
          <a:prstGeom prst="rect">
            <a:avLst/>
          </a:prstGeom>
          <a:noFill/>
          <a:ln w="9525">
            <a:noFill/>
            <a:miter lim="800000"/>
            <a:headEnd/>
            <a:tailEnd/>
          </a:ln>
        </p:spPr>
      </p:pic>
      <p:pic>
        <p:nvPicPr>
          <p:cNvPr id="11276" name="Picture 6" descr="C:\Users\UserSim\Desktop\DS_icons\128x128 shadows\youtube.png">
            <a:hlinkClick r:id="rId27"/>
          </p:cNvPr>
          <p:cNvPicPr>
            <a:picLocks noChangeAspect="1" noChangeArrowheads="1"/>
          </p:cNvPicPr>
          <p:nvPr>
            <p:custDataLst>
              <p:tags r:id="rId15"/>
            </p:custDataLst>
          </p:nvPr>
        </p:nvPicPr>
        <p:blipFill>
          <a:blip r:embed="rId28" cstate="print"/>
          <a:srcRect/>
          <a:stretch>
            <a:fillRect/>
          </a:stretch>
        </p:blipFill>
        <p:spPr bwMode="auto">
          <a:xfrm>
            <a:off x="8531469" y="5932488"/>
            <a:ext cx="259374" cy="266700"/>
          </a:xfrm>
          <a:prstGeom prst="rect">
            <a:avLst/>
          </a:prstGeom>
          <a:noFill/>
          <a:ln w="9525">
            <a:noFill/>
            <a:miter lim="800000"/>
            <a:headEnd/>
            <a:tailEnd/>
          </a:ln>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76818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5362" name="Object 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70"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464660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ctr" defTabSz="773742" rtl="0" eaLnBrk="1" fontAlgn="base" hangingPunct="1">
        <a:spcBef>
          <a:spcPct val="0"/>
        </a:spcBef>
        <a:spcAft>
          <a:spcPct val="0"/>
        </a:spcAft>
        <a:defRPr sz="3692" kern="1200">
          <a:solidFill>
            <a:schemeClr val="tx1"/>
          </a:solidFill>
          <a:latin typeface="+mj-lt"/>
          <a:ea typeface="+mj-ea"/>
          <a:cs typeface="+mj-cs"/>
        </a:defRPr>
      </a:lvl1pPr>
      <a:lvl2pPr algn="ctr" defTabSz="773742" rtl="0" eaLnBrk="1" fontAlgn="base" hangingPunct="1">
        <a:spcBef>
          <a:spcPct val="0"/>
        </a:spcBef>
        <a:spcAft>
          <a:spcPct val="0"/>
        </a:spcAft>
        <a:defRPr sz="3692">
          <a:solidFill>
            <a:schemeClr val="tx1"/>
          </a:solidFill>
          <a:latin typeface="Calibri" pitchFamily="34" charset="0"/>
        </a:defRPr>
      </a:lvl2pPr>
      <a:lvl3pPr algn="ctr" defTabSz="773742" rtl="0" eaLnBrk="1" fontAlgn="base" hangingPunct="1">
        <a:spcBef>
          <a:spcPct val="0"/>
        </a:spcBef>
        <a:spcAft>
          <a:spcPct val="0"/>
        </a:spcAft>
        <a:defRPr sz="3692">
          <a:solidFill>
            <a:schemeClr val="tx1"/>
          </a:solidFill>
          <a:latin typeface="Calibri" pitchFamily="34" charset="0"/>
        </a:defRPr>
      </a:lvl3pPr>
      <a:lvl4pPr algn="ctr" defTabSz="773742" rtl="0" eaLnBrk="1" fontAlgn="base" hangingPunct="1">
        <a:spcBef>
          <a:spcPct val="0"/>
        </a:spcBef>
        <a:spcAft>
          <a:spcPct val="0"/>
        </a:spcAft>
        <a:defRPr sz="3692">
          <a:solidFill>
            <a:schemeClr val="tx1"/>
          </a:solidFill>
          <a:latin typeface="Calibri" pitchFamily="34" charset="0"/>
        </a:defRPr>
      </a:lvl4pPr>
      <a:lvl5pPr algn="ctr" defTabSz="773742" rtl="0" eaLnBrk="1" fontAlgn="base" hangingPunct="1">
        <a:spcBef>
          <a:spcPct val="0"/>
        </a:spcBef>
        <a:spcAft>
          <a:spcPct val="0"/>
        </a:spcAft>
        <a:defRPr sz="3692">
          <a:solidFill>
            <a:schemeClr val="tx1"/>
          </a:solidFill>
          <a:latin typeface="Calibri" pitchFamily="34" charset="0"/>
        </a:defRPr>
      </a:lvl5pPr>
      <a:lvl6pPr marL="422041" algn="ctr" defTabSz="773742" rtl="0" eaLnBrk="1" fontAlgn="base" hangingPunct="1">
        <a:spcBef>
          <a:spcPct val="0"/>
        </a:spcBef>
        <a:spcAft>
          <a:spcPct val="0"/>
        </a:spcAft>
        <a:defRPr sz="3692">
          <a:solidFill>
            <a:schemeClr val="tx1"/>
          </a:solidFill>
          <a:latin typeface="Calibri" pitchFamily="34" charset="0"/>
        </a:defRPr>
      </a:lvl6pPr>
      <a:lvl7pPr marL="844083" algn="ctr" defTabSz="773742" rtl="0" eaLnBrk="1" fontAlgn="base" hangingPunct="1">
        <a:spcBef>
          <a:spcPct val="0"/>
        </a:spcBef>
        <a:spcAft>
          <a:spcPct val="0"/>
        </a:spcAft>
        <a:defRPr sz="3692">
          <a:solidFill>
            <a:schemeClr val="tx1"/>
          </a:solidFill>
          <a:latin typeface="Calibri" pitchFamily="34" charset="0"/>
        </a:defRPr>
      </a:lvl7pPr>
      <a:lvl8pPr marL="1266124" algn="ctr" defTabSz="773742" rtl="0" eaLnBrk="1" fontAlgn="base" hangingPunct="1">
        <a:spcBef>
          <a:spcPct val="0"/>
        </a:spcBef>
        <a:spcAft>
          <a:spcPct val="0"/>
        </a:spcAft>
        <a:defRPr sz="3692">
          <a:solidFill>
            <a:schemeClr val="tx1"/>
          </a:solidFill>
          <a:latin typeface="Calibri" pitchFamily="34" charset="0"/>
        </a:defRPr>
      </a:lvl8pPr>
      <a:lvl9pPr marL="1688165" algn="ctr" defTabSz="773742" rtl="0" eaLnBrk="1" fontAlgn="base" hangingPunct="1">
        <a:spcBef>
          <a:spcPct val="0"/>
        </a:spcBef>
        <a:spcAft>
          <a:spcPct val="0"/>
        </a:spcAft>
        <a:defRPr sz="3692">
          <a:solidFill>
            <a:schemeClr val="tx1"/>
          </a:solidFill>
          <a:latin typeface="Calibri" pitchFamily="34" charset="0"/>
        </a:defRPr>
      </a:lvl9pPr>
    </p:titleStyle>
    <p:bodyStyle>
      <a:lvl1pPr marL="290153" indent="-290153" algn="l" defTabSz="773742" rtl="0" eaLnBrk="1" fontAlgn="base" hangingPunct="1">
        <a:spcBef>
          <a:spcPct val="20000"/>
        </a:spcBef>
        <a:spcAft>
          <a:spcPct val="0"/>
        </a:spcAft>
        <a:buFont typeface="Arial" pitchFamily="34" charset="0"/>
        <a:buChar char="•"/>
        <a:defRPr sz="2677" kern="1200">
          <a:solidFill>
            <a:schemeClr val="tx1"/>
          </a:solidFill>
          <a:latin typeface="+mn-lt"/>
          <a:ea typeface="+mn-ea"/>
          <a:cs typeface="+mn-cs"/>
        </a:defRPr>
      </a:lvl1pPr>
      <a:lvl2pPr marL="628666" indent="-241795" algn="l" defTabSz="773742"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968644" indent="-193436" algn="l" defTabSz="773742" rtl="0" eaLnBrk="1" fontAlgn="base" hangingPunct="1">
        <a:spcBef>
          <a:spcPct val="20000"/>
        </a:spcBef>
        <a:spcAft>
          <a:spcPct val="0"/>
        </a:spcAft>
        <a:buFont typeface="Arial" pitchFamily="34" charset="0"/>
        <a:buChar char="•"/>
        <a:defRPr sz="2031" kern="1200">
          <a:solidFill>
            <a:schemeClr val="tx1"/>
          </a:solidFill>
          <a:latin typeface="+mn-lt"/>
          <a:ea typeface="+mn-ea"/>
          <a:cs typeface="+mn-cs"/>
        </a:defRPr>
      </a:lvl3pPr>
      <a:lvl4pPr marL="1355515"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4pPr>
      <a:lvl5pPr marL="1743851" indent="-193436" algn="l" defTabSz="773742"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42" name="think-cell Slide" r:id="rId22" imgW="360" imgH="360" progId="">
                  <p:embed/>
                </p:oleObj>
              </mc:Choice>
              <mc:Fallback>
                <p:oleObj name="think-cell Slide" r:id="rId22" imgW="360" imgH="360" progId="">
                  <p:embed/>
                  <p:pic>
                    <p:nvPicPr>
                      <p:cNvPr id="0" name="Picture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custDataLst>
              <p:tags r:id="rId14"/>
            </p:custDataLst>
          </p:nvPr>
        </p:nvSpPr>
        <p:spPr bwMode="auto">
          <a:xfrm>
            <a:off x="0" y="1"/>
            <a:ext cx="9144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smtClean="0"/>
              <a:t>Cliquez pour modifier le style du titre</a:t>
            </a:r>
            <a:endParaRPr lang="en-US" smtClean="0"/>
          </a:p>
        </p:txBody>
      </p:sp>
      <p:sp>
        <p:nvSpPr>
          <p:cNvPr id="1029" name="Text Placeholder 2"/>
          <p:cNvSpPr>
            <a:spLocks noGrp="1"/>
          </p:cNvSpPr>
          <p:nvPr>
            <p:ph type="body" idx="1"/>
            <p:custDataLst>
              <p:tags r:id="rId15"/>
            </p:custDataLst>
          </p:nvPr>
        </p:nvSpPr>
        <p:spPr bwMode="auto">
          <a:xfrm>
            <a:off x="298938" y="1501775"/>
            <a:ext cx="8711712"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smtClean="0"/>
              <a:t>Click to edit Master text style</a:t>
            </a:r>
          </a:p>
          <a:p>
            <a:pPr lvl="1"/>
            <a:r>
              <a:rPr lang="en-US" smtClean="0"/>
              <a:t>Text style level 2</a:t>
            </a:r>
          </a:p>
          <a:p>
            <a:pPr lvl="2"/>
            <a:r>
              <a:rPr lang="en-US" smtClean="0"/>
              <a:t>Text style level 3</a:t>
            </a:r>
          </a:p>
          <a:p>
            <a:pPr lvl="3"/>
            <a:r>
              <a:rPr lang="en-US" smtClean="0"/>
              <a:t>Text style level 4</a:t>
            </a:r>
          </a:p>
        </p:txBody>
      </p:sp>
      <p:sp>
        <p:nvSpPr>
          <p:cNvPr id="11" name="TextBox 10"/>
          <p:cNvSpPr txBox="1"/>
          <p:nvPr>
            <p:custDataLst>
              <p:tags r:id="rId16"/>
            </p:custDataLst>
          </p:nvPr>
        </p:nvSpPr>
        <p:spPr>
          <a:xfrm>
            <a:off x="8831934" y="6665432"/>
            <a:ext cx="100990" cy="99386"/>
          </a:xfrm>
          <a:prstGeom prst="rect">
            <a:avLst/>
          </a:prstGeom>
          <a:noFill/>
        </p:spPr>
        <p:txBody>
          <a:bodyPr wrap="none" lIns="0" tIns="0" rIns="0" bIns="0" anchor="ctr">
            <a:spAutoFit/>
          </a:bodyPr>
          <a:lstStyle/>
          <a:p>
            <a:pPr algn="ctr" defTabSz="884105" fontAlgn="auto">
              <a:spcBef>
                <a:spcPts val="0"/>
              </a:spcBef>
              <a:spcAft>
                <a:spcPts val="0"/>
              </a:spcAft>
              <a:defRPr/>
            </a:pPr>
            <a:fld id="{B0B74838-110A-4A92-A773-35AEE2E6BF12}" type="slidenum">
              <a:rPr lang="en-US" sz="646">
                <a:solidFill>
                  <a:srgbClr val="998C85"/>
                </a:solidFill>
                <a:latin typeface="Arial"/>
              </a:rPr>
              <a:pPr algn="ctr" defTabSz="884105" fontAlgn="auto">
                <a:spcBef>
                  <a:spcPts val="0"/>
                </a:spcBef>
                <a:spcAft>
                  <a:spcPts val="0"/>
                </a:spcAft>
                <a:defRPr/>
              </a:pPr>
              <a:t>‹#›</a:t>
            </a:fld>
            <a:endParaRPr lang="en-US" sz="646" dirty="0">
              <a:solidFill>
                <a:srgbClr val="998C85"/>
              </a:solidFill>
              <a:latin typeface="Arial"/>
            </a:endParaRPr>
          </a:p>
        </p:txBody>
      </p:sp>
      <p:sp>
        <p:nvSpPr>
          <p:cNvPr id="9" name="Freeform 4"/>
          <p:cNvSpPr>
            <a:spLocks/>
          </p:cNvSpPr>
          <p:nvPr>
            <p:custDataLst>
              <p:tags r:id="rId17"/>
            </p:custDataLst>
          </p:nvPr>
        </p:nvSpPr>
        <p:spPr bwMode="auto">
          <a:xfrm>
            <a:off x="0" y="676276"/>
            <a:ext cx="9144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1904" tIns="45953" rIns="91904" bIns="45953"/>
          <a:lstStyle/>
          <a:p>
            <a:pPr defTabSz="884105" fontAlgn="auto">
              <a:spcBef>
                <a:spcPts val="0"/>
              </a:spcBef>
              <a:spcAft>
                <a:spcPts val="0"/>
              </a:spcAft>
              <a:defRPr/>
            </a:pPr>
            <a:endParaRPr lang="fr-FR" sz="1662">
              <a:solidFill>
                <a:srgbClr val="263147"/>
              </a:solidFill>
              <a:latin typeface="Arial"/>
            </a:endParaRPr>
          </a:p>
        </p:txBody>
      </p:sp>
      <p:sp>
        <p:nvSpPr>
          <p:cNvPr id="12" name="Rectangle 11"/>
          <p:cNvSpPr>
            <a:spLocks noChangeArrowheads="1"/>
          </p:cNvSpPr>
          <p:nvPr>
            <p:custDataLst>
              <p:tags r:id="rId18"/>
            </p:custDataLst>
          </p:nvPr>
        </p:nvSpPr>
        <p:spPr bwMode="auto">
          <a:xfrm>
            <a:off x="6223489" y="6623050"/>
            <a:ext cx="2455985" cy="184150"/>
          </a:xfrm>
          <a:prstGeom prst="rect">
            <a:avLst/>
          </a:prstGeom>
          <a:noFill/>
          <a:ln w="19050">
            <a:noFill/>
            <a:miter lim="800000"/>
            <a:headEnd/>
            <a:tailEnd/>
          </a:ln>
          <a:effectLst/>
        </p:spPr>
        <p:txBody>
          <a:bodyPr lIns="33228" tIns="33228" rIns="33228" bIns="33228" anchor="b"/>
          <a:lstStyle/>
          <a:p>
            <a:pPr algn="r" defTabSz="918895" eaLnBrk="0" fontAlgn="auto" hangingPunct="0">
              <a:lnSpc>
                <a:spcPct val="90000"/>
              </a:lnSpc>
              <a:spcBef>
                <a:spcPct val="10000"/>
              </a:spcBef>
              <a:spcAft>
                <a:spcPts val="0"/>
              </a:spcAft>
              <a:defRPr/>
            </a:pPr>
            <a:r>
              <a:rPr lang="en-US" altLang="en-US" sz="646" dirty="0">
                <a:solidFill>
                  <a:srgbClr val="998C85"/>
                </a:solidFill>
                <a:latin typeface="Arial"/>
                <a:cs typeface="Helvetica Light"/>
              </a:rPr>
              <a:t>Copyright © Capgemini 2012. All Rights Reserved</a:t>
            </a:r>
          </a:p>
        </p:txBody>
      </p:sp>
      <p:sp>
        <p:nvSpPr>
          <p:cNvPr id="13" name="Rectangle 12"/>
          <p:cNvSpPr/>
          <p:nvPr>
            <p:custDataLst>
              <p:tags r:id="rId19"/>
            </p:custDataLst>
          </p:nvPr>
        </p:nvSpPr>
        <p:spPr>
          <a:xfrm>
            <a:off x="6912220" y="6427788"/>
            <a:ext cx="1767254" cy="195262"/>
          </a:xfrm>
          <a:prstGeom prst="rect">
            <a:avLst/>
          </a:prstGeom>
        </p:spPr>
        <p:txBody>
          <a:bodyPr wrap="none" lIns="33228" tIns="33228" rIns="33228" bIns="33228" anchor="b"/>
          <a:lstStyle/>
          <a:p>
            <a:pPr algn="r" defTabSz="884105" fontAlgn="auto">
              <a:spcBef>
                <a:spcPts val="0"/>
              </a:spcBef>
              <a:spcAft>
                <a:spcPts val="0"/>
              </a:spcAft>
              <a:defRPr/>
            </a:pPr>
            <a:r>
              <a:rPr lang="en-US" sz="646" dirty="0">
                <a:solidFill>
                  <a:srgbClr val="998C85"/>
                </a:solidFill>
                <a:latin typeface="Arial"/>
              </a:rPr>
              <a:t>Presentation Title | Date</a:t>
            </a:r>
          </a:p>
        </p:txBody>
      </p:sp>
      <p:pic>
        <p:nvPicPr>
          <p:cNvPr id="1034" name="Picture 103" descr="C:\Users\UserSim\Desktop\Capgemini\Capgemini_logo_cmyk.png"/>
          <p:cNvPicPr>
            <a:picLocks noChangeAspect="1" noChangeArrowheads="1"/>
          </p:cNvPicPr>
          <p:nvPr>
            <p:custDataLst>
              <p:tags r:id="rId20"/>
            </p:custDataLst>
          </p:nvPr>
        </p:nvPicPr>
        <p:blipFill>
          <a:blip r:embed="rId24" cstate="print"/>
          <a:srcRect/>
          <a:stretch>
            <a:fillRect/>
          </a:stretch>
        </p:blipFill>
        <p:spPr bwMode="auto">
          <a:xfrm>
            <a:off x="146539" y="6443664"/>
            <a:ext cx="1210408" cy="320675"/>
          </a:xfrm>
          <a:prstGeom prst="rect">
            <a:avLst/>
          </a:prstGeom>
          <a:noFill/>
          <a:ln w="9525">
            <a:noFill/>
            <a:miter lim="800000"/>
            <a:headEnd/>
            <a:tailEnd/>
          </a:ln>
        </p:spPr>
      </p:pic>
      <p:cxnSp>
        <p:nvCxnSpPr>
          <p:cNvPr id="15" name="Straight Connector 5"/>
          <p:cNvCxnSpPr/>
          <p:nvPr>
            <p:custDataLst>
              <p:tags r:id="rId21"/>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0674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txStyles>
    <p:titleStyle>
      <a:lvl1pPr algn="l" defTabSz="842618" rtl="0" eaLnBrk="1" fontAlgn="base" hangingPunct="1">
        <a:lnSpc>
          <a:spcPct val="85000"/>
        </a:lnSpc>
        <a:spcBef>
          <a:spcPct val="0"/>
        </a:spcBef>
        <a:spcAft>
          <a:spcPct val="0"/>
        </a:spcAft>
        <a:defRPr sz="2954" kern="1200">
          <a:solidFill>
            <a:schemeClr val="tx1"/>
          </a:solidFill>
          <a:latin typeface="+mj-lt"/>
          <a:ea typeface="+mj-ea"/>
          <a:cs typeface="+mj-cs"/>
        </a:defRPr>
      </a:lvl1pPr>
      <a:lvl2pPr algn="l" defTabSz="842618" rtl="0" eaLnBrk="1" fontAlgn="base" hangingPunct="1">
        <a:lnSpc>
          <a:spcPct val="85000"/>
        </a:lnSpc>
        <a:spcBef>
          <a:spcPct val="0"/>
        </a:spcBef>
        <a:spcAft>
          <a:spcPct val="0"/>
        </a:spcAft>
        <a:defRPr sz="2954">
          <a:solidFill>
            <a:schemeClr val="tx1"/>
          </a:solidFill>
          <a:latin typeface="Arial" pitchFamily="34" charset="0"/>
        </a:defRPr>
      </a:lvl2pPr>
      <a:lvl3pPr algn="l" defTabSz="842618" rtl="0" eaLnBrk="1" fontAlgn="base" hangingPunct="1">
        <a:lnSpc>
          <a:spcPct val="85000"/>
        </a:lnSpc>
        <a:spcBef>
          <a:spcPct val="0"/>
        </a:spcBef>
        <a:spcAft>
          <a:spcPct val="0"/>
        </a:spcAft>
        <a:defRPr sz="2954">
          <a:solidFill>
            <a:schemeClr val="tx1"/>
          </a:solidFill>
          <a:latin typeface="Arial" pitchFamily="34" charset="0"/>
        </a:defRPr>
      </a:lvl3pPr>
      <a:lvl4pPr algn="l" defTabSz="842618" rtl="0" eaLnBrk="1" fontAlgn="base" hangingPunct="1">
        <a:lnSpc>
          <a:spcPct val="85000"/>
        </a:lnSpc>
        <a:spcBef>
          <a:spcPct val="0"/>
        </a:spcBef>
        <a:spcAft>
          <a:spcPct val="0"/>
        </a:spcAft>
        <a:defRPr sz="2954">
          <a:solidFill>
            <a:schemeClr val="tx1"/>
          </a:solidFill>
          <a:latin typeface="Arial" pitchFamily="34" charset="0"/>
        </a:defRPr>
      </a:lvl4pPr>
      <a:lvl5pPr algn="l" defTabSz="842618" rtl="0" eaLnBrk="1" fontAlgn="base" hangingPunct="1">
        <a:lnSpc>
          <a:spcPct val="85000"/>
        </a:lnSpc>
        <a:spcBef>
          <a:spcPct val="0"/>
        </a:spcBef>
        <a:spcAft>
          <a:spcPct val="0"/>
        </a:spcAft>
        <a:defRPr sz="2954">
          <a:solidFill>
            <a:schemeClr val="tx1"/>
          </a:solidFill>
          <a:latin typeface="Arial" pitchFamily="34" charset="0"/>
        </a:defRPr>
      </a:lvl5pPr>
      <a:lvl6pPr marL="422041" algn="l" defTabSz="842618" rtl="0" eaLnBrk="1" fontAlgn="base" hangingPunct="1">
        <a:lnSpc>
          <a:spcPct val="85000"/>
        </a:lnSpc>
        <a:spcBef>
          <a:spcPct val="0"/>
        </a:spcBef>
        <a:spcAft>
          <a:spcPct val="0"/>
        </a:spcAft>
        <a:defRPr sz="2954">
          <a:solidFill>
            <a:schemeClr val="tx1"/>
          </a:solidFill>
          <a:latin typeface="Arial" pitchFamily="34" charset="0"/>
        </a:defRPr>
      </a:lvl6pPr>
      <a:lvl7pPr marL="844083" algn="l" defTabSz="842618" rtl="0" eaLnBrk="1" fontAlgn="base" hangingPunct="1">
        <a:lnSpc>
          <a:spcPct val="85000"/>
        </a:lnSpc>
        <a:spcBef>
          <a:spcPct val="0"/>
        </a:spcBef>
        <a:spcAft>
          <a:spcPct val="0"/>
        </a:spcAft>
        <a:defRPr sz="2954">
          <a:solidFill>
            <a:schemeClr val="tx1"/>
          </a:solidFill>
          <a:latin typeface="Arial" pitchFamily="34" charset="0"/>
        </a:defRPr>
      </a:lvl7pPr>
      <a:lvl8pPr marL="1266124" algn="l" defTabSz="842618" rtl="0" eaLnBrk="1" fontAlgn="base" hangingPunct="1">
        <a:lnSpc>
          <a:spcPct val="85000"/>
        </a:lnSpc>
        <a:spcBef>
          <a:spcPct val="0"/>
        </a:spcBef>
        <a:spcAft>
          <a:spcPct val="0"/>
        </a:spcAft>
        <a:defRPr sz="2954">
          <a:solidFill>
            <a:schemeClr val="tx1"/>
          </a:solidFill>
          <a:latin typeface="Arial" pitchFamily="34" charset="0"/>
        </a:defRPr>
      </a:lvl8pPr>
      <a:lvl9pPr marL="1688165" algn="l" defTabSz="842618" rtl="0" eaLnBrk="1" fontAlgn="base" hangingPunct="1">
        <a:lnSpc>
          <a:spcPct val="85000"/>
        </a:lnSpc>
        <a:spcBef>
          <a:spcPct val="0"/>
        </a:spcBef>
        <a:spcAft>
          <a:spcPct val="0"/>
        </a:spcAft>
        <a:defRPr sz="2954">
          <a:solidFill>
            <a:schemeClr val="tx1"/>
          </a:solidFill>
          <a:latin typeface="Arial" pitchFamily="34" charset="0"/>
        </a:defRPr>
      </a:lvl9pPr>
    </p:titleStyle>
    <p:bodyStyle>
      <a:lvl1pPr marL="152404" indent="-152404" algn="l" defTabSz="842618" rtl="0" eaLnBrk="1" fontAlgn="base" hangingPunct="1">
        <a:lnSpc>
          <a:spcPct val="90000"/>
        </a:lnSpc>
        <a:spcBef>
          <a:spcPct val="0"/>
        </a:spcBef>
        <a:spcAft>
          <a:spcPts val="554"/>
        </a:spcAft>
        <a:buClr>
          <a:srgbClr val="0098C7"/>
        </a:buClr>
        <a:buFont typeface="Wingdings" pitchFamily="2" charset="2"/>
        <a:buChar char="§"/>
        <a:defRPr sz="2031" kern="1200">
          <a:solidFill>
            <a:srgbClr val="4E4641"/>
          </a:solidFill>
          <a:latin typeface="+mn-lt"/>
          <a:ea typeface="+mn-ea"/>
          <a:cs typeface="+mn-cs"/>
        </a:defRPr>
      </a:lvl1pPr>
      <a:lvl2pPr marL="328254" indent="-167058" algn="l" defTabSz="842618" rtl="0" eaLnBrk="1" fontAlgn="base" hangingPunct="1">
        <a:lnSpc>
          <a:spcPct val="90000"/>
        </a:lnSpc>
        <a:spcBef>
          <a:spcPct val="0"/>
        </a:spcBef>
        <a:spcAft>
          <a:spcPts val="554"/>
        </a:spcAft>
        <a:buClr>
          <a:srgbClr val="AC2B37"/>
        </a:buClr>
        <a:buFont typeface="Wingdings" pitchFamily="2" charset="2"/>
        <a:buChar char="§"/>
        <a:defRPr kern="1200">
          <a:solidFill>
            <a:srgbClr val="4E4641"/>
          </a:solidFill>
          <a:latin typeface="+mn-lt"/>
          <a:ea typeface="+mn-ea"/>
          <a:cs typeface="+mn-cs"/>
        </a:defRPr>
      </a:lvl2pPr>
      <a:lvl3pPr marL="495312" indent="-152404" algn="l" defTabSz="842618" rtl="0" eaLnBrk="1" fontAlgn="base" hangingPunct="1">
        <a:lnSpc>
          <a:spcPct val="90000"/>
        </a:lnSpc>
        <a:spcBef>
          <a:spcPct val="0"/>
        </a:spcBef>
        <a:spcAft>
          <a:spcPts val="554"/>
        </a:spcAft>
        <a:buClr>
          <a:schemeClr val="accent2"/>
        </a:buClr>
        <a:buFont typeface="Arial" pitchFamily="34" charset="0"/>
        <a:buChar char="•"/>
        <a:defRPr sz="1477" kern="1200">
          <a:solidFill>
            <a:srgbClr val="4E4641"/>
          </a:solidFill>
          <a:latin typeface="+mn-lt"/>
          <a:ea typeface="+mn-ea"/>
          <a:cs typeface="+mn-cs"/>
        </a:defRPr>
      </a:lvl3pPr>
      <a:lvl4pPr marL="656509" indent="-152404" algn="l" defTabSz="842618" rtl="0" eaLnBrk="1" fontAlgn="base" hangingPunct="1">
        <a:lnSpc>
          <a:spcPct val="90000"/>
        </a:lnSpc>
        <a:spcBef>
          <a:spcPct val="0"/>
        </a:spcBef>
        <a:spcAft>
          <a:spcPts val="554"/>
        </a:spcAft>
        <a:buClr>
          <a:schemeClr val="bg2"/>
        </a:buClr>
        <a:buFont typeface="Arial" pitchFamily="34" charset="0"/>
        <a:buChar char="–"/>
        <a:defRPr sz="1292" kern="1200">
          <a:solidFill>
            <a:srgbClr val="4E4641"/>
          </a:solidFill>
          <a:latin typeface="+mn-lt"/>
          <a:ea typeface="+mn-ea"/>
          <a:cs typeface="+mn-cs"/>
        </a:defRPr>
      </a:lvl4pPr>
      <a:lvl5pPr marL="1484472" indent="-177316" algn="l" defTabSz="842618" rtl="0" eaLnBrk="1" fontAlgn="base" hangingPunct="1">
        <a:spcBef>
          <a:spcPct val="0"/>
        </a:spcBef>
        <a:spcAft>
          <a:spcPct val="0"/>
        </a:spcAft>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21.xml"/><Relationship Id="rId7" Type="http://schemas.openxmlformats.org/officeDocument/2006/relationships/image" Target="../media/image1.emf"/><Relationship Id="rId2" Type="http://schemas.openxmlformats.org/officeDocument/2006/relationships/tags" Target="../tags/tag220.xml"/><Relationship Id="rId1" Type="http://schemas.openxmlformats.org/officeDocument/2006/relationships/vmlDrawing" Target="../drawings/vmlDrawing30.vml"/><Relationship Id="rId6" Type="http://schemas.openxmlformats.org/officeDocument/2006/relationships/oleObject" Target="../embeddings/oleObject4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jpeg"/><Relationship Id="rId3" Type="http://schemas.openxmlformats.org/officeDocument/2006/relationships/tags" Target="../tags/tag224.xml"/><Relationship Id="rId7" Type="http://schemas.openxmlformats.org/officeDocument/2006/relationships/slideLayout" Target="../slideLayouts/slideLayout4.xml"/><Relationship Id="rId12" Type="http://schemas.openxmlformats.org/officeDocument/2006/relationships/image" Target="../media/image2.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image" Target="../media/image29.jpeg"/><Relationship Id="rId5" Type="http://schemas.openxmlformats.org/officeDocument/2006/relationships/tags" Target="../tags/tag226.xml"/><Relationship Id="rId10" Type="http://schemas.openxmlformats.org/officeDocument/2006/relationships/image" Target="../media/image28.emf"/><Relationship Id="rId4" Type="http://schemas.openxmlformats.org/officeDocument/2006/relationships/tags" Target="../tags/tag225.xml"/><Relationship Id="rId9" Type="http://schemas.openxmlformats.org/officeDocument/2006/relationships/image" Target="../media/image27.png"/><Relationship Id="rId1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28.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5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749" name="think-cell Slide" r:id="rId6" imgW="360" imgH="360" progId="">
                  <p:embed/>
                </p:oleObj>
              </mc:Choice>
              <mc:Fallback>
                <p:oleObj name="think-cell Slide" r:id="rId6" imgW="360" imgH="36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5" name="Title 9"/>
          <p:cNvSpPr>
            <a:spLocks noGrp="1"/>
          </p:cNvSpPr>
          <p:nvPr>
            <p:ph type="ctrTitle"/>
            <p:custDataLst>
              <p:tags r:id="rId3"/>
            </p:custDataLst>
          </p:nvPr>
        </p:nvSpPr>
        <p:spPr>
          <a:xfrm>
            <a:off x="21924" y="2247748"/>
            <a:ext cx="5178669" cy="2227262"/>
          </a:xfrm>
        </p:spPr>
        <p:txBody>
          <a:bodyPr/>
          <a:lstStyle/>
          <a:p>
            <a:r>
              <a:rPr lang="en-US" b="1" dirty="0" smtClean="0">
                <a:solidFill>
                  <a:srgbClr val="0085B3"/>
                </a:solidFill>
              </a:rPr>
              <a:t>Project Tools- Relevant  To Fresher’s Scope of work</a:t>
            </a:r>
            <a:endParaRPr lang="en-US" b="1" dirty="0" smtClean="0">
              <a:solidFill>
                <a:schemeClr val="tx1">
                  <a:lumMod val="60000"/>
                  <a:lumOff val="40000"/>
                </a:schemeClr>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8" name="TextBox 7"/>
          <p:cNvSpPr txBox="1"/>
          <p:nvPr/>
        </p:nvSpPr>
        <p:spPr>
          <a:xfrm>
            <a:off x="736485" y="1488142"/>
            <a:ext cx="7770331" cy="2913618"/>
          </a:xfrm>
          <a:prstGeom prst="rect">
            <a:avLst/>
          </a:prstGeom>
          <a:noFill/>
        </p:spPr>
        <p:txBody>
          <a:bodyPr wrap="square" rtlCol="0">
            <a:spAutoFit/>
          </a:bodyPr>
          <a:lstStyle/>
          <a:p>
            <a:r>
              <a:rPr lang="en-US" sz="2800" dirty="0" smtClean="0">
                <a:solidFill>
                  <a:schemeClr val="tx2">
                    <a:lumMod val="50000"/>
                  </a:schemeClr>
                </a:solidFill>
              </a:rPr>
              <a:t>After the session there will be clear understanding of below mentioned topics</a:t>
            </a:r>
          </a:p>
          <a:p>
            <a:endParaRPr lang="en-US" sz="2800" dirty="0" smtClean="0">
              <a:solidFill>
                <a:schemeClr val="tx2">
                  <a:lumMod val="50000"/>
                </a:schemeClr>
              </a:solidFill>
            </a:endParaRPr>
          </a:p>
          <a:p>
            <a:pPr indent="341313">
              <a:buFont typeface="Arial" pitchFamily="34" charset="0"/>
              <a:buChar char="•"/>
            </a:pPr>
            <a:r>
              <a:rPr lang="en-US" sz="2000" dirty="0" smtClean="0">
                <a:solidFill>
                  <a:schemeClr val="tx2">
                    <a:lumMod val="50000"/>
                  </a:schemeClr>
                </a:solidFill>
              </a:rPr>
              <a:t>Source Code Version – SVN</a:t>
            </a:r>
          </a:p>
          <a:p>
            <a:pPr indent="341313">
              <a:buFont typeface="Arial" pitchFamily="34" charset="0"/>
              <a:buChar char="•"/>
            </a:pPr>
            <a:r>
              <a:rPr lang="en-US" sz="2000" dirty="0" smtClean="0">
                <a:solidFill>
                  <a:schemeClr val="tx2">
                    <a:lumMod val="50000"/>
                  </a:schemeClr>
                </a:solidFill>
              </a:rPr>
              <a:t>TeamForge</a:t>
            </a:r>
          </a:p>
          <a:p>
            <a:pPr indent="341313">
              <a:buFont typeface="Arial" pitchFamily="34" charset="0"/>
              <a:buChar char="•"/>
            </a:pPr>
            <a:r>
              <a:rPr lang="en-US" sz="2000" dirty="0" smtClean="0">
                <a:solidFill>
                  <a:schemeClr val="tx2">
                    <a:lumMod val="50000"/>
                  </a:schemeClr>
                </a:solidFill>
              </a:rPr>
              <a:t>Ticketing Tool </a:t>
            </a:r>
          </a:p>
          <a:p>
            <a:pPr lvl="0" indent="341313">
              <a:buFont typeface="Arial" pitchFamily="34" charset="0"/>
              <a:buChar char="•"/>
            </a:pPr>
            <a:r>
              <a:rPr lang="en-US" sz="2000" dirty="0" smtClean="0"/>
              <a:t>Other Tools &amp; Accelerators</a:t>
            </a:r>
            <a:endParaRPr lang="de-DE" sz="2000" b="1" kern="0" dirty="0" smtClean="0">
              <a:solidFill>
                <a:sysClr val="windowText" lastClr="000000"/>
              </a:solidFill>
              <a:ea typeface="Calibri" pitchFamily="34" charset="0"/>
            </a:endParaRPr>
          </a:p>
          <a:p>
            <a:pPr indent="341313">
              <a:buFont typeface="Arial" pitchFamily="34" charset="0"/>
              <a:buChar char="•"/>
            </a:pPr>
            <a:endParaRPr lang="en-US" sz="2000" dirty="0" smtClean="0">
              <a:solidFill>
                <a:schemeClr val="tx2">
                  <a:lumMod val="50000"/>
                </a:schemeClr>
              </a:solidFill>
            </a:endParaRPr>
          </a:p>
        </p:txBody>
      </p:sp>
    </p:spTree>
    <p:extLst>
      <p:ext uri="{BB962C8B-B14F-4D97-AF65-F5344CB8AC3E}">
        <p14:creationId xmlns:p14="http://schemas.microsoft.com/office/powerpoint/2010/main" val="131768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Project Tools Used</a:t>
            </a:r>
            <a:endParaRPr lang="en-US" dirty="0"/>
          </a:p>
        </p:txBody>
      </p:sp>
      <p:sp>
        <p:nvSpPr>
          <p:cNvPr id="3" name="TextBox 2"/>
          <p:cNvSpPr txBox="1"/>
          <p:nvPr/>
        </p:nvSpPr>
        <p:spPr>
          <a:xfrm>
            <a:off x="304801" y="1600200"/>
            <a:ext cx="8458200" cy="1384995"/>
          </a:xfrm>
          <a:prstGeom prst="rect">
            <a:avLst/>
          </a:prstGeom>
          <a:noFill/>
        </p:spPr>
        <p:txBody>
          <a:bodyPr wrap="square" rtlCol="0">
            <a:spAutoFit/>
          </a:bodyPr>
          <a:lstStyle/>
          <a:p>
            <a:r>
              <a:rPr lang="en-US" sz="2800" dirty="0" smtClean="0"/>
              <a:t>Capgemini has proprietary tools &amp; accelerators to increase productivity, predictability and reduce costs.</a:t>
            </a:r>
            <a:endParaRPr lang="en-US" sz="2800" dirty="0" smtClean="0">
              <a:solidFill>
                <a:schemeClr val="tx2">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dirty="0" smtClean="0"/>
              <a:t>Tools and Accelerator</a:t>
            </a:r>
          </a:p>
        </p:txBody>
      </p:sp>
      <p:sp>
        <p:nvSpPr>
          <p:cNvPr id="3" name="Rounded Rectangle 2"/>
          <p:cNvSpPr/>
          <p:nvPr/>
        </p:nvSpPr>
        <p:spPr>
          <a:xfrm>
            <a:off x="6078416" y="1719263"/>
            <a:ext cx="2857500"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4" name="Rounded Rectangle 3"/>
          <p:cNvSpPr/>
          <p:nvPr/>
        </p:nvSpPr>
        <p:spPr>
          <a:xfrm>
            <a:off x="6137031" y="1774825"/>
            <a:ext cx="2740269"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a:solidFill>
                  <a:schemeClr val="bg1"/>
                </a:solidFill>
              </a:rPr>
              <a:t>Knowledge Repository – Team forge</a:t>
            </a:r>
          </a:p>
        </p:txBody>
      </p:sp>
      <p:sp>
        <p:nvSpPr>
          <p:cNvPr id="5" name="Rounded Rectangle 4"/>
          <p:cNvSpPr/>
          <p:nvPr/>
        </p:nvSpPr>
        <p:spPr>
          <a:xfrm>
            <a:off x="3143251" y="1719263"/>
            <a:ext cx="2857500"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6" name="Rounded Rectangle 5"/>
          <p:cNvSpPr/>
          <p:nvPr/>
        </p:nvSpPr>
        <p:spPr>
          <a:xfrm>
            <a:off x="3201866" y="1774825"/>
            <a:ext cx="2740269"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smtClean="0">
                <a:solidFill>
                  <a:schemeClr val="bg1"/>
                </a:solidFill>
              </a:rPr>
              <a:t>Ticketing Tool - Remedy</a:t>
            </a:r>
            <a:endParaRPr lang="en-US" sz="1200" b="1" dirty="0">
              <a:solidFill>
                <a:schemeClr val="bg1"/>
              </a:solidFill>
            </a:endParaRPr>
          </a:p>
        </p:txBody>
      </p:sp>
      <p:sp>
        <p:nvSpPr>
          <p:cNvPr id="7" name="Rounded Rectangle 6"/>
          <p:cNvSpPr/>
          <p:nvPr/>
        </p:nvSpPr>
        <p:spPr>
          <a:xfrm>
            <a:off x="175846" y="1719263"/>
            <a:ext cx="2856035"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8" name="Rounded Rectangle 7"/>
          <p:cNvSpPr/>
          <p:nvPr/>
        </p:nvSpPr>
        <p:spPr>
          <a:xfrm>
            <a:off x="232997" y="1774825"/>
            <a:ext cx="2741734"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err="1">
                <a:solidFill>
                  <a:schemeClr val="bg1"/>
                </a:solidFill>
              </a:rPr>
              <a:t>Config</a:t>
            </a:r>
            <a:r>
              <a:rPr lang="en-US" sz="1200" b="1" dirty="0">
                <a:solidFill>
                  <a:schemeClr val="bg1"/>
                </a:solidFill>
              </a:rPr>
              <a:t> Snapshot</a:t>
            </a:r>
          </a:p>
        </p:txBody>
      </p:sp>
      <p:sp>
        <p:nvSpPr>
          <p:cNvPr id="9" name="Rounded Rectangle 8"/>
          <p:cNvSpPr/>
          <p:nvPr/>
        </p:nvSpPr>
        <p:spPr>
          <a:xfrm>
            <a:off x="181708" y="4040188"/>
            <a:ext cx="2856035"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10" name="Rounded Rectangle 9"/>
          <p:cNvSpPr/>
          <p:nvPr/>
        </p:nvSpPr>
        <p:spPr>
          <a:xfrm>
            <a:off x="238858" y="4094163"/>
            <a:ext cx="2741734"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a:solidFill>
                  <a:schemeClr val="bg1"/>
                </a:solidFill>
              </a:rPr>
              <a:t>Custom Spot lighter</a:t>
            </a:r>
          </a:p>
        </p:txBody>
      </p:sp>
      <p:sp>
        <p:nvSpPr>
          <p:cNvPr id="11" name="Rounded Rectangle 10"/>
          <p:cNvSpPr/>
          <p:nvPr/>
        </p:nvSpPr>
        <p:spPr>
          <a:xfrm>
            <a:off x="3143251" y="4040188"/>
            <a:ext cx="2857500"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12" name="Rounded Rectangle 11"/>
          <p:cNvSpPr/>
          <p:nvPr/>
        </p:nvSpPr>
        <p:spPr>
          <a:xfrm>
            <a:off x="3201866" y="4094163"/>
            <a:ext cx="2740269"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a:solidFill>
                  <a:schemeClr val="bg1"/>
                </a:solidFill>
              </a:rPr>
              <a:t>Data Migration Toolkit</a:t>
            </a:r>
          </a:p>
        </p:txBody>
      </p:sp>
      <p:sp>
        <p:nvSpPr>
          <p:cNvPr id="13" name="Rounded Rectangle 12"/>
          <p:cNvSpPr/>
          <p:nvPr/>
        </p:nvSpPr>
        <p:spPr>
          <a:xfrm>
            <a:off x="6106259" y="4040188"/>
            <a:ext cx="2856034" cy="2197100"/>
          </a:xfrm>
          <a:prstGeom prst="roundRect">
            <a:avLst>
              <a:gd name="adj" fmla="val 4987"/>
            </a:avLst>
          </a:prstGeom>
          <a:solidFill>
            <a:schemeClr val="bg1"/>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lstStyle/>
          <a:p>
            <a:pPr defTabSz="957756" eaLnBrk="1" fontAlgn="auto" hangingPunct="1">
              <a:spcBef>
                <a:spcPts val="0"/>
              </a:spcBef>
              <a:spcAft>
                <a:spcPts val="0"/>
              </a:spcAft>
              <a:defRPr/>
            </a:pPr>
            <a:endParaRPr lang="en-US" sz="1100" dirty="0">
              <a:solidFill>
                <a:schemeClr val="tx2">
                  <a:lumMod val="50000"/>
                </a:schemeClr>
              </a:solidFill>
            </a:endParaRPr>
          </a:p>
        </p:txBody>
      </p:sp>
      <p:sp>
        <p:nvSpPr>
          <p:cNvPr id="14" name="Rounded Rectangle 13"/>
          <p:cNvSpPr/>
          <p:nvPr/>
        </p:nvSpPr>
        <p:spPr>
          <a:xfrm>
            <a:off x="6163408" y="4094163"/>
            <a:ext cx="2741735" cy="368300"/>
          </a:xfrm>
          <a:prstGeom prst="roundRect">
            <a:avLst>
              <a:gd name="adj" fmla="val 18889"/>
            </a:avLst>
          </a:prstGeom>
          <a:solidFill>
            <a:schemeClr val="accent5"/>
          </a:solidFill>
          <a:ln w="9525">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756" eaLnBrk="1" fontAlgn="auto" hangingPunct="1">
              <a:spcBef>
                <a:spcPts val="0"/>
              </a:spcBef>
              <a:spcAft>
                <a:spcPts val="0"/>
              </a:spcAft>
              <a:defRPr/>
            </a:pPr>
            <a:r>
              <a:rPr lang="en-US" sz="1200" b="1" dirty="0">
                <a:solidFill>
                  <a:schemeClr val="bg1"/>
                </a:solidFill>
              </a:rPr>
              <a:t>OATS</a:t>
            </a:r>
          </a:p>
        </p:txBody>
      </p:sp>
      <p:pic>
        <p:nvPicPr>
          <p:cNvPr id="55311" name="Picture 7"/>
          <p:cNvPicPr>
            <a:picLocks noChangeArrowheads="1"/>
          </p:cNvPicPr>
          <p:nvPr/>
        </p:nvPicPr>
        <p:blipFill>
          <a:blip r:embed="rId2" cstate="print"/>
          <a:srcRect r="17290"/>
          <a:stretch>
            <a:fillRect/>
          </a:stretch>
        </p:blipFill>
        <p:spPr bwMode="auto">
          <a:xfrm>
            <a:off x="6352443" y="2235201"/>
            <a:ext cx="2309446" cy="1616075"/>
          </a:xfrm>
          <a:prstGeom prst="rect">
            <a:avLst/>
          </a:prstGeom>
          <a:noFill/>
          <a:ln w="9525">
            <a:noFill/>
            <a:miter lim="800000"/>
            <a:headEnd/>
            <a:tailEnd/>
          </a:ln>
        </p:spPr>
      </p:pic>
      <p:pic>
        <p:nvPicPr>
          <p:cNvPr id="16" name="Picture 3"/>
          <p:cNvPicPr>
            <a:picLocks noChangeArrowheads="1"/>
          </p:cNvPicPr>
          <p:nvPr/>
        </p:nvPicPr>
        <p:blipFill>
          <a:blip r:embed="rId3" cstate="print"/>
          <a:srcRect/>
          <a:stretch>
            <a:fillRect/>
          </a:stretch>
        </p:blipFill>
        <p:spPr bwMode="auto">
          <a:xfrm>
            <a:off x="454269" y="4548189"/>
            <a:ext cx="2310912" cy="1616075"/>
          </a:xfrm>
          <a:prstGeom prst="rect">
            <a:avLst/>
          </a:prstGeom>
          <a:noFill/>
          <a:ln w="9525">
            <a:solidFill>
              <a:schemeClr val="bg1">
                <a:lumMod val="50000"/>
              </a:schemeClr>
            </a:solidFill>
            <a:miter lim="800000"/>
            <a:headEnd/>
            <a:tailEnd/>
          </a:ln>
        </p:spPr>
      </p:pic>
      <p:pic>
        <p:nvPicPr>
          <p:cNvPr id="17" name="Picture 4"/>
          <p:cNvPicPr>
            <a:picLocks noChangeAspect="1" noChangeArrowheads="1"/>
          </p:cNvPicPr>
          <p:nvPr/>
        </p:nvPicPr>
        <p:blipFill>
          <a:blip r:embed="rId4" cstate="print"/>
          <a:srcRect/>
          <a:stretch>
            <a:fillRect/>
          </a:stretch>
        </p:blipFill>
        <p:spPr bwMode="auto">
          <a:xfrm>
            <a:off x="3263969" y="4714246"/>
            <a:ext cx="2616064" cy="12634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5314" name="Picture 4" descr="image002"/>
          <p:cNvPicPr>
            <a:picLocks noChangeAspect="1" noChangeArrowheads="1"/>
          </p:cNvPicPr>
          <p:nvPr/>
        </p:nvPicPr>
        <p:blipFill>
          <a:blip r:embed="rId5" cstate="print"/>
          <a:srcRect/>
          <a:stretch>
            <a:fillRect/>
          </a:stretch>
        </p:blipFill>
        <p:spPr bwMode="auto">
          <a:xfrm>
            <a:off x="6159013" y="1125539"/>
            <a:ext cx="2803280" cy="541337"/>
          </a:xfrm>
          <a:prstGeom prst="rect">
            <a:avLst/>
          </a:prstGeom>
          <a:noFill/>
          <a:ln w="9525">
            <a:noFill/>
            <a:miter lim="800000"/>
            <a:headEnd/>
            <a:tailEnd/>
          </a:ln>
        </p:spPr>
      </p:pic>
      <p:pic>
        <p:nvPicPr>
          <p:cNvPr id="55316" name="Picture 3"/>
          <p:cNvPicPr>
            <a:picLocks noChangeAspect="1" noChangeArrowheads="1"/>
          </p:cNvPicPr>
          <p:nvPr/>
        </p:nvPicPr>
        <p:blipFill>
          <a:blip r:embed="rId6" cstate="print"/>
          <a:srcRect/>
          <a:stretch>
            <a:fillRect/>
          </a:stretch>
        </p:blipFill>
        <p:spPr bwMode="auto">
          <a:xfrm>
            <a:off x="285751" y="2236789"/>
            <a:ext cx="2645019" cy="1646237"/>
          </a:xfrm>
          <a:prstGeom prst="rect">
            <a:avLst/>
          </a:prstGeom>
          <a:noFill/>
          <a:ln w="9525">
            <a:noFill/>
            <a:miter lim="800000"/>
            <a:headEnd/>
            <a:tailEnd/>
          </a:ln>
        </p:spPr>
      </p:pic>
      <p:pic>
        <p:nvPicPr>
          <p:cNvPr id="55317" name="Picture 4"/>
          <p:cNvPicPr>
            <a:picLocks noChangeAspect="1" noChangeArrowheads="1"/>
          </p:cNvPicPr>
          <p:nvPr/>
        </p:nvPicPr>
        <p:blipFill>
          <a:blip r:embed="rId7" cstate="print"/>
          <a:srcRect/>
          <a:stretch>
            <a:fillRect/>
          </a:stretch>
        </p:blipFill>
        <p:spPr bwMode="auto">
          <a:xfrm>
            <a:off x="6205905" y="4537075"/>
            <a:ext cx="2728546" cy="1733550"/>
          </a:xfrm>
          <a:prstGeom prst="rect">
            <a:avLst/>
          </a:prstGeom>
          <a:noFill/>
          <a:ln w="9525">
            <a:noFill/>
            <a:miter lim="800000"/>
            <a:headEnd/>
            <a:tailEnd/>
          </a:ln>
        </p:spPr>
      </p:pic>
      <p:pic>
        <p:nvPicPr>
          <p:cNvPr id="74754" name="Picture 2"/>
          <p:cNvPicPr>
            <a:picLocks noChangeAspect="1" noChangeArrowheads="1"/>
          </p:cNvPicPr>
          <p:nvPr/>
        </p:nvPicPr>
        <p:blipFill>
          <a:blip r:embed="rId8" cstate="print"/>
          <a:srcRect l="12500" t="31111" r="48125" b="24444"/>
          <a:stretch>
            <a:fillRect/>
          </a:stretch>
        </p:blipFill>
        <p:spPr bwMode="auto">
          <a:xfrm>
            <a:off x="3276600" y="2209800"/>
            <a:ext cx="2667000" cy="16933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Accelerator</a:t>
            </a:r>
            <a:endParaRPr lang="en-US" dirty="0"/>
          </a:p>
        </p:txBody>
      </p:sp>
      <p:grpSp>
        <p:nvGrpSpPr>
          <p:cNvPr id="3" name="Group 76"/>
          <p:cNvGrpSpPr/>
          <p:nvPr/>
        </p:nvGrpSpPr>
        <p:grpSpPr>
          <a:xfrm>
            <a:off x="494103" y="1443898"/>
            <a:ext cx="7883523" cy="4124389"/>
            <a:chOff x="535278" y="1443898"/>
            <a:chExt cx="8103729" cy="2796736"/>
          </a:xfrm>
        </p:grpSpPr>
        <p:sp>
          <p:nvSpPr>
            <p:cNvPr id="40" name="Rounded Rectangle 39"/>
            <p:cNvSpPr/>
            <p:nvPr/>
          </p:nvSpPr>
          <p:spPr>
            <a:xfrm>
              <a:off x="3279649" y="1443900"/>
              <a:ext cx="2629794" cy="1317290"/>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1" name="Rounded Rectangle 40"/>
            <p:cNvSpPr/>
            <p:nvPr/>
          </p:nvSpPr>
          <p:spPr>
            <a:xfrm>
              <a:off x="3332668" y="1480191"/>
              <a:ext cx="2523755" cy="24497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Functional Impact Matrix</a:t>
              </a:r>
            </a:p>
          </p:txBody>
        </p:sp>
        <p:pic>
          <p:nvPicPr>
            <p:cNvPr id="42" name="Picture 4"/>
            <p:cNvPicPr>
              <a:picLocks noChangeArrowheads="1"/>
            </p:cNvPicPr>
            <p:nvPr/>
          </p:nvPicPr>
          <p:blipFill>
            <a:blip r:embed="rId8" cstate="print"/>
            <a:srcRect r="21053" b="13722"/>
            <a:stretch>
              <a:fillRect/>
            </a:stretch>
          </p:blipFill>
          <p:spPr bwMode="auto">
            <a:xfrm>
              <a:off x="3854508" y="1866070"/>
              <a:ext cx="1621189" cy="818900"/>
            </a:xfrm>
            <a:prstGeom prst="rect">
              <a:avLst/>
            </a:prstGeom>
            <a:noFill/>
            <a:ln w="9525">
              <a:noFill/>
              <a:miter lim="800000"/>
              <a:headEnd/>
              <a:tailEnd/>
            </a:ln>
          </p:spPr>
        </p:pic>
        <p:sp>
          <p:nvSpPr>
            <p:cNvPr id="43" name="Rounded Rectangle 42"/>
            <p:cNvSpPr/>
            <p:nvPr/>
          </p:nvSpPr>
          <p:spPr>
            <a:xfrm>
              <a:off x="535278" y="1443899"/>
              <a:ext cx="2629794" cy="133740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4" name="Rounded Rectangle 43"/>
            <p:cNvSpPr/>
            <p:nvPr/>
          </p:nvSpPr>
          <p:spPr>
            <a:xfrm>
              <a:off x="588297" y="1480745"/>
              <a:ext cx="2523755" cy="24871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Clarity</a:t>
              </a:r>
            </a:p>
          </p:txBody>
        </p:sp>
        <p:sp>
          <p:nvSpPr>
            <p:cNvPr id="46" name="Rounded Rectangle 45"/>
            <p:cNvSpPr/>
            <p:nvPr/>
          </p:nvSpPr>
          <p:spPr>
            <a:xfrm>
              <a:off x="6000799" y="1443898"/>
              <a:ext cx="2629794" cy="1347457"/>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47" name="Rounded Rectangle 46"/>
            <p:cNvSpPr/>
            <p:nvPr/>
          </p:nvSpPr>
          <p:spPr>
            <a:xfrm>
              <a:off x="6053818" y="1481021"/>
              <a:ext cx="2523755" cy="25058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Version Control Tool</a:t>
              </a:r>
            </a:p>
          </p:txBody>
        </p:sp>
        <p:sp>
          <p:nvSpPr>
            <p:cNvPr id="49" name="Rounded Rectangle 48"/>
            <p:cNvSpPr/>
            <p:nvPr/>
          </p:nvSpPr>
          <p:spPr>
            <a:xfrm>
              <a:off x="550122" y="2873063"/>
              <a:ext cx="2629794" cy="133740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0" name="Rounded Rectangle 49"/>
            <p:cNvSpPr/>
            <p:nvPr/>
          </p:nvSpPr>
          <p:spPr>
            <a:xfrm>
              <a:off x="603141" y="2932207"/>
              <a:ext cx="2523755" cy="24871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Testing Toolkit</a:t>
              </a:r>
            </a:p>
          </p:txBody>
        </p:sp>
        <p:pic>
          <p:nvPicPr>
            <p:cNvPr id="51" name="Picture 50"/>
            <p:cNvPicPr>
              <a:picLocks/>
            </p:cNvPicPr>
            <p:nvPr/>
          </p:nvPicPr>
          <p:blipFill>
            <a:blip r:embed="rId9" cstate="print"/>
            <a:srcRect l="6126"/>
            <a:stretch>
              <a:fillRect/>
            </a:stretch>
          </p:blipFill>
          <p:spPr bwMode="auto">
            <a:xfrm>
              <a:off x="1035577" y="3282848"/>
              <a:ext cx="1658885" cy="850732"/>
            </a:xfrm>
            <a:prstGeom prst="rect">
              <a:avLst/>
            </a:prstGeom>
            <a:noFill/>
            <a:ln w="9525">
              <a:noFill/>
              <a:miter lim="800000"/>
              <a:headEnd/>
              <a:tailEnd/>
            </a:ln>
          </p:spPr>
        </p:pic>
        <p:sp>
          <p:nvSpPr>
            <p:cNvPr id="52" name="Rounded Rectangle 51"/>
            <p:cNvSpPr/>
            <p:nvPr/>
          </p:nvSpPr>
          <p:spPr>
            <a:xfrm>
              <a:off x="3320913" y="2873063"/>
              <a:ext cx="2653594" cy="1347457"/>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3" name="Rounded Rectangle 52"/>
            <p:cNvSpPr/>
            <p:nvPr/>
          </p:nvSpPr>
          <p:spPr>
            <a:xfrm>
              <a:off x="3317760" y="2930337"/>
              <a:ext cx="2546596" cy="250581"/>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Country Localization Kit</a:t>
              </a:r>
            </a:p>
          </p:txBody>
        </p:sp>
        <p:pic>
          <p:nvPicPr>
            <p:cNvPr id="54" name="Picture 53"/>
            <p:cNvPicPr/>
            <p:nvPr/>
          </p:nvPicPr>
          <p:blipFill>
            <a:blip r:embed="rId10" cstate="print"/>
            <a:srcRect/>
            <a:stretch>
              <a:fillRect/>
            </a:stretch>
          </p:blipFill>
          <p:spPr bwMode="auto">
            <a:xfrm>
              <a:off x="3751929" y="3321589"/>
              <a:ext cx="1791562" cy="773250"/>
            </a:xfrm>
            <a:prstGeom prst="rect">
              <a:avLst/>
            </a:prstGeom>
            <a:noFill/>
            <a:ln w="9525">
              <a:noFill/>
              <a:miter lim="800000"/>
              <a:headEnd/>
              <a:tailEnd/>
            </a:ln>
          </p:spPr>
        </p:pic>
        <p:sp>
          <p:nvSpPr>
            <p:cNvPr id="55" name="Rounded Rectangle 54"/>
            <p:cNvSpPr/>
            <p:nvPr/>
          </p:nvSpPr>
          <p:spPr>
            <a:xfrm>
              <a:off x="6024142" y="2873063"/>
              <a:ext cx="2614865" cy="1367571"/>
            </a:xfrm>
            <a:prstGeom prst="roundRect">
              <a:avLst>
                <a:gd name="adj" fmla="val 4987"/>
              </a:avLst>
            </a:prstGeom>
            <a:solidFill>
              <a:sysClr val="window" lastClr="FFFFFF"/>
            </a:solidFill>
            <a:ln w="9525" cap="flat" cmpd="sng" algn="ctr">
              <a:solidFill>
                <a:srgbClr val="00A0D6"/>
              </a:solidFill>
              <a:prstDash val="solid"/>
            </a:ln>
            <a:effectLst>
              <a:outerShdw blurRad="50800" dist="38100" dir="2700000" algn="tl" rotWithShape="0">
                <a:prstClr val="black">
                  <a:alpha val="40000"/>
                </a:prstClr>
              </a:outerShdw>
            </a:effectLst>
          </p:spPr>
          <p:txBody>
            <a:bodyPr tIns="457200"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srgbClr val="1F497D">
                    <a:lumMod val="50000"/>
                  </a:srgbClr>
                </a:solidFill>
                <a:effectLst/>
                <a:uLnTx/>
                <a:uFillTx/>
                <a:latin typeface="Arial" pitchFamily="34" charset="0"/>
                <a:ea typeface="+mn-ea"/>
                <a:cs typeface="Arial" pitchFamily="34" charset="0"/>
              </a:endParaRPr>
            </a:p>
          </p:txBody>
        </p:sp>
        <p:sp>
          <p:nvSpPr>
            <p:cNvPr id="56" name="Rounded Rectangle 55"/>
            <p:cNvSpPr/>
            <p:nvPr/>
          </p:nvSpPr>
          <p:spPr>
            <a:xfrm>
              <a:off x="6068812" y="2926596"/>
              <a:ext cx="2509428" cy="254322"/>
            </a:xfrm>
            <a:prstGeom prst="roundRect">
              <a:avLst>
                <a:gd name="adj" fmla="val 18889"/>
              </a:avLst>
            </a:prstGeom>
            <a:solidFill>
              <a:srgbClr val="4BACC6">
                <a:lumMod val="20000"/>
                <a:lumOff val="80000"/>
              </a:srgbClr>
            </a:solidFill>
            <a:ln w="9525" cap="flat" cmpd="sng" algn="ctr">
              <a:solidFill>
                <a:srgbClr val="4BACC6"/>
              </a:solid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Text" lastClr="000000"/>
                  </a:solidFill>
                  <a:effectLst/>
                  <a:uLnTx/>
                  <a:uFillTx/>
                  <a:latin typeface="Arial" pitchFamily="34" charset="0"/>
                  <a:ea typeface="+mn-ea"/>
                  <a:cs typeface="Arial" pitchFamily="34" charset="0"/>
                </a:rPr>
                <a:t>Global Rollout Kit</a:t>
              </a:r>
            </a:p>
          </p:txBody>
        </p:sp>
        <p:pic>
          <p:nvPicPr>
            <p:cNvPr id="57" name="Picture 56" descr="s2"/>
            <p:cNvPicPr/>
            <p:nvPr/>
          </p:nvPicPr>
          <p:blipFill>
            <a:blip r:embed="rId11" cstate="print"/>
            <a:srcRect l="24626" t="4950" r="60637" b="75856"/>
            <a:stretch>
              <a:fillRect/>
            </a:stretch>
          </p:blipFill>
          <p:spPr bwMode="auto">
            <a:xfrm>
              <a:off x="6465467" y="3320918"/>
              <a:ext cx="1732215" cy="774593"/>
            </a:xfrm>
            <a:prstGeom prst="roundRect">
              <a:avLst>
                <a:gd name="adj" fmla="val 5337"/>
              </a:avLst>
            </a:prstGeom>
            <a:noFill/>
            <a:ln w="9525">
              <a:solidFill>
                <a:srgbClr val="1F497D"/>
              </a:solidFill>
              <a:miter lim="800000"/>
              <a:headEnd/>
              <a:tailEnd/>
            </a:ln>
            <a:effectLst>
              <a:softEdge rad="63500"/>
            </a:effectLst>
          </p:spPr>
        </p:pic>
        <p:pic>
          <p:nvPicPr>
            <p:cNvPr id="66" name="Picture 103" descr="C:\Users\UserSim\Desktop\Capgemini\Capgemini_logo_cmyk.png"/>
            <p:cNvPicPr>
              <a:picLocks noChangeAspect="1" noChangeArrowheads="1"/>
            </p:cNvPicPr>
            <p:nvPr>
              <p:custDataLst>
                <p:tags r:id="rId1"/>
              </p:custDataLst>
            </p:nvPr>
          </p:nvPicPr>
          <p:blipFill>
            <a:blip r:embed="rId12" cstate="email"/>
            <a:srcRect r="73600" b="11077"/>
            <a:stretch>
              <a:fillRect/>
            </a:stretch>
          </p:blipFill>
          <p:spPr bwMode="auto">
            <a:xfrm>
              <a:off x="5483660" y="1504889"/>
              <a:ext cx="302808" cy="249564"/>
            </a:xfrm>
            <a:prstGeom prst="rect">
              <a:avLst/>
            </a:prstGeom>
            <a:noFill/>
          </p:spPr>
        </p:pic>
        <p:pic>
          <p:nvPicPr>
            <p:cNvPr id="67" name="Picture 103" descr="C:\Users\UserSim\Desktop\Capgemini\Capgemini_logo_cmyk.png"/>
            <p:cNvPicPr>
              <a:picLocks noChangeAspect="1" noChangeArrowheads="1"/>
            </p:cNvPicPr>
            <p:nvPr>
              <p:custDataLst>
                <p:tags r:id="rId2"/>
              </p:custDataLst>
            </p:nvPr>
          </p:nvPicPr>
          <p:blipFill>
            <a:blip r:embed="rId12" cstate="email"/>
            <a:srcRect r="73600" b="11077"/>
            <a:stretch>
              <a:fillRect/>
            </a:stretch>
          </p:blipFill>
          <p:spPr bwMode="auto">
            <a:xfrm>
              <a:off x="2611342" y="1506879"/>
              <a:ext cx="302808" cy="249564"/>
            </a:xfrm>
            <a:prstGeom prst="rect">
              <a:avLst/>
            </a:prstGeom>
            <a:noFill/>
          </p:spPr>
        </p:pic>
        <p:pic>
          <p:nvPicPr>
            <p:cNvPr id="68" name="Picture 103" descr="C:\Users\UserSim\Desktop\Capgemini\Capgemini_logo_cmyk.png"/>
            <p:cNvPicPr>
              <a:picLocks noChangeAspect="1" noChangeArrowheads="1"/>
            </p:cNvPicPr>
            <p:nvPr>
              <p:custDataLst>
                <p:tags r:id="rId3"/>
              </p:custDataLst>
            </p:nvPr>
          </p:nvPicPr>
          <p:blipFill>
            <a:blip r:embed="rId12" cstate="email"/>
            <a:srcRect r="73600" b="11077"/>
            <a:stretch>
              <a:fillRect/>
            </a:stretch>
          </p:blipFill>
          <p:spPr bwMode="auto">
            <a:xfrm>
              <a:off x="8159026" y="1518824"/>
              <a:ext cx="302808" cy="249564"/>
            </a:xfrm>
            <a:prstGeom prst="rect">
              <a:avLst/>
            </a:prstGeom>
            <a:noFill/>
          </p:spPr>
        </p:pic>
        <p:pic>
          <p:nvPicPr>
            <p:cNvPr id="69" name="Picture 103" descr="C:\Users\UserSim\Desktop\Capgemini\Capgemini_logo_cmyk.png"/>
            <p:cNvPicPr>
              <a:picLocks noChangeAspect="1" noChangeArrowheads="1"/>
            </p:cNvPicPr>
            <p:nvPr>
              <p:custDataLst>
                <p:tags r:id="rId4"/>
              </p:custDataLst>
            </p:nvPr>
          </p:nvPicPr>
          <p:blipFill>
            <a:blip r:embed="rId12" cstate="email"/>
            <a:srcRect r="73600" b="11077"/>
            <a:stretch>
              <a:fillRect/>
            </a:stretch>
          </p:blipFill>
          <p:spPr bwMode="auto">
            <a:xfrm>
              <a:off x="2647175" y="2959532"/>
              <a:ext cx="302808" cy="249564"/>
            </a:xfrm>
            <a:prstGeom prst="rect">
              <a:avLst/>
            </a:prstGeom>
            <a:noFill/>
          </p:spPr>
        </p:pic>
        <p:pic>
          <p:nvPicPr>
            <p:cNvPr id="70" name="Picture 103" descr="C:\Users\UserSim\Desktop\Capgemini\Capgemini_logo_cmyk.png"/>
            <p:cNvPicPr>
              <a:picLocks noChangeAspect="1" noChangeArrowheads="1"/>
            </p:cNvPicPr>
            <p:nvPr>
              <p:custDataLst>
                <p:tags r:id="rId5"/>
              </p:custDataLst>
            </p:nvPr>
          </p:nvPicPr>
          <p:blipFill>
            <a:blip r:embed="rId12" cstate="email"/>
            <a:srcRect r="73600" b="11077"/>
            <a:stretch>
              <a:fillRect/>
            </a:stretch>
          </p:blipFill>
          <p:spPr bwMode="auto">
            <a:xfrm>
              <a:off x="5475698" y="2925689"/>
              <a:ext cx="302808" cy="249564"/>
            </a:xfrm>
            <a:prstGeom prst="rect">
              <a:avLst/>
            </a:prstGeom>
            <a:noFill/>
          </p:spPr>
        </p:pic>
        <p:pic>
          <p:nvPicPr>
            <p:cNvPr id="71" name="Picture 103" descr="C:\Users\UserSim\Desktop\Capgemini\Capgemini_logo_cmyk.png"/>
            <p:cNvPicPr>
              <a:picLocks noChangeAspect="1" noChangeArrowheads="1"/>
            </p:cNvPicPr>
            <p:nvPr>
              <p:custDataLst>
                <p:tags r:id="rId6"/>
              </p:custDataLst>
            </p:nvPr>
          </p:nvPicPr>
          <p:blipFill>
            <a:blip r:embed="rId12" cstate="email"/>
            <a:srcRect r="73600" b="11077"/>
            <a:stretch>
              <a:fillRect/>
            </a:stretch>
          </p:blipFill>
          <p:spPr bwMode="auto">
            <a:xfrm>
              <a:off x="8161016" y="2925689"/>
              <a:ext cx="302808" cy="249564"/>
            </a:xfrm>
            <a:prstGeom prst="rect">
              <a:avLst/>
            </a:prstGeom>
            <a:noFill/>
          </p:spPr>
        </p:pic>
      </p:grpSp>
      <p:pic>
        <p:nvPicPr>
          <p:cNvPr id="28" name="Picture 32" descr="http://phillipsceramictile.com/wp-content/uploads/2014/04/estimateheader.jpg"/>
          <p:cNvPicPr>
            <a:picLocks noChangeAspect="1" noChangeArrowheads="1"/>
          </p:cNvPicPr>
          <p:nvPr/>
        </p:nvPicPr>
        <p:blipFill>
          <a:blip r:embed="rId13" cstate="print"/>
          <a:srcRect/>
          <a:stretch>
            <a:fillRect/>
          </a:stretch>
        </p:blipFill>
        <p:spPr bwMode="auto">
          <a:xfrm>
            <a:off x="762000" y="2057400"/>
            <a:ext cx="1982666" cy="914400"/>
          </a:xfrm>
          <a:prstGeom prst="rect">
            <a:avLst/>
          </a:prstGeom>
          <a:noFill/>
          <a:ln w="9525">
            <a:noFill/>
            <a:miter lim="800000"/>
            <a:headEnd/>
            <a:tailEnd/>
          </a:ln>
        </p:spPr>
      </p:pic>
      <p:pic>
        <p:nvPicPr>
          <p:cNvPr id="73730" name="Picture 2"/>
          <p:cNvPicPr>
            <a:picLocks noChangeAspect="1" noChangeArrowheads="1"/>
          </p:cNvPicPr>
          <p:nvPr/>
        </p:nvPicPr>
        <p:blipFill>
          <a:blip r:embed="rId14" cstate="print"/>
          <a:srcRect l="18750" t="44444" r="54375" b="27778"/>
          <a:stretch>
            <a:fillRect/>
          </a:stretch>
        </p:blipFill>
        <p:spPr bwMode="auto">
          <a:xfrm>
            <a:off x="5989670" y="2023732"/>
            <a:ext cx="2228088" cy="1295400"/>
          </a:xfrm>
          <a:prstGeom prst="rect">
            <a:avLst/>
          </a:prstGeom>
          <a:noFill/>
          <a:ln w="9525">
            <a:noFill/>
            <a:miter lim="800000"/>
            <a:headEnd/>
            <a:tailEnd/>
          </a:ln>
        </p:spPr>
      </p:pic>
    </p:spTree>
    <p:extLst>
      <p:ext uri="{BB962C8B-B14F-4D97-AF65-F5344CB8AC3E}">
        <p14:creationId xmlns:p14="http://schemas.microsoft.com/office/powerpoint/2010/main" val="2444579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5400" dirty="0" smtClean="0"/>
          </a:p>
          <a:p>
            <a:pPr algn="ctr">
              <a:buNone/>
            </a:pPr>
            <a:r>
              <a:rPr lang="en-US" sz="5400" dirty="0" smtClean="0"/>
              <a:t>Questions and Answers</a:t>
            </a:r>
            <a:endParaRPr lang="en-US"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821" name="think-cell Slide" r:id="rId4" imgW="360" imgH="360" progId="">
                  <p:embed/>
                </p:oleObj>
              </mc:Choice>
              <mc:Fallback>
                <p:oleObj name="think-cell Slide" r:id="rId4" imgW="360" imgH="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heme/theme1.xml><?xml version="1.0" encoding="utf-8"?>
<a:theme xmlns:a="http://schemas.openxmlformats.org/drawingml/2006/main" name="Capgemini Presal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apgemini Presales" id="{9E415982-EAA9-4E17-89E6-11054E5725F2}" vid="{5722671E-ADD8-43EA-8193-86E3D6107735}"/>
    </a:ext>
  </a:ext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apgemini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Presales</Template>
  <TotalTime>182</TotalTime>
  <Words>101</Words>
  <Application>Microsoft Office PowerPoint</Application>
  <PresentationFormat>On-screen Show (4:3)</PresentationFormat>
  <Paragraphs>27</Paragraphs>
  <Slides>7</Slides>
  <Notes>1</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7</vt:i4>
      </vt:variant>
    </vt:vector>
  </HeadingPairs>
  <TitlesOfParts>
    <vt:vector size="16" baseType="lpstr">
      <vt:lpstr>Arial</vt:lpstr>
      <vt:lpstr>Calibri</vt:lpstr>
      <vt:lpstr>Helvetica Light</vt:lpstr>
      <vt:lpstr>Wingdings</vt:lpstr>
      <vt:lpstr>Capgemini Presales</vt:lpstr>
      <vt:lpstr>Closing slides</vt:lpstr>
      <vt:lpstr>Section break</vt:lpstr>
      <vt:lpstr>1_Capgemini Template</vt:lpstr>
      <vt:lpstr>think-cell Slide</vt:lpstr>
      <vt:lpstr>Project Tools- Relevant  To Fresher’s Scope of work</vt:lpstr>
      <vt:lpstr>What to Expect from the session</vt:lpstr>
      <vt:lpstr>Overview of Project Tools Used</vt:lpstr>
      <vt:lpstr>Tools and Accelerator</vt:lpstr>
      <vt:lpstr>Tools and Accelerator</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Reports – Technical Overview</dc:title>
  <dc:creator>Hariani, Vinita</dc:creator>
  <cp:lastModifiedBy>trainee</cp:lastModifiedBy>
  <cp:revision>78</cp:revision>
  <dcterms:created xsi:type="dcterms:W3CDTF">2017-04-11T12:48:54Z</dcterms:created>
  <dcterms:modified xsi:type="dcterms:W3CDTF">2017-09-11T12:09:11Z</dcterms:modified>
</cp:coreProperties>
</file>