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80" r:id="rId5"/>
    <p:sldId id="281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8" r:id="rId16"/>
    <p:sldId id="279" r:id="rId17"/>
    <p:sldId id="276" r:id="rId18"/>
    <p:sldId id="277" r:id="rId19"/>
    <p:sldId id="269" r:id="rId20"/>
    <p:sldId id="270" r:id="rId21"/>
    <p:sldId id="271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/>
    <p:restoredTop sz="94495"/>
  </p:normalViewPr>
  <p:slideViewPr>
    <p:cSldViewPr snapToGrid="0" snapToObjects="1">
      <p:cViewPr>
        <p:scale>
          <a:sx n="140" d="100"/>
          <a:sy n="140" d="100"/>
        </p:scale>
        <p:origin x="20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作成した「</a:t>
            </a:r>
            <a:r>
              <a:rPr kumimoji="1" lang="en-US" altLang="ja-JP" sz="2000" dirty="0"/>
              <a:t>.csv</a:t>
            </a:r>
            <a:r>
              <a:rPr kumimoji="1" lang="ja-JP" altLang="en-US" sz="2000" dirty="0"/>
              <a:t>」ファイルを「メモ帳」で開く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1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「編集」→「置換」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2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検索する文字列「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</a:t>
            </a:r>
            <a:r>
              <a:rPr lang="ja-JP" altLang="en-US" sz="2000" dirty="0"/>
              <a:t>　置換後の文字列</a:t>
            </a:r>
            <a:r>
              <a:rPr kumimoji="1" lang="ja-JP" altLang="en-US" sz="2000" dirty="0"/>
              <a:t>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「すべて置換」をクリックして置換する</a:t>
            </a:r>
            <a:endParaRPr lang="en-US" altLang="ja-JP" sz="20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76475" y="2376487"/>
            <a:ext cx="4591050" cy="2105025"/>
            <a:chOff x="2276475" y="2376487"/>
            <a:chExt cx="4591050" cy="210502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475" y="2376487"/>
              <a:ext cx="4591050" cy="2105025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446584" y="3323493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↑半角スペース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6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」が「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に変わったのを確認出来たら</a:t>
            </a:r>
            <a:r>
              <a:rPr kumimoji="1" lang="en-US" altLang="ja-JP" sz="2000" dirty="0"/>
              <a:t>OK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「名前をつけて保存」で「</a:t>
            </a:r>
            <a:r>
              <a:rPr lang="ja-JP" altLang="en-US" sz="2000" dirty="0"/>
              <a:t>テキスト文書</a:t>
            </a:r>
            <a:r>
              <a:rPr kumimoji="1" lang="ja-JP" altLang="en-US" sz="2000" dirty="0"/>
              <a:t>」形式</a:t>
            </a:r>
            <a:r>
              <a:rPr kumimoji="1" lang="ja-JP" altLang="en-US" sz="2000" dirty="0" smtClean="0"/>
              <a:t>で</a:t>
            </a:r>
            <a:r>
              <a:rPr lang="ja-JP" altLang="en-US" sz="2000" dirty="0" smtClean="0"/>
              <a:t>「</a:t>
            </a:r>
            <a:r>
              <a:rPr lang="en-US" altLang="ja-JP" sz="2000" dirty="0" err="1" smtClean="0"/>
              <a:t>label.txt</a:t>
            </a:r>
            <a:r>
              <a:rPr lang="ja-JP" altLang="en-US" sz="2000" dirty="0" smtClean="0"/>
              <a:t>」として</a:t>
            </a:r>
            <a:r>
              <a:rPr kumimoji="1" lang="ja-JP" altLang="en-US" sz="2000" dirty="0" smtClean="0"/>
              <a:t>保存</a:t>
            </a:r>
            <a:r>
              <a:rPr kumimoji="1" lang="ja-JP" altLang="en-US" sz="2000" dirty="0"/>
              <a:t>する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45800" b="45800"/>
          <a:stretch/>
        </p:blipFill>
        <p:spPr>
          <a:xfrm>
            <a:off x="507756" y="2337447"/>
            <a:ext cx="3782890" cy="23470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45800" b="45800"/>
          <a:stretch/>
        </p:blipFill>
        <p:spPr>
          <a:xfrm>
            <a:off x="4895116" y="2337448"/>
            <a:ext cx="3782893" cy="2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4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439" y="2741574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次は</a:t>
            </a:r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227921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8" y="1690689"/>
            <a:ext cx="5476875" cy="2085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91686"/>
            <a:ext cx="8401050" cy="52197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831833" y="330788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←ホームを開く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82974" y="5608329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↑「</a:t>
            </a:r>
            <a:r>
              <a:rPr kumimoji="1" lang="en-US" altLang="ja-JP" dirty="0">
                <a:solidFill>
                  <a:srgbClr val="FF0000"/>
                </a:solidFill>
              </a:rPr>
              <a:t>Seminar2016</a:t>
            </a:r>
            <a:r>
              <a:rPr kumimoji="1" lang="ja-JP" altLang="en-US" dirty="0">
                <a:solidFill>
                  <a:srgbClr val="FF0000"/>
                </a:solidFill>
              </a:rPr>
              <a:t>」を開く</a:t>
            </a:r>
          </a:p>
        </p:txBody>
      </p:sp>
    </p:spTree>
    <p:extLst>
      <p:ext uri="{BB962C8B-B14F-4D97-AF65-F5344CB8AC3E}">
        <p14:creationId xmlns:p14="http://schemas.microsoft.com/office/powerpoint/2010/main" val="299239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612211" y="1852285"/>
            <a:ext cx="6119132" cy="2129165"/>
            <a:chOff x="1763485" y="4817158"/>
            <a:chExt cx="5203372" cy="1515847"/>
          </a:xfrm>
        </p:grpSpPr>
        <p:sp>
          <p:nvSpPr>
            <p:cNvPr id="9" name="正方形/長方形 8"/>
            <p:cNvSpPr/>
            <p:nvPr/>
          </p:nvSpPr>
          <p:spPr>
            <a:xfrm>
              <a:off x="4267200" y="4817158"/>
              <a:ext cx="2699657" cy="151584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/>
                <a:t>Docker</a:t>
              </a:r>
              <a:endParaRPr kumimoji="1" lang="ja-JP" altLang="en-US" dirty="0"/>
            </a:p>
          </p:txBody>
        </p:sp>
        <p:sp>
          <p:nvSpPr>
            <p:cNvPr id="10" name="円柱 9"/>
            <p:cNvSpPr/>
            <p:nvPr/>
          </p:nvSpPr>
          <p:spPr>
            <a:xfrm>
              <a:off x="3807316" y="4862591"/>
              <a:ext cx="901113" cy="127362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63485" y="5015031"/>
              <a:ext cx="1208315" cy="1006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Mac OS X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ホスト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543945" y="4996092"/>
              <a:ext cx="1208315" cy="10066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Ubuntu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ゲスト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2971800" y="5227565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4722530" y="5238451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297180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472253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959082" y="5322327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accent1"/>
                  </a:solidFill>
                </a:rPr>
                <a:t>Seminar2016</a:t>
              </a: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72608" y="5322327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/</a:t>
              </a:r>
              <a:r>
                <a:rPr lang="en-US" altLang="ja-JP" sz="1200" dirty="0" err="1">
                  <a:solidFill>
                    <a:srgbClr val="FF0000"/>
                  </a:solidFill>
                </a:rPr>
                <a:t>mnt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001502" y="2533272"/>
            <a:ext cx="1100170" cy="512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24934" y="2554986"/>
            <a:ext cx="1100170" cy="49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9200" y="443567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見え方はそれぞれ異なるが、扱っている場所はすべて同じ。</a:t>
            </a:r>
          </a:p>
        </p:txBody>
      </p:sp>
    </p:spTree>
    <p:extLst>
      <p:ext uri="{BB962C8B-B14F-4D97-AF65-F5344CB8AC3E}">
        <p14:creationId xmlns:p14="http://schemas.microsoft.com/office/powerpoint/2010/main" val="421603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40668"/>
          <a:stretch/>
        </p:blipFill>
        <p:spPr>
          <a:xfrm>
            <a:off x="-228311" y="1027907"/>
            <a:ext cx="4661766" cy="62696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33455" y="5624943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</a:t>
            </a:r>
            <a:r>
              <a:rPr kumimoji="1" lang="en-US" altLang="ja-JP" dirty="0"/>
              <a:t>(</a:t>
            </a:r>
            <a:r>
              <a:rPr kumimoji="1" lang="ja-JP" altLang="en-US" dirty="0"/>
              <a:t>全部小文字で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291129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6691" y="6020955"/>
            <a:ext cx="37774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755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/seminar2016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6690" y="5651623"/>
            <a:ext cx="7398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権限の変更（書き込み権限が無いとデータベース作成に失敗する）</a:t>
            </a: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886691" y="1690690"/>
            <a:ext cx="7148945" cy="250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seminar2016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3164" y="2349894"/>
            <a:ext cx="1662546" cy="1321261"/>
            <a:chOff x="1856509" y="2530303"/>
            <a:chExt cx="1662546" cy="1321261"/>
          </a:xfrm>
        </p:grpSpPr>
        <p:sp>
          <p:nvSpPr>
            <p:cNvPr id="9" name="正方形/長方形 8"/>
            <p:cNvSpPr/>
            <p:nvPr/>
          </p:nvSpPr>
          <p:spPr>
            <a:xfrm>
              <a:off x="1856509" y="2701637"/>
              <a:ext cx="1662546" cy="11499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Images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3270706" y="29115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images</a:t>
            </a:r>
            <a:r>
              <a:rPr kumimoji="1" lang="ja-JP" altLang="en-US" dirty="0"/>
              <a:t>」フォルダを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この中に作成した画像を入れる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6691" y="3900795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今回は「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」の中で学習データの生成を行います</a:t>
            </a:r>
            <a:endParaRPr kumimoji="1"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1843" y="6093154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←これは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上でコマンドを叩く</a:t>
            </a:r>
            <a:endParaRPr kumimoji="1"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>
            <a:off x="886691" y="4586221"/>
            <a:ext cx="500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上での操作はここまで。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824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939579"/>
            <a:ext cx="767429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endParaRPr kumimoji="1" lang="en-US" altLang="ja-JP" sz="1600" dirty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6"/>
                </a:solidFill>
              </a:rPr>
              <a:t>/seminar2016/images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1"/>
                </a:solidFill>
              </a:rPr>
              <a:t>/seminar2016/label.txt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4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train_lmdb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1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-backend 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lmdb</a:t>
            </a:r>
            <a:r>
              <a:rPr kumimoji="1" lang="en-US" altLang="ja-JP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28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28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666" y="1957955"/>
            <a:ext cx="83236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6"/>
                </a:solidFill>
              </a:rPr>
              <a:t>画像ディレクトリ</a:t>
            </a:r>
            <a:r>
              <a:rPr kumimoji="1" lang="en-US" altLang="ja-JP" sz="1600" dirty="0">
                <a:solidFill>
                  <a:schemeClr val="accent6"/>
                </a:solidFill>
              </a:rPr>
              <a:t>&gt; </a:t>
            </a:r>
            <a:r>
              <a:rPr kumimoji="1" lang="en-US" altLang="ja-JP" sz="1600" dirty="0">
                <a:solidFill>
                  <a:schemeClr val="accent5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/>
                </a:solidFill>
              </a:rPr>
              <a:t>ラベルパス</a:t>
            </a:r>
            <a:r>
              <a:rPr kumimoji="1" lang="en-US" altLang="ja-JP" sz="1600" dirty="0">
                <a:solidFill>
                  <a:schemeClr val="accent5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保存先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&lt;</a:t>
            </a:r>
            <a:r>
              <a:rPr kumimoji="1" lang="ja-JP" altLang="en-US" sz="1600" dirty="0">
                <a:solidFill>
                  <a:srgbClr val="00B050"/>
                </a:solidFill>
              </a:rPr>
              <a:t>画像をシャッフルするか</a:t>
            </a:r>
            <a:r>
              <a:rPr kumimoji="1" lang="en-US" altLang="ja-JP" sz="1600" dirty="0">
                <a:solidFill>
                  <a:srgbClr val="00B05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&lt;</a:t>
            </a:r>
            <a:r>
              <a:rPr kumimoji="1" lang="ja-JP" altLang="en-US" sz="1600" dirty="0">
                <a:solidFill>
                  <a:srgbClr val="FF0000"/>
                </a:solidFill>
              </a:rPr>
              <a:t>データベース形式</a:t>
            </a:r>
            <a:r>
              <a:rPr kumimoji="1" lang="en-US" altLang="ja-JP" sz="1600" dirty="0">
                <a:solidFill>
                  <a:srgbClr val="FF000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縦の画像サイズ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>
                    <a:lumMod val="75000"/>
                  </a:schemeClr>
                </a:solidFill>
              </a:rPr>
              <a:t>横の画像サイズ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666" y="15811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変換コマンド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927" y="2570247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改行しているが実際は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行のコマンド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226725" y="3945140"/>
            <a:ext cx="4690548" cy="1091117"/>
            <a:chOff x="525358" y="4728344"/>
            <a:chExt cx="4690548" cy="1091117"/>
          </a:xfrm>
        </p:grpSpPr>
        <p:pic>
          <p:nvPicPr>
            <p:cNvPr id="1026" name="Picture 2" descr="記念写真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58" y="4728344"/>
              <a:ext cx="1093852" cy="109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free-designer.net/design_img/092910000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338" y="4913653"/>
              <a:ext cx="720500" cy="72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904342" y="49815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0984" y="498151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=</a:t>
              </a:r>
              <a:endParaRPr kumimoji="1" lang="ja-JP" altLang="en-US" sz="3200" dirty="0"/>
            </a:p>
          </p:txBody>
        </p:sp>
        <p:pic>
          <p:nvPicPr>
            <p:cNvPr id="1030" name="Picture 6" descr="https://danilocafe.files.wordpress.com/2012/07/d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80" y="4872687"/>
              <a:ext cx="706926" cy="78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6464"/>
            <a:ext cx="9210675" cy="9048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91666" y="519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実行結果の例</a:t>
            </a:r>
          </a:p>
        </p:txBody>
      </p:sp>
    </p:spTree>
    <p:extLst>
      <p:ext uri="{BB962C8B-B14F-4D97-AF65-F5344CB8AC3E}">
        <p14:creationId xmlns:p14="http://schemas.microsoft.com/office/powerpoint/2010/main" val="421481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82411" y="575016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つ共に作り方は同じ</a:t>
            </a:r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20824"/>
            <a:ext cx="7318375" cy="1463675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6388100" y="2363568"/>
            <a:ext cx="2641600" cy="646331"/>
            <a:chOff x="2387600" y="4243169"/>
            <a:chExt cx="2641600" cy="646331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387600" y="4243169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780656" y="4381668"/>
              <a:ext cx="2248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この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つがあるか？</a:t>
              </a: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238500" y="2363568"/>
            <a:ext cx="673100" cy="62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8522" y="300989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↑ファイルサイズが極端に小さくなければ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4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849" y="535165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850" y="2456797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06002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学習ネットワーク設定ファイルのコピー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850" y="49823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学習パラメータ設定ファイルのコピー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38412" b="13395"/>
          <a:stretch/>
        </p:blipFill>
        <p:spPr>
          <a:xfrm>
            <a:off x="2752262" y="3012482"/>
            <a:ext cx="6147845" cy="1667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4849" y="2822795"/>
            <a:ext cx="4698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レイヤーの接続関係やレイヤー自体の設定などを記述しているファイル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849" y="5717141"/>
            <a:ext cx="6955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学習全体に関する設定（学習率や学習回数、テストする間隔や書き出す間隔などを記述しているファイル）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667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学習ネットワーク設定ファイルの編集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71166" y="1956528"/>
            <a:ext cx="8076224" cy="5815871"/>
            <a:chOff x="171166" y="1956528"/>
            <a:chExt cx="8076224" cy="581587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66" y="1956528"/>
              <a:ext cx="8076224" cy="5815871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82800" y="4045634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73400" y="6039531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学習パラメータ設定ファイルの編集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531974" y="2438671"/>
            <a:ext cx="7877175" cy="5324475"/>
            <a:chOff x="531974" y="2438671"/>
            <a:chExt cx="7877175" cy="53244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74" y="2438671"/>
              <a:ext cx="7877175" cy="532447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870200" y="2959790"/>
              <a:ext cx="42913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 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lenet_train_test.prototxt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70200" y="4783408"/>
              <a:ext cx="26278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FF0000"/>
                  </a:solidFill>
                </a:rPr>
                <a:t>Snapshot_prefix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0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あとは学習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700" y="1906589"/>
            <a:ext cx="1637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cd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4700" y="2307155"/>
            <a:ext cx="6701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./build/tools/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 train --solver=seminar2016/</a:t>
            </a:r>
            <a:r>
              <a:rPr kumimoji="1" lang="en-US" altLang="ja-JP" dirty="0" err="1"/>
              <a:t>lenet_solver.prototxt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8677" y="1906589"/>
            <a:ext cx="366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Caffe</a:t>
            </a:r>
            <a:r>
              <a:rPr kumimoji="1" lang="ja-JP" altLang="en-US" dirty="0"/>
              <a:t>のトップディレクトリに移動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38677" y="2707721"/>
            <a:ext cx="434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Tools</a:t>
            </a:r>
            <a:r>
              <a:rPr kumimoji="1" lang="ja-JP" altLang="en-US" dirty="0"/>
              <a:t>にある</a:t>
            </a:r>
            <a:r>
              <a:rPr kumimoji="1" lang="en-US" altLang="ja-JP" dirty="0" err="1"/>
              <a:t>caffe</a:t>
            </a:r>
            <a:r>
              <a:rPr kumimoji="1" lang="ja-JP" altLang="en-US" dirty="0"/>
              <a:t>を使って学習処理を行う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384" y="4107342"/>
            <a:ext cx="880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今回は画像が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枚しか無いため、学習させても精度は悪い。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8626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40777" y="1690689"/>
            <a:ext cx="3543300" cy="355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上を指差す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44" y="5246444"/>
            <a:ext cx="1151304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26348" y="59168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今回はこっちを作ります</a:t>
            </a:r>
          </a:p>
        </p:txBody>
      </p:sp>
    </p:spTree>
    <p:extLst>
      <p:ext uri="{BB962C8B-B14F-4D97-AF65-F5344CB8AC3E}">
        <p14:creationId xmlns:p14="http://schemas.microsoft.com/office/powerpoint/2010/main" val="347940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en-US" altLang="ja-JP" dirty="0"/>
              <a:t>Windows</a:t>
            </a:r>
            <a:r>
              <a:rPr kumimoji="1" lang="ja-JP" altLang="en-US" dirty="0"/>
              <a:t>の「ペイント」を使って画像を作成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Windows PC</a:t>
            </a:r>
            <a:r>
              <a:rPr kumimoji="1" lang="ja-JP" altLang="en-US" dirty="0"/>
              <a:t>を用意してください。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8392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r="69313" b="26764"/>
          <a:stretch/>
        </p:blipFill>
        <p:spPr>
          <a:xfrm>
            <a:off x="2059427" y="2334358"/>
            <a:ext cx="3371395" cy="4523642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>
            <a:off x="3394364" y="2898411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654714" y="4001294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492664" y="4898661"/>
            <a:ext cx="1162050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794414" y="4241980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794414" y="4582498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適当な数字をペイントで描く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ファイル名は「</a:t>
            </a:r>
            <a:r>
              <a:rPr lang="en-US" altLang="ja-JP" dirty="0"/>
              <a:t>train_N.jpg</a:t>
            </a:r>
            <a:r>
              <a:rPr lang="ja-JP" altLang="en-US" dirty="0"/>
              <a:t>」という連番で保存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10</a:t>
            </a:r>
            <a:r>
              <a:rPr lang="ja-JP" altLang="en-US" dirty="0"/>
              <a:t>個作成してください。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58362" y="4629489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) train_1.jpg , tain_2.jpg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0000" y="426015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(N= 1</a:t>
            </a:r>
            <a:r>
              <a:rPr lang="ja-JP" altLang="en-US" dirty="0"/>
              <a:t>～</a:t>
            </a:r>
            <a:r>
              <a:rPr lang="en-US" altLang="ja-JP" dirty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20073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今回は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枚の画像を用意した。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本格的に作成する場合は数千～数万枚の画像を用意する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→ 大量の画像に対して画像のパスとクラス名を記述したファイル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kumimoji="1" lang="ja-JP" altLang="en-US" sz="2000" dirty="0"/>
              <a:t>の作成は面倒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22189" y="4422637"/>
            <a:ext cx="3299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そこで今回は</a:t>
            </a:r>
            <a:endParaRPr kumimoji="1" lang="en-US" altLang="ja-JP" sz="2400" dirty="0"/>
          </a:p>
          <a:p>
            <a:pPr algn="ctr"/>
            <a:r>
              <a:rPr kumimoji="1" lang="ja-JP" altLang="en-US" sz="6000" dirty="0"/>
              <a:t>「</a:t>
            </a:r>
            <a:r>
              <a:rPr kumimoji="1" lang="en-US" altLang="ja-JP" sz="6000" dirty="0">
                <a:solidFill>
                  <a:schemeClr val="accent6"/>
                </a:solidFill>
              </a:rPr>
              <a:t>Excel</a:t>
            </a:r>
            <a:r>
              <a:rPr kumimoji="1" lang="ja-JP" altLang="en-US" sz="6000" dirty="0"/>
              <a:t>」</a:t>
            </a:r>
            <a:endParaRPr kumimoji="1" lang="en-US" altLang="ja-JP" sz="6000" dirty="0"/>
          </a:p>
          <a:p>
            <a:pPr algn="ctr"/>
            <a:r>
              <a:rPr kumimoji="1" lang="ja-JP" altLang="en-US" sz="2400" dirty="0"/>
              <a:t>を使って作成！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0714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/>
              <a:t>Excel</a:t>
            </a:r>
            <a:r>
              <a:rPr lang="ja-JP" altLang="en-US" sz="2000" dirty="0"/>
              <a:t>を開き</a:t>
            </a:r>
            <a:r>
              <a:rPr lang="en-US" altLang="ja-JP" sz="2000" dirty="0"/>
              <a:t>A1</a:t>
            </a:r>
            <a:r>
              <a:rPr lang="ja-JP" altLang="en-US" sz="2000" dirty="0"/>
              <a:t>セルに「</a:t>
            </a:r>
            <a:r>
              <a:rPr lang="en-US" altLang="ja-JP" sz="2000" dirty="0"/>
              <a:t>train_1.jpg</a:t>
            </a:r>
            <a:r>
              <a:rPr lang="ja-JP" altLang="en-US" sz="2000" dirty="0"/>
              <a:t>」と書く。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右図のようにカーソルを合わせて下へドラッグ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図</a:t>
            </a:r>
            <a:r>
              <a:rPr kumimoji="1" lang="en-US" altLang="ja-JP" sz="2000" dirty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</a:t>
            </a:r>
            <a:r>
              <a:rPr kumimoji="1" lang="en-US" altLang="ja-JP" sz="2000" dirty="0"/>
              <a:t>train_10.jpg</a:t>
            </a:r>
            <a:r>
              <a:rPr kumimoji="1" lang="ja-JP" altLang="en-US" sz="2000" dirty="0"/>
              <a:t>」まで作成</a:t>
            </a:r>
            <a:r>
              <a:rPr lang="en-US" altLang="ja-JP" sz="2000" dirty="0"/>
              <a:t>(</a:t>
            </a:r>
            <a:r>
              <a:rPr lang="ja-JP" altLang="en-US" sz="2000" dirty="0"/>
              <a:t>図</a:t>
            </a:r>
            <a:r>
              <a:rPr lang="en-US" altLang="ja-JP" sz="2000" dirty="0"/>
              <a:t>2)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B</a:t>
            </a:r>
            <a:r>
              <a:rPr kumimoji="1" lang="ja-JP" altLang="en-US" sz="2000" dirty="0"/>
              <a:t>列には描いた数字を記入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3941425" y="3776060"/>
            <a:ext cx="1261149" cy="2645893"/>
            <a:chOff x="7444424" y="2623416"/>
            <a:chExt cx="1261149" cy="264589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4424" y="2623416"/>
              <a:ext cx="1261149" cy="2372458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866447" y="499231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2</a:t>
              </a:r>
              <a:endParaRPr kumimoji="1" lang="ja-JP" altLang="en-US" sz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50681" y="4685115"/>
            <a:ext cx="1682099" cy="1076229"/>
            <a:chOff x="6833251" y="752960"/>
            <a:chExt cx="1682099" cy="107622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251" y="752960"/>
              <a:ext cx="1682099" cy="799230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465749" y="155219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25836" y="3910229"/>
            <a:ext cx="1570525" cy="2266734"/>
            <a:chOff x="3657600" y="3999057"/>
            <a:chExt cx="1570525" cy="226673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3999057"/>
              <a:ext cx="1570525" cy="19936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4234311" y="598879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3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「ファイル」→「名前をつけて保存」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/>
              <a:t>「この</a:t>
            </a:r>
            <a:r>
              <a:rPr lang="en-US" altLang="ja-JP" sz="2000" dirty="0"/>
              <a:t>PC</a:t>
            </a:r>
            <a:r>
              <a:rPr lang="ja-JP" altLang="en-US" sz="2000" dirty="0"/>
              <a:t>」→「デスクトップ」→名前は適当に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ファイル形式は「</a:t>
            </a:r>
            <a:r>
              <a:rPr kumimoji="1" lang="en-US" altLang="ja-JP" sz="2000" dirty="0"/>
              <a:t>CSV(</a:t>
            </a:r>
            <a:r>
              <a:rPr kumimoji="1" lang="ja-JP" altLang="en-US" sz="2000" dirty="0"/>
              <a:t>カンマ区切り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」で保存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28650" y="3094893"/>
            <a:ext cx="7597843" cy="3560884"/>
            <a:chOff x="553916" y="1027907"/>
            <a:chExt cx="7496541" cy="351340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b="25358"/>
            <a:stretch/>
          </p:blipFill>
          <p:spPr>
            <a:xfrm>
              <a:off x="553916" y="1027907"/>
              <a:ext cx="7496541" cy="3513407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3859088" y="4106008"/>
              <a:ext cx="3464169" cy="20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039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853</Words>
  <Application>Microsoft Macintosh PowerPoint</Application>
  <PresentationFormat>画面に合わせる (4:3)</PresentationFormat>
  <Paragraphs>160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Yu Gothic</vt:lpstr>
      <vt:lpstr>游ゴシック</vt:lpstr>
      <vt:lpstr>游ゴシック Light</vt:lpstr>
      <vt:lpstr>Arial</vt:lpstr>
      <vt:lpstr>ホワイト</vt:lpstr>
      <vt:lpstr>前回の続きから始めるには？</vt:lpstr>
      <vt:lpstr>Caffeに必要なデータセット</vt:lpstr>
      <vt:lpstr>Caffeに必要なデータセット</vt:lpstr>
      <vt:lpstr>画像の用意</vt:lpstr>
      <vt:lpstr>画像の用意</vt:lpstr>
      <vt:lpstr>画像の用意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作成したデータを配置</vt:lpstr>
      <vt:lpstr>作成したデータを配置</vt:lpstr>
      <vt:lpstr>作成したデータを配置</vt:lpstr>
      <vt:lpstr>作成したデータを配置</vt:lpstr>
      <vt:lpstr>作成したデータを配置</vt:lpstr>
      <vt:lpstr>データベースに変換</vt:lpstr>
      <vt:lpstr>データベースに変換</vt:lpstr>
      <vt:lpstr>学習に必要なファイルの設定</vt:lpstr>
      <vt:lpstr>学習に必要なファイルの設定</vt:lpstr>
      <vt:lpstr>学習に必要なファイルの設定</vt:lpstr>
      <vt:lpstr>あとは学習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ミゾコシフミヤ</cp:lastModifiedBy>
  <cp:revision>41</cp:revision>
  <dcterms:created xsi:type="dcterms:W3CDTF">2016-11-17T01:57:40Z</dcterms:created>
  <dcterms:modified xsi:type="dcterms:W3CDTF">2016-11-29T05:53:56Z</dcterms:modified>
</cp:coreProperties>
</file>