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9" r:id="rId2"/>
    <p:sldId id="270" r:id="rId3"/>
    <p:sldId id="261" r:id="rId4"/>
    <p:sldId id="265" r:id="rId5"/>
    <p:sldId id="266" r:id="rId6"/>
    <p:sldId id="260" r:id="rId7"/>
    <p:sldId id="271" r:id="rId8"/>
    <p:sldId id="272" r:id="rId9"/>
    <p:sldId id="263" r:id="rId10"/>
    <p:sldId id="273" r:id="rId11"/>
  </p:sldIdLst>
  <p:sldSz cx="23774400" cy="23774400"/>
  <p:notesSz cx="6858000" cy="9144000"/>
  <p:defaultTextStyle>
    <a:defPPr>
      <a:defRPr lang="zh-TW"/>
    </a:defPPr>
    <a:lvl1pPr marL="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46" autoAdjust="0"/>
  </p:normalViewPr>
  <p:slideViewPr>
    <p:cSldViewPr snapToGrid="0">
      <p:cViewPr varScale="1">
        <p:scale>
          <a:sx n="30" d="100"/>
          <a:sy n="30" d="100"/>
        </p:scale>
        <p:origin x="28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3C71-EFAB-43D1-B854-1FA321EB4913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3E6AA-0423-44CA-AE38-FBA3039C9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1 Sampling map of </a:t>
            </a:r>
            <a:r>
              <a:rPr lang="en-US" altLang="zh-TW" dirty="0" err="1"/>
              <a:t>meiobenthos</a:t>
            </a:r>
            <a:r>
              <a:rPr lang="en-US" altLang="zh-TW" baseline="0" dirty="0"/>
              <a:t> and macrobenthos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3. Biomass,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4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4.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1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5. </a:t>
            </a:r>
            <a:r>
              <a:rPr lang="en-US" altLang="zh-TW" baseline="0" dirty="0"/>
              <a:t>Mass-specific respiration and total respiration rate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2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6 Body</a:t>
            </a:r>
            <a:r>
              <a:rPr lang="en-US" altLang="zh-TW" baseline="0" dirty="0"/>
              <a:t> size composition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(A-B)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(C-D)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55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S1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0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S2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The meiofauna</a:t>
            </a:r>
            <a:r>
              <a:rPr lang="en-US" altLang="zh-TW" baseline="0" dirty="0"/>
              <a:t> were scaled to the total abundance in three multicore tubes by re-sampling the observed size measurements (with replacement).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0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890859"/>
            <a:ext cx="20208240" cy="827701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487065"/>
            <a:ext cx="17830800" cy="5739975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61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65767"/>
            <a:ext cx="5126355" cy="2014770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65767"/>
            <a:ext cx="15081885" cy="201477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7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927097"/>
            <a:ext cx="20505420" cy="9889488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910144"/>
            <a:ext cx="20505420" cy="5200648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7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7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65772"/>
            <a:ext cx="20505420" cy="4595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828032"/>
            <a:ext cx="10057684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684260"/>
            <a:ext cx="10057684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828032"/>
            <a:ext cx="10107217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684260"/>
            <a:ext cx="10107217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0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423079"/>
            <a:ext cx="12035790" cy="168952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423079"/>
            <a:ext cx="12035790" cy="168952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65772"/>
            <a:ext cx="2050542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328834"/>
            <a:ext cx="2050542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8D40-311B-4DC9-B5DC-A97249C6D501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2035352"/>
            <a:ext cx="80238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93456E2-6B1F-4EA3-ABD5-7ACEE1DD47A8}"/>
              </a:ext>
            </a:extLst>
          </p:cNvPr>
          <p:cNvGrpSpPr/>
          <p:nvPr/>
        </p:nvGrpSpPr>
        <p:grpSpPr>
          <a:xfrm>
            <a:off x="914400" y="3962279"/>
            <a:ext cx="21945600" cy="15240121"/>
            <a:chOff x="914400" y="3962279"/>
            <a:chExt cx="21945600" cy="1524012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0677C58-564B-4480-9CB2-FBDB03EC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4572000"/>
              <a:ext cx="21945600" cy="146304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71B0AE8-E39B-4DEF-860E-6467C99B2A13}"/>
                </a:ext>
              </a:extLst>
            </p:cNvPr>
            <p:cNvSpPr txBox="1"/>
            <p:nvPr/>
          </p:nvSpPr>
          <p:spPr>
            <a:xfrm>
              <a:off x="2565400" y="6361906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(A)</a:t>
              </a:r>
              <a:endParaRPr lang="zh-TW" altLang="en-US" sz="36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7DE5167-F36A-4184-84BB-891215CF2E50}"/>
                </a:ext>
              </a:extLst>
            </p:cNvPr>
            <p:cNvSpPr txBox="1"/>
            <p:nvPr/>
          </p:nvSpPr>
          <p:spPr>
            <a:xfrm>
              <a:off x="13832904" y="6341377"/>
              <a:ext cx="715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(B)</a:t>
              </a:r>
              <a:endParaRPr lang="zh-TW" altLang="en-US" sz="36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41AD21-4E4B-4D40-920F-1DF2530E683F}"/>
                </a:ext>
              </a:extLst>
            </p:cNvPr>
            <p:cNvSpPr txBox="1"/>
            <p:nvPr/>
          </p:nvSpPr>
          <p:spPr>
            <a:xfrm>
              <a:off x="7035800" y="12184743"/>
              <a:ext cx="1469761" cy="63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Taiwan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BCC1A2-9F1E-4239-9B70-210AC507E162}"/>
                </a:ext>
              </a:extLst>
            </p:cNvPr>
            <p:cNvSpPr txBox="1"/>
            <p:nvPr/>
          </p:nvSpPr>
          <p:spPr>
            <a:xfrm>
              <a:off x="14010704" y="12816911"/>
              <a:ext cx="1826141" cy="118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40" dirty="0" err="1">
                  <a:solidFill>
                    <a:schemeClr val="bg1"/>
                  </a:solidFill>
                </a:rPr>
                <a:t>Gaoping</a:t>
              </a:r>
              <a:r>
                <a:rPr lang="en-US" sz="3540" dirty="0">
                  <a:solidFill>
                    <a:schemeClr val="bg1"/>
                  </a:solidFill>
                </a:rPr>
                <a:t> </a:t>
              </a:r>
              <a:br>
                <a:rPr lang="en-US" sz="3540" dirty="0">
                  <a:solidFill>
                    <a:schemeClr val="bg1"/>
                  </a:solidFill>
                </a:rPr>
              </a:br>
              <a:r>
                <a:rPr lang="en-US" sz="3540" dirty="0">
                  <a:solidFill>
                    <a:schemeClr val="bg1"/>
                  </a:solidFill>
                </a:rPr>
                <a:t>Canyon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6A9A6A-CEBB-480D-808C-DCC6E99A6D70}"/>
                </a:ext>
              </a:extLst>
            </p:cNvPr>
            <p:cNvSpPr/>
            <p:nvPr/>
          </p:nvSpPr>
          <p:spPr>
            <a:xfrm>
              <a:off x="2686478" y="17258091"/>
              <a:ext cx="3161443" cy="637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40" dirty="0"/>
                <a:t>South China Sea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3855E4-5EC1-420E-95D2-A0086FEBB271}"/>
                </a:ext>
              </a:extLst>
            </p:cNvPr>
            <p:cNvSpPr txBox="1"/>
            <p:nvPr/>
          </p:nvSpPr>
          <p:spPr>
            <a:xfrm>
              <a:off x="9544091" y="14655800"/>
              <a:ext cx="1460528" cy="1182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Pacific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Ocean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5A2BD5F-E522-4C81-BCF3-C4BA62E5502E}"/>
                </a:ext>
              </a:extLst>
            </p:cNvPr>
            <p:cNvSpPr txBox="1"/>
            <p:nvPr/>
          </p:nvSpPr>
          <p:spPr>
            <a:xfrm>
              <a:off x="3494203" y="9093200"/>
              <a:ext cx="2556918" cy="63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Taiwan Strait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1B146B9-4EA5-48B2-A2CA-3341A966EB3A}"/>
                </a:ext>
              </a:extLst>
            </p:cNvPr>
            <p:cNvSpPr txBox="1"/>
            <p:nvPr/>
          </p:nvSpPr>
          <p:spPr>
            <a:xfrm>
              <a:off x="5211306" y="3962279"/>
              <a:ext cx="2659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Elevation (m)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D97F837-292D-48AB-B34D-6E477610503C}"/>
                </a:ext>
              </a:extLst>
            </p:cNvPr>
            <p:cNvSpPr txBox="1"/>
            <p:nvPr/>
          </p:nvSpPr>
          <p:spPr>
            <a:xfrm>
              <a:off x="16498518" y="3962279"/>
              <a:ext cx="2659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Elevation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49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A7109D-2853-48ED-8FA3-B1530412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3AFE41-BAD6-429C-BBD4-F852BBF9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DF3031-203B-40A7-8688-447C6A7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1771"/>
            <a:ext cx="23774400" cy="8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634294-5C98-4475-AB94-9F1D02FC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663"/>
            <a:ext cx="23774400" cy="169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633195-3ACC-46ED-9373-CE446070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663"/>
            <a:ext cx="23774400" cy="169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ADAA6C-D959-47AD-BDBF-97A834FA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23774400" cy="148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8EB61E3-CFFD-4FCB-B5CE-EF268C06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572000"/>
            <a:ext cx="182880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EDCABBA-CB23-4689-B5C9-2AD073A1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23774400" cy="178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9FEC6B-BB95-4DDE-9959-76C1C0FA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192</Words>
  <Application>Microsoft Office PowerPoint</Application>
  <PresentationFormat>自訂</PresentationFormat>
  <Paragraphs>25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Chih-Lin Wei</dc:creator>
  <cp:lastModifiedBy>Chih-Lin Wei</cp:lastModifiedBy>
  <cp:revision>50</cp:revision>
  <dcterms:created xsi:type="dcterms:W3CDTF">2020-09-12T06:09:24Z</dcterms:created>
  <dcterms:modified xsi:type="dcterms:W3CDTF">2023-04-11T10:14:38Z</dcterms:modified>
</cp:coreProperties>
</file>