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69" r:id="rId2"/>
    <p:sldId id="270" r:id="rId3"/>
    <p:sldId id="261" r:id="rId4"/>
    <p:sldId id="265" r:id="rId5"/>
    <p:sldId id="266" r:id="rId6"/>
    <p:sldId id="260" r:id="rId7"/>
    <p:sldId id="271" r:id="rId8"/>
    <p:sldId id="272" r:id="rId9"/>
    <p:sldId id="263" r:id="rId10"/>
    <p:sldId id="273" r:id="rId11"/>
  </p:sldIdLst>
  <p:sldSz cx="23774400" cy="23774400"/>
  <p:notesSz cx="6858000" cy="9144000"/>
  <p:defaultTextStyle>
    <a:defPPr>
      <a:defRPr lang="zh-TW"/>
    </a:defPPr>
    <a:lvl1pPr marL="0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1pPr>
    <a:lvl2pPr marL="899770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2pPr>
    <a:lvl3pPr marL="1799539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3pPr>
    <a:lvl4pPr marL="2699309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4pPr>
    <a:lvl5pPr marL="3599078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5pPr>
    <a:lvl6pPr marL="4498848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6pPr>
    <a:lvl7pPr marL="5398618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7pPr>
    <a:lvl8pPr marL="6298387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8pPr>
    <a:lvl9pPr marL="7198157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46" autoAdjust="0"/>
  </p:normalViewPr>
  <p:slideViewPr>
    <p:cSldViewPr snapToGrid="0">
      <p:cViewPr varScale="1">
        <p:scale>
          <a:sx n="38" d="100"/>
          <a:sy n="38" d="100"/>
        </p:scale>
        <p:origin x="3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13C71-EFAB-43D1-B854-1FA321EB4913}" type="datetimeFigureOut">
              <a:rPr lang="zh-TW" altLang="en-US" smtClean="0"/>
              <a:t>2023/3/4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3E6AA-0423-44CA-AE38-FBA3039C90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09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1pPr>
    <a:lvl2pPr marL="899770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2pPr>
    <a:lvl3pPr marL="1799539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3pPr>
    <a:lvl4pPr marL="2699309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4pPr>
    <a:lvl5pPr marL="3599078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5pPr>
    <a:lvl6pPr marL="4498848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6pPr>
    <a:lvl7pPr marL="5398618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7pPr>
    <a:lvl8pPr marL="6298387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8pPr>
    <a:lvl9pPr marL="7198157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79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Fig. 1 Sampling map of </a:t>
            </a:r>
            <a:r>
              <a:rPr lang="en-US" altLang="zh-TW" dirty="0" err="1"/>
              <a:t>meiobenthos</a:t>
            </a:r>
            <a:r>
              <a:rPr lang="en-US" altLang="zh-TW" baseline="0" dirty="0"/>
              <a:t> and macrobenthos</a:t>
            </a:r>
            <a:endParaRPr lang="zh-TW" alt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62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79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Fig. 2 Size spectrum of </a:t>
            </a:r>
            <a:r>
              <a:rPr lang="en-US" altLang="zh-TW" dirty="0" err="1"/>
              <a:t>meiobenthos</a:t>
            </a:r>
            <a:r>
              <a:rPr lang="en-US" altLang="zh-TW" dirty="0"/>
              <a:t> and macrobenthos. </a:t>
            </a:r>
            <a:endParaRPr lang="zh-TW" alt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3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79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Fig. 3. Biomass, annual P/B ratio, annual secondary</a:t>
            </a:r>
            <a:r>
              <a:rPr lang="en-US" altLang="zh-TW" baseline="0" dirty="0"/>
              <a:t> production of </a:t>
            </a:r>
            <a:r>
              <a:rPr lang="en-US" altLang="zh-TW" baseline="0" dirty="0" err="1"/>
              <a:t>meiobenthos</a:t>
            </a:r>
            <a:r>
              <a:rPr lang="en-US" altLang="zh-TW" baseline="0" dirty="0"/>
              <a:t> (A, C, E) and </a:t>
            </a:r>
            <a:r>
              <a:rPr lang="en-US" altLang="zh-TW" baseline="0" dirty="0" err="1"/>
              <a:t>macrobenthos</a:t>
            </a:r>
            <a:r>
              <a:rPr lang="en-US" altLang="zh-TW" baseline="0" dirty="0"/>
              <a:t> (B, D, F)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742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79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Fig. 4. Annual P/B ratio, annual secondary</a:t>
            </a:r>
            <a:r>
              <a:rPr lang="en-US" altLang="zh-TW" baseline="0" dirty="0"/>
              <a:t> production of </a:t>
            </a:r>
            <a:r>
              <a:rPr lang="en-US" altLang="zh-TW" baseline="0" dirty="0" err="1"/>
              <a:t>meiobenthos</a:t>
            </a:r>
            <a:r>
              <a:rPr lang="en-US" altLang="zh-TW" baseline="0" dirty="0"/>
              <a:t> (A, C, E) and </a:t>
            </a:r>
            <a:r>
              <a:rPr lang="en-US" altLang="zh-TW" baseline="0" dirty="0" err="1"/>
              <a:t>macrobenthos</a:t>
            </a:r>
            <a:r>
              <a:rPr lang="en-US" altLang="zh-TW" baseline="0" dirty="0"/>
              <a:t> (B, D, F)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719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Fig. 5. </a:t>
            </a:r>
            <a:r>
              <a:rPr lang="en-US" altLang="zh-TW" baseline="0" dirty="0"/>
              <a:t>Mass-specific respiration and total respiration rate of </a:t>
            </a:r>
            <a:r>
              <a:rPr lang="en-US" altLang="zh-TW" baseline="0" dirty="0" err="1"/>
              <a:t>meiobenthos</a:t>
            </a:r>
            <a:r>
              <a:rPr lang="en-US" altLang="zh-TW" baseline="0" dirty="0"/>
              <a:t> (A, C) and </a:t>
            </a:r>
            <a:r>
              <a:rPr lang="en-US" altLang="zh-TW" baseline="0" dirty="0" err="1"/>
              <a:t>macrobenthos</a:t>
            </a:r>
            <a:r>
              <a:rPr lang="en-US" altLang="zh-TW" baseline="0" dirty="0"/>
              <a:t> (B, D)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722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Fig. 6 Body</a:t>
            </a:r>
            <a:r>
              <a:rPr lang="en-US" altLang="zh-TW" baseline="0" dirty="0"/>
              <a:t> size composition of </a:t>
            </a:r>
            <a:r>
              <a:rPr lang="en-US" altLang="zh-TW" baseline="0" dirty="0" err="1"/>
              <a:t>meiobenthos</a:t>
            </a:r>
            <a:r>
              <a:rPr lang="en-US" altLang="zh-TW" baseline="0" dirty="0"/>
              <a:t> (A-B) and </a:t>
            </a:r>
            <a:r>
              <a:rPr lang="en-US" altLang="zh-TW" baseline="0" dirty="0" err="1"/>
              <a:t>macrobenthos</a:t>
            </a:r>
            <a:r>
              <a:rPr lang="en-US" altLang="zh-TW" baseline="0" dirty="0"/>
              <a:t> (C-D)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555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S1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206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79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Fig. S2 Size spectrum of </a:t>
            </a:r>
            <a:r>
              <a:rPr lang="en-US" altLang="zh-TW" dirty="0" err="1"/>
              <a:t>meiobenthos</a:t>
            </a:r>
            <a:r>
              <a:rPr lang="en-US" altLang="zh-TW" dirty="0"/>
              <a:t> and macrobenthos. The meiofauna</a:t>
            </a:r>
            <a:r>
              <a:rPr lang="en-US" altLang="zh-TW" baseline="0" dirty="0"/>
              <a:t> were scaled to the total abundance in three multicore tubes by re-sampling the observed size measurements (with replacement).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10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080" y="3890859"/>
            <a:ext cx="20208240" cy="8277013"/>
          </a:xfrm>
        </p:spPr>
        <p:txBody>
          <a:bodyPr anchor="b"/>
          <a:lstStyle>
            <a:lvl1pPr algn="ctr">
              <a:defRPr sz="15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12487065"/>
            <a:ext cx="17830800" cy="5739975"/>
          </a:xfrm>
        </p:spPr>
        <p:txBody>
          <a:bodyPr/>
          <a:lstStyle>
            <a:lvl1pPr marL="0" indent="0" algn="ctr">
              <a:buNone/>
              <a:defRPr sz="6240"/>
            </a:lvl1pPr>
            <a:lvl2pPr marL="1188720" indent="0" algn="ctr">
              <a:buNone/>
              <a:defRPr sz="5200"/>
            </a:lvl2pPr>
            <a:lvl3pPr marL="2377440" indent="0" algn="ctr">
              <a:buNone/>
              <a:defRPr sz="4680"/>
            </a:lvl3pPr>
            <a:lvl4pPr marL="3566160" indent="0" algn="ctr">
              <a:buNone/>
              <a:defRPr sz="4160"/>
            </a:lvl4pPr>
            <a:lvl5pPr marL="4754880" indent="0" algn="ctr">
              <a:buNone/>
              <a:defRPr sz="4160"/>
            </a:lvl5pPr>
            <a:lvl6pPr marL="5943600" indent="0" algn="ctr">
              <a:buNone/>
              <a:defRPr sz="4160"/>
            </a:lvl6pPr>
            <a:lvl7pPr marL="7132320" indent="0" algn="ctr">
              <a:buNone/>
              <a:defRPr sz="4160"/>
            </a:lvl7pPr>
            <a:lvl8pPr marL="8321040" indent="0" algn="ctr">
              <a:buNone/>
              <a:defRPr sz="4160"/>
            </a:lvl8pPr>
            <a:lvl9pPr marL="9509760" indent="0" algn="ctr">
              <a:buNone/>
              <a:defRPr sz="416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61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07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6" y="1265767"/>
            <a:ext cx="5126355" cy="2014770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1" y="1265767"/>
            <a:ext cx="15081885" cy="2014770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7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6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9" y="5927097"/>
            <a:ext cx="20505420" cy="9889488"/>
          </a:xfrm>
        </p:spPr>
        <p:txBody>
          <a:bodyPr anchor="b"/>
          <a:lstStyle>
            <a:lvl1pPr>
              <a:defRPr sz="15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9" y="15910144"/>
            <a:ext cx="20505420" cy="5200648"/>
          </a:xfrm>
        </p:spPr>
        <p:txBody>
          <a:bodyPr/>
          <a:lstStyle>
            <a:lvl1pPr marL="0" indent="0">
              <a:buNone/>
              <a:defRPr sz="6240">
                <a:solidFill>
                  <a:schemeClr val="tx1"/>
                </a:solidFill>
              </a:defRPr>
            </a:lvl1pPr>
            <a:lvl2pPr marL="118872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2pPr>
            <a:lvl3pPr marL="237744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3pPr>
            <a:lvl4pPr marL="356616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4pPr>
            <a:lvl5pPr marL="475488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5pPr>
            <a:lvl6pPr marL="594360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6pPr>
            <a:lvl7pPr marL="713232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7pPr>
            <a:lvl8pPr marL="832104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8pPr>
            <a:lvl9pPr marL="950976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27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6328834"/>
            <a:ext cx="10104120" cy="150846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6328834"/>
            <a:ext cx="10104120" cy="150846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37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265772"/>
            <a:ext cx="20505420" cy="459528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9" y="5828032"/>
            <a:ext cx="10057684" cy="2856228"/>
          </a:xfrm>
        </p:spPr>
        <p:txBody>
          <a:bodyPr anchor="b"/>
          <a:lstStyle>
            <a:lvl1pPr marL="0" indent="0">
              <a:buNone/>
              <a:defRPr sz="6240" b="1"/>
            </a:lvl1pPr>
            <a:lvl2pPr marL="1188720" indent="0">
              <a:buNone/>
              <a:defRPr sz="5200" b="1"/>
            </a:lvl2pPr>
            <a:lvl3pPr marL="2377440" indent="0">
              <a:buNone/>
              <a:defRPr sz="4680" b="1"/>
            </a:lvl3pPr>
            <a:lvl4pPr marL="3566160" indent="0">
              <a:buNone/>
              <a:defRPr sz="4160" b="1"/>
            </a:lvl4pPr>
            <a:lvl5pPr marL="4754880" indent="0">
              <a:buNone/>
              <a:defRPr sz="4160" b="1"/>
            </a:lvl5pPr>
            <a:lvl6pPr marL="5943600" indent="0">
              <a:buNone/>
              <a:defRPr sz="4160" b="1"/>
            </a:lvl6pPr>
            <a:lvl7pPr marL="7132320" indent="0">
              <a:buNone/>
              <a:defRPr sz="4160" b="1"/>
            </a:lvl7pPr>
            <a:lvl8pPr marL="8321040" indent="0">
              <a:buNone/>
              <a:defRPr sz="4160" b="1"/>
            </a:lvl8pPr>
            <a:lvl9pPr marL="9509760" indent="0">
              <a:buNone/>
              <a:defRPr sz="416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9" y="8684260"/>
            <a:ext cx="10057684" cy="127732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1" y="5828032"/>
            <a:ext cx="10107217" cy="2856228"/>
          </a:xfrm>
        </p:spPr>
        <p:txBody>
          <a:bodyPr anchor="b"/>
          <a:lstStyle>
            <a:lvl1pPr marL="0" indent="0">
              <a:buNone/>
              <a:defRPr sz="6240" b="1"/>
            </a:lvl1pPr>
            <a:lvl2pPr marL="1188720" indent="0">
              <a:buNone/>
              <a:defRPr sz="5200" b="1"/>
            </a:lvl2pPr>
            <a:lvl3pPr marL="2377440" indent="0">
              <a:buNone/>
              <a:defRPr sz="4680" b="1"/>
            </a:lvl3pPr>
            <a:lvl4pPr marL="3566160" indent="0">
              <a:buNone/>
              <a:defRPr sz="4160" b="1"/>
            </a:lvl4pPr>
            <a:lvl5pPr marL="4754880" indent="0">
              <a:buNone/>
              <a:defRPr sz="4160" b="1"/>
            </a:lvl5pPr>
            <a:lvl6pPr marL="5943600" indent="0">
              <a:buNone/>
              <a:defRPr sz="4160" b="1"/>
            </a:lvl6pPr>
            <a:lvl7pPr marL="7132320" indent="0">
              <a:buNone/>
              <a:defRPr sz="4160" b="1"/>
            </a:lvl7pPr>
            <a:lvl8pPr marL="8321040" indent="0">
              <a:buNone/>
              <a:defRPr sz="4160" b="1"/>
            </a:lvl8pPr>
            <a:lvl9pPr marL="9509760" indent="0">
              <a:buNone/>
              <a:defRPr sz="416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1" y="8684260"/>
            <a:ext cx="10107217" cy="127732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0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85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00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584960"/>
            <a:ext cx="7667863" cy="5547360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3423079"/>
            <a:ext cx="12035790" cy="16895233"/>
          </a:xfrm>
        </p:spPr>
        <p:txBody>
          <a:bodyPr/>
          <a:lstStyle>
            <a:lvl1pPr>
              <a:defRPr sz="8320"/>
            </a:lvl1pPr>
            <a:lvl2pPr>
              <a:defRPr sz="7280"/>
            </a:lvl2pPr>
            <a:lvl3pPr>
              <a:defRPr sz="624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7132320"/>
            <a:ext cx="7667863" cy="13213505"/>
          </a:xfrm>
        </p:spPr>
        <p:txBody>
          <a:bodyPr/>
          <a:lstStyle>
            <a:lvl1pPr marL="0" indent="0">
              <a:buNone/>
              <a:defRPr sz="4160"/>
            </a:lvl1pPr>
            <a:lvl2pPr marL="1188720" indent="0">
              <a:buNone/>
              <a:defRPr sz="3640"/>
            </a:lvl2pPr>
            <a:lvl3pPr marL="2377440" indent="0">
              <a:buNone/>
              <a:defRPr sz="3120"/>
            </a:lvl3pPr>
            <a:lvl4pPr marL="3566160" indent="0">
              <a:buNone/>
              <a:defRPr sz="2600"/>
            </a:lvl4pPr>
            <a:lvl5pPr marL="4754880" indent="0">
              <a:buNone/>
              <a:defRPr sz="2600"/>
            </a:lvl5pPr>
            <a:lvl6pPr marL="5943600" indent="0">
              <a:buNone/>
              <a:defRPr sz="2600"/>
            </a:lvl6pPr>
            <a:lvl7pPr marL="7132320" indent="0">
              <a:buNone/>
              <a:defRPr sz="2600"/>
            </a:lvl7pPr>
            <a:lvl8pPr marL="8321040" indent="0">
              <a:buNone/>
              <a:defRPr sz="2600"/>
            </a:lvl8pPr>
            <a:lvl9pPr marL="9509760" indent="0">
              <a:buNone/>
              <a:defRPr sz="2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37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584960"/>
            <a:ext cx="7667863" cy="5547360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3423079"/>
            <a:ext cx="12035790" cy="16895233"/>
          </a:xfrm>
        </p:spPr>
        <p:txBody>
          <a:bodyPr anchor="t"/>
          <a:lstStyle>
            <a:lvl1pPr marL="0" indent="0">
              <a:buNone/>
              <a:defRPr sz="8320"/>
            </a:lvl1pPr>
            <a:lvl2pPr marL="1188720" indent="0">
              <a:buNone/>
              <a:defRPr sz="7280"/>
            </a:lvl2pPr>
            <a:lvl3pPr marL="2377440" indent="0">
              <a:buNone/>
              <a:defRPr sz="6240"/>
            </a:lvl3pPr>
            <a:lvl4pPr marL="3566160" indent="0">
              <a:buNone/>
              <a:defRPr sz="5200"/>
            </a:lvl4pPr>
            <a:lvl5pPr marL="4754880" indent="0">
              <a:buNone/>
              <a:defRPr sz="5200"/>
            </a:lvl5pPr>
            <a:lvl6pPr marL="5943600" indent="0">
              <a:buNone/>
              <a:defRPr sz="5200"/>
            </a:lvl6pPr>
            <a:lvl7pPr marL="7132320" indent="0">
              <a:buNone/>
              <a:defRPr sz="5200"/>
            </a:lvl7pPr>
            <a:lvl8pPr marL="8321040" indent="0">
              <a:buNone/>
              <a:defRPr sz="5200"/>
            </a:lvl8pPr>
            <a:lvl9pPr marL="9509760" indent="0">
              <a:buNone/>
              <a:defRPr sz="52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7132320"/>
            <a:ext cx="7667863" cy="13213505"/>
          </a:xfrm>
        </p:spPr>
        <p:txBody>
          <a:bodyPr/>
          <a:lstStyle>
            <a:lvl1pPr marL="0" indent="0">
              <a:buNone/>
              <a:defRPr sz="4160"/>
            </a:lvl1pPr>
            <a:lvl2pPr marL="1188720" indent="0">
              <a:buNone/>
              <a:defRPr sz="3640"/>
            </a:lvl2pPr>
            <a:lvl3pPr marL="2377440" indent="0">
              <a:buNone/>
              <a:defRPr sz="3120"/>
            </a:lvl3pPr>
            <a:lvl4pPr marL="3566160" indent="0">
              <a:buNone/>
              <a:defRPr sz="2600"/>
            </a:lvl4pPr>
            <a:lvl5pPr marL="4754880" indent="0">
              <a:buNone/>
              <a:defRPr sz="2600"/>
            </a:lvl5pPr>
            <a:lvl6pPr marL="5943600" indent="0">
              <a:buNone/>
              <a:defRPr sz="2600"/>
            </a:lvl6pPr>
            <a:lvl7pPr marL="7132320" indent="0">
              <a:buNone/>
              <a:defRPr sz="2600"/>
            </a:lvl7pPr>
            <a:lvl8pPr marL="8321040" indent="0">
              <a:buNone/>
              <a:defRPr sz="2600"/>
            </a:lvl8pPr>
            <a:lvl9pPr marL="9509760" indent="0">
              <a:buNone/>
              <a:defRPr sz="2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87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1265772"/>
            <a:ext cx="20505420" cy="459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6328834"/>
            <a:ext cx="20505420" cy="1508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22035352"/>
            <a:ext cx="534924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8D40-311B-4DC9-B5DC-A97249C6D501}" type="datetimeFigureOut">
              <a:rPr lang="zh-TW" altLang="en-US" smtClean="0"/>
              <a:t>2023/3/4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22035352"/>
            <a:ext cx="802386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22035352"/>
            <a:ext cx="534924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9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377440" rtl="0" eaLnBrk="1" latinLnBrk="0" hangingPunct="1">
        <a:lnSpc>
          <a:spcPct val="90000"/>
        </a:lnSpc>
        <a:spcBef>
          <a:spcPct val="0"/>
        </a:spcBef>
        <a:buNone/>
        <a:defRPr sz="11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4360" indent="-594360" algn="l" defTabSz="2377440" rtl="0" eaLnBrk="1" latinLnBrk="0" hangingPunct="1">
        <a:lnSpc>
          <a:spcPct val="90000"/>
        </a:lnSpc>
        <a:spcBef>
          <a:spcPts val="2600"/>
        </a:spcBef>
        <a:buFont typeface="Arial" panose="020B0604020202020204" pitchFamily="34" charset="0"/>
        <a:buChar char="•"/>
        <a:defRPr sz="7280" kern="1200">
          <a:solidFill>
            <a:schemeClr val="tx1"/>
          </a:solidFill>
          <a:latin typeface="+mn-lt"/>
          <a:ea typeface="+mn-ea"/>
          <a:cs typeface="+mn-cs"/>
        </a:defRPr>
      </a:lvl1pPr>
      <a:lvl2pPr marL="178308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6240" kern="1200">
          <a:solidFill>
            <a:schemeClr val="tx1"/>
          </a:solidFill>
          <a:latin typeface="+mn-lt"/>
          <a:ea typeface="+mn-ea"/>
          <a:cs typeface="+mn-cs"/>
        </a:defRPr>
      </a:lvl2pPr>
      <a:lvl3pPr marL="297180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416052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4pPr>
      <a:lvl5pPr marL="534924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5pPr>
      <a:lvl6pPr marL="653796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6pPr>
      <a:lvl7pPr marL="772668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7pPr>
      <a:lvl8pPr marL="891540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8pPr>
      <a:lvl9pPr marL="1010412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5pPr>
      <a:lvl6pPr marL="594360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7pPr>
      <a:lvl8pPr marL="832104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8pPr>
      <a:lvl9pPr marL="950976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93456E2-6B1F-4EA3-ABD5-7ACEE1DD47A8}"/>
              </a:ext>
            </a:extLst>
          </p:cNvPr>
          <p:cNvGrpSpPr/>
          <p:nvPr/>
        </p:nvGrpSpPr>
        <p:grpSpPr>
          <a:xfrm>
            <a:off x="914400" y="3962279"/>
            <a:ext cx="21945600" cy="15240121"/>
            <a:chOff x="914400" y="3962279"/>
            <a:chExt cx="21945600" cy="1524012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0677C58-564B-4480-9CB2-FBDB03ECE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400" y="4572000"/>
              <a:ext cx="21945600" cy="14630400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71B0AE8-E39B-4DEF-860E-6467C99B2A13}"/>
                </a:ext>
              </a:extLst>
            </p:cNvPr>
            <p:cNvSpPr txBox="1"/>
            <p:nvPr/>
          </p:nvSpPr>
          <p:spPr>
            <a:xfrm>
              <a:off x="2565400" y="6361906"/>
              <a:ext cx="73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/>
                <a:t>(A)</a:t>
              </a:r>
              <a:endParaRPr lang="zh-TW" altLang="en-US" sz="3600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7DE5167-F36A-4184-84BB-891215CF2E50}"/>
                </a:ext>
              </a:extLst>
            </p:cNvPr>
            <p:cNvSpPr txBox="1"/>
            <p:nvPr/>
          </p:nvSpPr>
          <p:spPr>
            <a:xfrm>
              <a:off x="12619360" y="6361906"/>
              <a:ext cx="7152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/>
                <a:t>(B)</a:t>
              </a:r>
              <a:endParaRPr lang="zh-TW" altLang="en-US" sz="3600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E41AD21-4E4B-4D40-920F-1DF2530E683F}"/>
                </a:ext>
              </a:extLst>
            </p:cNvPr>
            <p:cNvSpPr txBox="1"/>
            <p:nvPr/>
          </p:nvSpPr>
          <p:spPr>
            <a:xfrm>
              <a:off x="7035800" y="12184743"/>
              <a:ext cx="1469761" cy="637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Taiwan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EBCC1A2-9F1E-4239-9B70-210AC507E162}"/>
                </a:ext>
              </a:extLst>
            </p:cNvPr>
            <p:cNvSpPr txBox="1"/>
            <p:nvPr/>
          </p:nvSpPr>
          <p:spPr>
            <a:xfrm>
              <a:off x="14010704" y="12816911"/>
              <a:ext cx="1826141" cy="1181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40" dirty="0" err="1">
                  <a:solidFill>
                    <a:schemeClr val="bg1"/>
                  </a:solidFill>
                </a:rPr>
                <a:t>Gaoping</a:t>
              </a:r>
              <a:r>
                <a:rPr lang="en-US" sz="3540" dirty="0">
                  <a:solidFill>
                    <a:schemeClr val="bg1"/>
                  </a:solidFill>
                </a:rPr>
                <a:t> </a:t>
              </a:r>
              <a:br>
                <a:rPr lang="en-US" sz="3540" dirty="0">
                  <a:solidFill>
                    <a:schemeClr val="bg1"/>
                  </a:solidFill>
                </a:rPr>
              </a:br>
              <a:r>
                <a:rPr lang="en-US" sz="3540" dirty="0">
                  <a:solidFill>
                    <a:schemeClr val="bg1"/>
                  </a:solidFill>
                </a:rPr>
                <a:t>Canyon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6A9A6A-CEBB-480D-808C-DCC6E99A6D70}"/>
                </a:ext>
              </a:extLst>
            </p:cNvPr>
            <p:cNvSpPr/>
            <p:nvPr/>
          </p:nvSpPr>
          <p:spPr>
            <a:xfrm>
              <a:off x="2686478" y="17258091"/>
              <a:ext cx="3161443" cy="6370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540" dirty="0"/>
                <a:t>South China Sea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43855E4-5EC1-420E-95D2-A0086FEBB271}"/>
                </a:ext>
              </a:extLst>
            </p:cNvPr>
            <p:cNvSpPr txBox="1"/>
            <p:nvPr/>
          </p:nvSpPr>
          <p:spPr>
            <a:xfrm>
              <a:off x="10661691" y="15570200"/>
              <a:ext cx="1460528" cy="1182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Pacific 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Ocean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5A2BD5F-E522-4C81-BCF3-C4BA62E5502E}"/>
                </a:ext>
              </a:extLst>
            </p:cNvPr>
            <p:cNvSpPr txBox="1"/>
            <p:nvPr/>
          </p:nvSpPr>
          <p:spPr>
            <a:xfrm>
              <a:off x="3494203" y="9093200"/>
              <a:ext cx="2556918" cy="637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Taiwan Strait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1B146B9-4EA5-48B2-A2CA-3341A966EB3A}"/>
                </a:ext>
              </a:extLst>
            </p:cNvPr>
            <p:cNvSpPr txBox="1"/>
            <p:nvPr/>
          </p:nvSpPr>
          <p:spPr>
            <a:xfrm>
              <a:off x="5211306" y="3962279"/>
              <a:ext cx="26592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Elevation (m)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D97F837-292D-48AB-B34D-6E477610503C}"/>
                </a:ext>
              </a:extLst>
            </p:cNvPr>
            <p:cNvSpPr txBox="1"/>
            <p:nvPr/>
          </p:nvSpPr>
          <p:spPr>
            <a:xfrm>
              <a:off x="16498518" y="3962279"/>
              <a:ext cx="26592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Elevation (m)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49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9A7109D-2853-48ED-8FA3-B1530412F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6343"/>
            <a:ext cx="23774400" cy="169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1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43AFE41-BAD6-429C-BBD4-F852BBF94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6343"/>
            <a:ext cx="23774400" cy="169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3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BDF3031-203B-40A7-8688-447C6A76B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41771"/>
            <a:ext cx="23774400" cy="849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6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F634294-5C98-4475-AB94-9F1D02FC8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5663"/>
            <a:ext cx="23774400" cy="1698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9633195-3ACC-46ED-9373-CE4460709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5663"/>
            <a:ext cx="23774400" cy="1698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25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DADAA6C-D959-47AD-BDBF-97A834FAB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7700"/>
            <a:ext cx="23774400" cy="148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5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8EB61E3-CFFD-4FCB-B5CE-EF268C064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572000"/>
            <a:ext cx="18288000" cy="146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6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EDCABBA-CB23-4689-B5C9-2AD073A13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1800"/>
            <a:ext cx="23774400" cy="178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4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89FEC6B-BB95-4DDE-9959-76C1C0FA2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6343"/>
            <a:ext cx="23774400" cy="169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1564</TotalTime>
  <Words>192</Words>
  <Application>Microsoft Office PowerPoint</Application>
  <PresentationFormat>自訂</PresentationFormat>
  <Paragraphs>25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Chih-Lin Wei</dc:creator>
  <cp:lastModifiedBy>Chih-Lin Wei</cp:lastModifiedBy>
  <cp:revision>48</cp:revision>
  <dcterms:created xsi:type="dcterms:W3CDTF">2020-09-12T06:09:24Z</dcterms:created>
  <dcterms:modified xsi:type="dcterms:W3CDTF">2023-03-04T15:05:20Z</dcterms:modified>
</cp:coreProperties>
</file>