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91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8716-7DB2-4D50-BDF0-72B075E177C7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119C4-C398-4BC8-BC13-C06BC58509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0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22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31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1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54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3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7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9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14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7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988D-5F91-4612-B8EB-C4D103C7BB30}" type="datetimeFigureOut">
              <a:rPr lang="en-IN" smtClean="0"/>
              <a:pPr/>
              <a:t>29-05-2022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4DD57-3D2B-44DB-B40B-2B417ED941C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0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2357430"/>
            <a:ext cx="6400800" cy="2571768"/>
          </a:xfrm>
        </p:spPr>
        <p:txBody>
          <a:bodyPr>
            <a:noAutofit/>
          </a:bodyPr>
          <a:lstStyle/>
          <a:p>
            <a:r>
              <a:rPr lang="en-IN" altLang="en-AU" sz="4000" b="1" dirty="0">
                <a:solidFill>
                  <a:schemeClr val="tx1"/>
                </a:solidFill>
              </a:rPr>
              <a:t>Inner Class , Constructors and Constructor Overloading, private </a:t>
            </a:r>
            <a:r>
              <a:rPr lang="en-IN" altLang="en-AU" sz="4000" b="1">
                <a:solidFill>
                  <a:schemeClr val="tx1"/>
                </a:solidFill>
              </a:rPr>
              <a:t>constructor java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85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10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116632"/>
            <a:ext cx="70567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/>
              <a:t>class </a:t>
            </a:r>
            <a:r>
              <a:rPr lang="en-GB" sz="2200" b="1" dirty="0" err="1"/>
              <a:t>ConOver</a:t>
            </a:r>
            <a:r>
              <a:rPr lang="en-GB" sz="2200" b="1" dirty="0"/>
              <a:t>{</a:t>
            </a:r>
          </a:p>
          <a:p>
            <a:r>
              <a:rPr lang="en-GB" sz="2200" b="1" dirty="0"/>
              <a:t>public static void main(String </a:t>
            </a:r>
            <a:r>
              <a:rPr lang="en-GB" sz="2200" b="1" dirty="0" err="1"/>
              <a:t>args</a:t>
            </a:r>
            <a:r>
              <a:rPr lang="en-GB" sz="2200" b="1" dirty="0"/>
              <a:t>[]){</a:t>
            </a:r>
          </a:p>
          <a:p>
            <a:r>
              <a:rPr lang="en-GB" sz="2200" b="1" dirty="0"/>
              <a:t>Scanner s=new Scanner(System.in);</a:t>
            </a:r>
          </a:p>
          <a:p>
            <a:r>
              <a:rPr lang="en-GB" sz="2200" b="1" dirty="0" err="1"/>
              <a:t>int</a:t>
            </a:r>
            <a:r>
              <a:rPr lang="en-GB" sz="2200" b="1" dirty="0"/>
              <a:t> number;</a:t>
            </a:r>
          </a:p>
          <a:p>
            <a:r>
              <a:rPr lang="en-GB" sz="2200" b="1" dirty="0"/>
              <a:t>String </a:t>
            </a:r>
            <a:r>
              <a:rPr lang="en-GB" sz="2200" b="1" dirty="0" err="1"/>
              <a:t>sname</a:t>
            </a:r>
            <a:r>
              <a:rPr lang="en-GB" sz="2200" b="1" dirty="0"/>
              <a:t>;</a:t>
            </a:r>
          </a:p>
          <a:p>
            <a:r>
              <a:rPr lang="en-GB" sz="2200" b="1" dirty="0" err="1"/>
              <a:t>System.out.println</a:t>
            </a:r>
            <a:r>
              <a:rPr lang="en-GB" sz="2200" b="1" dirty="0"/>
              <a:t>("Enter name");</a:t>
            </a:r>
          </a:p>
          <a:p>
            <a:r>
              <a:rPr lang="en-GB" sz="2200" b="1" dirty="0" err="1"/>
              <a:t>sname</a:t>
            </a:r>
            <a:r>
              <a:rPr lang="en-GB" sz="2200" b="1" dirty="0"/>
              <a:t>=</a:t>
            </a:r>
            <a:r>
              <a:rPr lang="en-GB" sz="2200" b="1" dirty="0" err="1"/>
              <a:t>s.nextLine</a:t>
            </a:r>
            <a:r>
              <a:rPr lang="en-GB" sz="2200" b="1" dirty="0"/>
              <a:t>(); </a:t>
            </a:r>
          </a:p>
          <a:p>
            <a:r>
              <a:rPr lang="en-GB" sz="2200" b="1" dirty="0" err="1"/>
              <a:t>System.out.println</a:t>
            </a:r>
            <a:r>
              <a:rPr lang="en-GB" sz="2200" b="1" dirty="0"/>
              <a:t>("Enter ID");</a:t>
            </a:r>
          </a:p>
          <a:p>
            <a:r>
              <a:rPr lang="en-GB" sz="2200" b="1" dirty="0"/>
              <a:t>number=</a:t>
            </a:r>
            <a:r>
              <a:rPr lang="en-GB" sz="2200" b="1" dirty="0" err="1"/>
              <a:t>s.nextInt</a:t>
            </a:r>
            <a:r>
              <a:rPr lang="en-GB" sz="2200" b="1" dirty="0"/>
              <a:t>();</a:t>
            </a:r>
          </a:p>
          <a:p>
            <a:r>
              <a:rPr lang="en-GB" sz="2200" b="1" dirty="0"/>
              <a:t>Values v1=new Values();</a:t>
            </a:r>
          </a:p>
          <a:p>
            <a:r>
              <a:rPr lang="en-GB" sz="2200" b="1" dirty="0"/>
              <a:t>Values v2=new Values(</a:t>
            </a:r>
            <a:r>
              <a:rPr lang="en-GB" sz="2200" b="1" dirty="0" err="1"/>
              <a:t>number,sname</a:t>
            </a:r>
            <a:r>
              <a:rPr lang="en-GB" sz="2200" b="1" dirty="0"/>
              <a:t>);</a:t>
            </a:r>
          </a:p>
          <a:p>
            <a:r>
              <a:rPr lang="en-GB" sz="2200" b="1" dirty="0"/>
              <a:t>v1.display();</a:t>
            </a:r>
          </a:p>
          <a:p>
            <a:r>
              <a:rPr lang="en-GB" sz="2200" b="1" dirty="0"/>
              <a:t>v2.display();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}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9144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11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20712"/>
              </p:ext>
            </p:extLst>
          </p:nvPr>
        </p:nvGraphicFramePr>
        <p:xfrm>
          <a:off x="957584" y="980728"/>
          <a:ext cx="7358831" cy="5040560"/>
        </p:xfrm>
        <a:graphic>
          <a:graphicData uri="http://schemas.openxmlformats.org/drawingml/2006/table">
            <a:tbl>
              <a:tblPr/>
              <a:tblGrid>
                <a:gridCol w="373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81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Java Constructor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Java 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415"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constructor is used to initialize the state of an object.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method is used to expose the </a:t>
                      </a:r>
                      <a:r>
                        <a:rPr lang="en-GB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behavior</a:t>
                      </a: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an object.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415"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constructor must not have a return type.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method must have a return type.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415"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constructor is invoked implicitly.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 algn="l" fontAlgn="t">
                        <a:tabLst/>
                      </a:pPr>
                      <a:r>
                        <a:rPr lang="en-GB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</a:t>
                      </a:r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method is invoked explicitly.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746"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Java compiler provides a default constructor if you don't have any constructor in a class.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method is not provided by the compiler in any case.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415"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constructor name must be same as the class name.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4625" indent="0" algn="l" fontAlgn="t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method name may or may not be same as the class name.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57585" y="260736"/>
            <a:ext cx="70233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600" b="1" u="sng" dirty="0"/>
              <a:t>Differences between a Constructor and a Method</a:t>
            </a:r>
          </a:p>
        </p:txBody>
      </p:sp>
    </p:spTree>
    <p:extLst>
      <p:ext uri="{BB962C8B-B14F-4D97-AF65-F5344CB8AC3E}">
        <p14:creationId xmlns:p14="http://schemas.microsoft.com/office/powerpoint/2010/main" val="303074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6416" y="6309320"/>
            <a:ext cx="762153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12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9824" y="57536"/>
            <a:ext cx="2860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600" b="1" u="sng" dirty="0"/>
              <a:t>Private Constructor</a:t>
            </a:r>
          </a:p>
        </p:txBody>
      </p:sp>
      <p:sp>
        <p:nvSpPr>
          <p:cNvPr id="2" name="Rectangle 1"/>
          <p:cNvSpPr/>
          <p:nvPr/>
        </p:nvSpPr>
        <p:spPr>
          <a:xfrm>
            <a:off x="560128" y="692696"/>
            <a:ext cx="79723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GB" sz="2800" dirty="0"/>
              <a:t>The </a:t>
            </a:r>
            <a:r>
              <a:rPr lang="en-GB" sz="2800" b="1" dirty="0"/>
              <a:t>use of private constructor</a:t>
            </a:r>
            <a:r>
              <a:rPr lang="en-GB" sz="2800" dirty="0"/>
              <a:t> is to serve singleton classes. </a:t>
            </a:r>
          </a:p>
          <a:p>
            <a:pPr algn="just"/>
            <a:endParaRPr lang="en-GB" sz="2800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GB" sz="2800" dirty="0"/>
              <a:t>A singleton class is one which limits the number of objects creation to one. Using private constructor we can ensure that no more than one object can be created at a time. </a:t>
            </a:r>
          </a:p>
          <a:p>
            <a:pPr algn="just"/>
            <a:endParaRPr lang="en-GB" sz="2800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GB" sz="2800" dirty="0"/>
              <a:t>By providing a private constructor you prevent class instances from being created in any place other than this very class.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30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4468-28B3-47F1-AB50-DFB00B60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Chaining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9FF8-40B3-403E-A55B-CB34A16B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688" y="1500174"/>
            <a:ext cx="8243154" cy="5214974"/>
          </a:xfrm>
        </p:spPr>
        <p:txBody>
          <a:bodyPr>
            <a:normAutofit/>
          </a:bodyPr>
          <a:lstStyle/>
          <a:p>
            <a:pPr algn="l" fontAlgn="base"/>
            <a:r>
              <a:rPr lang="en-GB" sz="2400" b="0" i="0" dirty="0">
                <a:effectLst/>
                <a:latin typeface="urw-din"/>
              </a:rPr>
              <a:t>Constructor chaining is the process of calling one constructor from another</a:t>
            </a:r>
          </a:p>
          <a:p>
            <a:pPr algn="l" fontAlgn="base"/>
            <a:r>
              <a:rPr lang="en-GB" sz="2400" b="0" i="0" dirty="0">
                <a:effectLst/>
                <a:latin typeface="urw-din"/>
              </a:rPr>
              <a:t> constructor with respect to current object.</a:t>
            </a:r>
            <a:br>
              <a:rPr lang="en-GB" sz="2400" b="0" i="0" dirty="0">
                <a:effectLst/>
                <a:latin typeface="urw-din"/>
              </a:rPr>
            </a:br>
            <a:r>
              <a:rPr lang="en-GB" sz="2400" b="0" i="0" dirty="0">
                <a:effectLst/>
                <a:latin typeface="urw-din"/>
              </a:rPr>
              <a:t>Constructor chaining can be done in two ways: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Within same class</a:t>
            </a:r>
            <a:r>
              <a:rPr lang="en-GB" sz="2400" b="0" i="0" dirty="0">
                <a:effectLst/>
                <a:latin typeface="urw-din"/>
              </a:rPr>
              <a:t>: </a:t>
            </a:r>
          </a:p>
          <a:p>
            <a:pPr algn="l" fontAlgn="base"/>
            <a:r>
              <a:rPr lang="en-GB" sz="2400" b="0" i="0" dirty="0">
                <a:effectLst/>
                <a:latin typeface="urw-din"/>
              </a:rPr>
              <a:t>       It can be done using </a:t>
            </a:r>
            <a:r>
              <a:rPr lang="en-GB" sz="2400" b="1" i="0" dirty="0">
                <a:effectLst/>
                <a:latin typeface="urw-din"/>
              </a:rPr>
              <a:t>this()</a:t>
            </a:r>
            <a:r>
              <a:rPr lang="en-GB" sz="2400" b="0" i="0" dirty="0">
                <a:effectLst/>
                <a:latin typeface="urw-din"/>
              </a:rPr>
              <a:t> keyword for constructors in same class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400" b="1" i="0" dirty="0">
                <a:effectLst/>
                <a:latin typeface="urw-din"/>
              </a:rPr>
              <a:t>From base class:( Inheritance)</a:t>
            </a:r>
          </a:p>
          <a:p>
            <a:pPr algn="l" fontAlgn="base"/>
            <a:r>
              <a:rPr lang="en-GB" sz="2400" b="1" dirty="0">
                <a:latin typeface="urw-din"/>
              </a:rPr>
              <a:t>     </a:t>
            </a:r>
            <a:r>
              <a:rPr lang="en-GB" sz="2400" b="1" i="0" dirty="0">
                <a:effectLst/>
                <a:latin typeface="urw-din"/>
              </a:rPr>
              <a:t> </a:t>
            </a:r>
            <a:r>
              <a:rPr lang="en-GB" sz="2400" dirty="0">
                <a:latin typeface="urw-din"/>
              </a:rPr>
              <a:t>B</a:t>
            </a:r>
            <a:r>
              <a:rPr lang="en-GB" sz="2400" b="0" i="0" dirty="0">
                <a:effectLst/>
                <a:latin typeface="urw-din"/>
              </a:rPr>
              <a:t>y using </a:t>
            </a:r>
            <a:r>
              <a:rPr lang="en-GB" sz="2400" b="1" i="0" dirty="0">
                <a:effectLst/>
                <a:latin typeface="urw-din"/>
              </a:rPr>
              <a:t>super()</a:t>
            </a:r>
            <a:r>
              <a:rPr lang="en-GB" sz="2400" b="0" i="0" dirty="0">
                <a:effectLst/>
                <a:latin typeface="urw-din"/>
              </a:rPr>
              <a:t> keyword to call constructor from the super class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02834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347" y="1546353"/>
            <a:ext cx="102584" cy="1215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63115" y="2855173"/>
            <a:ext cx="6668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0" y="37379"/>
                </a:moveTo>
                <a:lnTo>
                  <a:pt x="8831" y="37379"/>
                </a:lnTo>
                <a:lnTo>
                  <a:pt x="8831" y="0"/>
                </a:lnTo>
                <a:lnTo>
                  <a:pt x="0" y="0"/>
                </a:lnTo>
                <a:lnTo>
                  <a:pt x="0" y="37379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35874" y="2984500"/>
            <a:ext cx="76676" cy="514984"/>
          </a:xfrm>
          <a:custGeom>
            <a:avLst/>
            <a:gdLst/>
            <a:ahLst/>
            <a:cxnLst/>
            <a:rect l="l" t="t" r="r" b="b"/>
            <a:pathLst>
              <a:path w="102234" h="514985">
                <a:moveTo>
                  <a:pt x="25146" y="13462"/>
                </a:moveTo>
                <a:lnTo>
                  <a:pt x="12065" y="13462"/>
                </a:lnTo>
                <a:lnTo>
                  <a:pt x="34417" y="36067"/>
                </a:lnTo>
                <a:lnTo>
                  <a:pt x="68961" y="60071"/>
                </a:lnTo>
                <a:lnTo>
                  <a:pt x="83185" y="60071"/>
                </a:lnTo>
                <a:lnTo>
                  <a:pt x="89535" y="57530"/>
                </a:lnTo>
                <a:lnTo>
                  <a:pt x="97733" y="48895"/>
                </a:lnTo>
                <a:lnTo>
                  <a:pt x="68579" y="48895"/>
                </a:lnTo>
                <a:lnTo>
                  <a:pt x="63373" y="47371"/>
                </a:lnTo>
                <a:lnTo>
                  <a:pt x="58547" y="44196"/>
                </a:lnTo>
                <a:lnTo>
                  <a:pt x="53721" y="41148"/>
                </a:lnTo>
                <a:lnTo>
                  <a:pt x="47625" y="35940"/>
                </a:lnTo>
                <a:lnTo>
                  <a:pt x="25146" y="13462"/>
                </a:lnTo>
                <a:close/>
              </a:path>
              <a:path w="102234" h="514985">
                <a:moveTo>
                  <a:pt x="11684" y="0"/>
                </a:moveTo>
                <a:lnTo>
                  <a:pt x="1650" y="0"/>
                </a:lnTo>
                <a:lnTo>
                  <a:pt x="1650" y="59054"/>
                </a:lnTo>
                <a:lnTo>
                  <a:pt x="11811" y="59054"/>
                </a:lnTo>
                <a:lnTo>
                  <a:pt x="11811" y="13462"/>
                </a:lnTo>
                <a:lnTo>
                  <a:pt x="25146" y="13462"/>
                </a:lnTo>
                <a:lnTo>
                  <a:pt x="11684" y="0"/>
                </a:lnTo>
                <a:close/>
              </a:path>
              <a:path w="102234" h="514985">
                <a:moveTo>
                  <a:pt x="92456" y="5079"/>
                </a:moveTo>
                <a:lnTo>
                  <a:pt x="80645" y="5079"/>
                </a:lnTo>
                <a:lnTo>
                  <a:pt x="85572" y="11152"/>
                </a:lnTo>
                <a:lnTo>
                  <a:pt x="89106" y="17367"/>
                </a:lnTo>
                <a:lnTo>
                  <a:pt x="91235" y="23725"/>
                </a:lnTo>
                <a:lnTo>
                  <a:pt x="91948" y="30225"/>
                </a:lnTo>
                <a:lnTo>
                  <a:pt x="91948" y="36195"/>
                </a:lnTo>
                <a:lnTo>
                  <a:pt x="90424" y="40766"/>
                </a:lnTo>
                <a:lnTo>
                  <a:pt x="84200" y="47244"/>
                </a:lnTo>
                <a:lnTo>
                  <a:pt x="79756" y="48895"/>
                </a:lnTo>
                <a:lnTo>
                  <a:pt x="97733" y="48895"/>
                </a:lnTo>
                <a:lnTo>
                  <a:pt x="99044" y="47513"/>
                </a:lnTo>
                <a:lnTo>
                  <a:pt x="101385" y="40766"/>
                </a:lnTo>
                <a:lnTo>
                  <a:pt x="101355" y="30225"/>
                </a:lnTo>
                <a:lnTo>
                  <a:pt x="100903" y="24368"/>
                </a:lnTo>
                <a:lnTo>
                  <a:pt x="99202" y="17462"/>
                </a:lnTo>
                <a:lnTo>
                  <a:pt x="96383" y="11033"/>
                </a:lnTo>
                <a:lnTo>
                  <a:pt x="92456" y="5079"/>
                </a:lnTo>
                <a:close/>
              </a:path>
              <a:path w="102234" h="514985">
                <a:moveTo>
                  <a:pt x="48768" y="75437"/>
                </a:moveTo>
                <a:lnTo>
                  <a:pt x="7072" y="88173"/>
                </a:lnTo>
                <a:lnTo>
                  <a:pt x="0" y="106425"/>
                </a:lnTo>
                <a:lnTo>
                  <a:pt x="811" y="113805"/>
                </a:lnTo>
                <a:lnTo>
                  <a:pt x="39441" y="138898"/>
                </a:lnTo>
                <a:lnTo>
                  <a:pt x="51181" y="139446"/>
                </a:lnTo>
                <a:lnTo>
                  <a:pt x="73183" y="137517"/>
                </a:lnTo>
                <a:lnTo>
                  <a:pt x="88900" y="131730"/>
                </a:lnTo>
                <a:lnTo>
                  <a:pt x="92656" y="127888"/>
                </a:lnTo>
                <a:lnTo>
                  <a:pt x="49911" y="127888"/>
                </a:lnTo>
                <a:lnTo>
                  <a:pt x="32222" y="126624"/>
                </a:lnTo>
                <a:lnTo>
                  <a:pt x="19558" y="122824"/>
                </a:lnTo>
                <a:lnTo>
                  <a:pt x="11941" y="116476"/>
                </a:lnTo>
                <a:lnTo>
                  <a:pt x="9398" y="107569"/>
                </a:lnTo>
                <a:lnTo>
                  <a:pt x="11896" y="98567"/>
                </a:lnTo>
                <a:lnTo>
                  <a:pt x="19383" y="92138"/>
                </a:lnTo>
                <a:lnTo>
                  <a:pt x="31847" y="88280"/>
                </a:lnTo>
                <a:lnTo>
                  <a:pt x="49275" y="86995"/>
                </a:lnTo>
                <a:lnTo>
                  <a:pt x="91873" y="86995"/>
                </a:lnTo>
                <a:lnTo>
                  <a:pt x="88138" y="83947"/>
                </a:lnTo>
                <a:lnTo>
                  <a:pt x="80664" y="80260"/>
                </a:lnTo>
                <a:lnTo>
                  <a:pt x="71596" y="77597"/>
                </a:lnTo>
                <a:lnTo>
                  <a:pt x="60956" y="75981"/>
                </a:lnTo>
                <a:lnTo>
                  <a:pt x="48768" y="75437"/>
                </a:lnTo>
                <a:close/>
              </a:path>
              <a:path w="102234" h="514985">
                <a:moveTo>
                  <a:pt x="91873" y="86995"/>
                </a:moveTo>
                <a:lnTo>
                  <a:pt x="49275" y="86995"/>
                </a:lnTo>
                <a:lnTo>
                  <a:pt x="67945" y="88304"/>
                </a:lnTo>
                <a:lnTo>
                  <a:pt x="81279" y="92233"/>
                </a:lnTo>
                <a:lnTo>
                  <a:pt x="89280" y="98782"/>
                </a:lnTo>
                <a:lnTo>
                  <a:pt x="91948" y="107950"/>
                </a:lnTo>
                <a:lnTo>
                  <a:pt x="89326" y="116691"/>
                </a:lnTo>
                <a:lnTo>
                  <a:pt x="81454" y="122920"/>
                </a:lnTo>
                <a:lnTo>
                  <a:pt x="68320" y="126648"/>
                </a:lnTo>
                <a:lnTo>
                  <a:pt x="49911" y="127888"/>
                </a:lnTo>
                <a:lnTo>
                  <a:pt x="92656" y="127888"/>
                </a:lnTo>
                <a:lnTo>
                  <a:pt x="98329" y="122086"/>
                </a:lnTo>
                <a:lnTo>
                  <a:pt x="101473" y="108585"/>
                </a:lnTo>
                <a:lnTo>
                  <a:pt x="100639" y="101038"/>
                </a:lnTo>
                <a:lnTo>
                  <a:pt x="98139" y="94408"/>
                </a:lnTo>
                <a:lnTo>
                  <a:pt x="93972" y="88707"/>
                </a:lnTo>
                <a:lnTo>
                  <a:pt x="91873" y="86995"/>
                </a:lnTo>
                <a:close/>
              </a:path>
              <a:path w="102234" h="514985">
                <a:moveTo>
                  <a:pt x="11429" y="157861"/>
                </a:moveTo>
                <a:lnTo>
                  <a:pt x="1650" y="157861"/>
                </a:lnTo>
                <a:lnTo>
                  <a:pt x="1650" y="213360"/>
                </a:lnTo>
                <a:lnTo>
                  <a:pt x="11429" y="213360"/>
                </a:lnTo>
                <a:lnTo>
                  <a:pt x="11429" y="191262"/>
                </a:lnTo>
                <a:lnTo>
                  <a:pt x="101981" y="191262"/>
                </a:lnTo>
                <a:lnTo>
                  <a:pt x="98590" y="180086"/>
                </a:lnTo>
                <a:lnTo>
                  <a:pt x="11429" y="180086"/>
                </a:lnTo>
                <a:lnTo>
                  <a:pt x="11429" y="157861"/>
                </a:lnTo>
                <a:close/>
              </a:path>
              <a:path w="102234" h="514985">
                <a:moveTo>
                  <a:pt x="91694" y="157352"/>
                </a:moveTo>
                <a:lnTo>
                  <a:pt x="81025" y="157352"/>
                </a:lnTo>
                <a:lnTo>
                  <a:pt x="87757" y="180086"/>
                </a:lnTo>
                <a:lnTo>
                  <a:pt x="98590" y="180086"/>
                </a:lnTo>
                <a:lnTo>
                  <a:pt x="91694" y="157352"/>
                </a:lnTo>
                <a:close/>
              </a:path>
              <a:path w="102234" h="514985">
                <a:moveTo>
                  <a:pt x="16001" y="233172"/>
                </a:moveTo>
                <a:lnTo>
                  <a:pt x="4064" y="233172"/>
                </a:lnTo>
                <a:lnTo>
                  <a:pt x="1397" y="237744"/>
                </a:lnTo>
                <a:lnTo>
                  <a:pt x="131" y="243839"/>
                </a:lnTo>
                <a:lnTo>
                  <a:pt x="118" y="255270"/>
                </a:lnTo>
                <a:lnTo>
                  <a:pt x="545" y="261213"/>
                </a:lnTo>
                <a:lnTo>
                  <a:pt x="22098" y="288289"/>
                </a:lnTo>
                <a:lnTo>
                  <a:pt x="40767" y="288289"/>
                </a:lnTo>
                <a:lnTo>
                  <a:pt x="48006" y="285369"/>
                </a:lnTo>
                <a:lnTo>
                  <a:pt x="53340" y="279653"/>
                </a:lnTo>
                <a:lnTo>
                  <a:pt x="55360" y="276860"/>
                </a:lnTo>
                <a:lnTo>
                  <a:pt x="24511" y="276860"/>
                </a:lnTo>
                <a:lnTo>
                  <a:pt x="19303" y="274700"/>
                </a:lnTo>
                <a:lnTo>
                  <a:pt x="15367" y="270510"/>
                </a:lnTo>
                <a:lnTo>
                  <a:pt x="11429" y="266191"/>
                </a:lnTo>
                <a:lnTo>
                  <a:pt x="9398" y="260603"/>
                </a:lnTo>
                <a:lnTo>
                  <a:pt x="9398" y="246761"/>
                </a:lnTo>
                <a:lnTo>
                  <a:pt x="11557" y="239902"/>
                </a:lnTo>
                <a:lnTo>
                  <a:pt x="16001" y="233172"/>
                </a:lnTo>
                <a:close/>
              </a:path>
              <a:path w="102234" h="514985">
                <a:moveTo>
                  <a:pt x="99822" y="246887"/>
                </a:moveTo>
                <a:lnTo>
                  <a:pt x="89662" y="246887"/>
                </a:lnTo>
                <a:lnTo>
                  <a:pt x="89662" y="283845"/>
                </a:lnTo>
                <a:lnTo>
                  <a:pt x="99822" y="283845"/>
                </a:lnTo>
                <a:lnTo>
                  <a:pt x="99822" y="246887"/>
                </a:lnTo>
                <a:close/>
              </a:path>
              <a:path w="102234" h="514985">
                <a:moveTo>
                  <a:pt x="99822" y="236347"/>
                </a:moveTo>
                <a:lnTo>
                  <a:pt x="50546" y="236347"/>
                </a:lnTo>
                <a:lnTo>
                  <a:pt x="51181" y="243839"/>
                </a:lnTo>
                <a:lnTo>
                  <a:pt x="51327" y="246761"/>
                </a:lnTo>
                <a:lnTo>
                  <a:pt x="51435" y="259841"/>
                </a:lnTo>
                <a:lnTo>
                  <a:pt x="49657" y="265938"/>
                </a:lnTo>
                <a:lnTo>
                  <a:pt x="42418" y="274700"/>
                </a:lnTo>
                <a:lnTo>
                  <a:pt x="37338" y="276860"/>
                </a:lnTo>
                <a:lnTo>
                  <a:pt x="55360" y="276860"/>
                </a:lnTo>
                <a:lnTo>
                  <a:pt x="56767" y="274915"/>
                </a:lnTo>
                <a:lnTo>
                  <a:pt x="59229" y="269271"/>
                </a:lnTo>
                <a:lnTo>
                  <a:pt x="60715" y="262723"/>
                </a:lnTo>
                <a:lnTo>
                  <a:pt x="61214" y="255270"/>
                </a:lnTo>
                <a:lnTo>
                  <a:pt x="61214" y="252729"/>
                </a:lnTo>
                <a:lnTo>
                  <a:pt x="60960" y="246887"/>
                </a:lnTo>
                <a:lnTo>
                  <a:pt x="99822" y="246887"/>
                </a:lnTo>
                <a:lnTo>
                  <a:pt x="99822" y="236347"/>
                </a:lnTo>
                <a:close/>
              </a:path>
              <a:path w="102234" h="514985">
                <a:moveTo>
                  <a:pt x="25146" y="316738"/>
                </a:moveTo>
                <a:lnTo>
                  <a:pt x="12065" y="316738"/>
                </a:lnTo>
                <a:lnTo>
                  <a:pt x="34417" y="339344"/>
                </a:lnTo>
                <a:lnTo>
                  <a:pt x="68961" y="363347"/>
                </a:lnTo>
                <a:lnTo>
                  <a:pt x="83185" y="363347"/>
                </a:lnTo>
                <a:lnTo>
                  <a:pt x="89535" y="360807"/>
                </a:lnTo>
                <a:lnTo>
                  <a:pt x="97733" y="352171"/>
                </a:lnTo>
                <a:lnTo>
                  <a:pt x="68579" y="352171"/>
                </a:lnTo>
                <a:lnTo>
                  <a:pt x="63373" y="350647"/>
                </a:lnTo>
                <a:lnTo>
                  <a:pt x="58547" y="347472"/>
                </a:lnTo>
                <a:lnTo>
                  <a:pt x="53721" y="344424"/>
                </a:lnTo>
                <a:lnTo>
                  <a:pt x="47625" y="339216"/>
                </a:lnTo>
                <a:lnTo>
                  <a:pt x="25146" y="316738"/>
                </a:lnTo>
                <a:close/>
              </a:path>
              <a:path w="102234" h="514985">
                <a:moveTo>
                  <a:pt x="11684" y="303275"/>
                </a:moveTo>
                <a:lnTo>
                  <a:pt x="1650" y="303275"/>
                </a:lnTo>
                <a:lnTo>
                  <a:pt x="1650" y="362330"/>
                </a:lnTo>
                <a:lnTo>
                  <a:pt x="11811" y="362330"/>
                </a:lnTo>
                <a:lnTo>
                  <a:pt x="11811" y="316738"/>
                </a:lnTo>
                <a:lnTo>
                  <a:pt x="25146" y="316738"/>
                </a:lnTo>
                <a:lnTo>
                  <a:pt x="11684" y="303275"/>
                </a:lnTo>
                <a:close/>
              </a:path>
              <a:path w="102234" h="514985">
                <a:moveTo>
                  <a:pt x="92456" y="308355"/>
                </a:moveTo>
                <a:lnTo>
                  <a:pt x="80645" y="308355"/>
                </a:lnTo>
                <a:lnTo>
                  <a:pt x="85572" y="314428"/>
                </a:lnTo>
                <a:lnTo>
                  <a:pt x="89106" y="320643"/>
                </a:lnTo>
                <a:lnTo>
                  <a:pt x="91235" y="327001"/>
                </a:lnTo>
                <a:lnTo>
                  <a:pt x="91948" y="333501"/>
                </a:lnTo>
                <a:lnTo>
                  <a:pt x="91948" y="339471"/>
                </a:lnTo>
                <a:lnTo>
                  <a:pt x="90424" y="344042"/>
                </a:lnTo>
                <a:lnTo>
                  <a:pt x="84200" y="350520"/>
                </a:lnTo>
                <a:lnTo>
                  <a:pt x="79756" y="352171"/>
                </a:lnTo>
                <a:lnTo>
                  <a:pt x="97733" y="352171"/>
                </a:lnTo>
                <a:lnTo>
                  <a:pt x="99044" y="350789"/>
                </a:lnTo>
                <a:lnTo>
                  <a:pt x="101385" y="344042"/>
                </a:lnTo>
                <a:lnTo>
                  <a:pt x="101355" y="333501"/>
                </a:lnTo>
                <a:lnTo>
                  <a:pt x="100903" y="327644"/>
                </a:lnTo>
                <a:lnTo>
                  <a:pt x="99202" y="320738"/>
                </a:lnTo>
                <a:lnTo>
                  <a:pt x="96383" y="314309"/>
                </a:lnTo>
                <a:lnTo>
                  <a:pt x="92456" y="308355"/>
                </a:lnTo>
                <a:close/>
              </a:path>
              <a:path w="102234" h="514985">
                <a:moveTo>
                  <a:pt x="17399" y="380364"/>
                </a:moveTo>
                <a:lnTo>
                  <a:pt x="5207" y="380364"/>
                </a:lnTo>
                <a:lnTo>
                  <a:pt x="1777" y="385825"/>
                </a:lnTo>
                <a:lnTo>
                  <a:pt x="0" y="393191"/>
                </a:lnTo>
                <a:lnTo>
                  <a:pt x="0" y="402589"/>
                </a:lnTo>
                <a:lnTo>
                  <a:pt x="20574" y="437007"/>
                </a:lnTo>
                <a:lnTo>
                  <a:pt x="35814" y="437007"/>
                </a:lnTo>
                <a:lnTo>
                  <a:pt x="41148" y="434975"/>
                </a:lnTo>
                <a:lnTo>
                  <a:pt x="45466" y="430784"/>
                </a:lnTo>
                <a:lnTo>
                  <a:pt x="49657" y="426592"/>
                </a:lnTo>
                <a:lnTo>
                  <a:pt x="50118" y="425576"/>
                </a:lnTo>
                <a:lnTo>
                  <a:pt x="22606" y="425576"/>
                </a:lnTo>
                <a:lnTo>
                  <a:pt x="18034" y="423545"/>
                </a:lnTo>
                <a:lnTo>
                  <a:pt x="11175" y="415416"/>
                </a:lnTo>
                <a:lnTo>
                  <a:pt x="9516" y="410200"/>
                </a:lnTo>
                <a:lnTo>
                  <a:pt x="9398" y="394588"/>
                </a:lnTo>
                <a:lnTo>
                  <a:pt x="12065" y="386969"/>
                </a:lnTo>
                <a:lnTo>
                  <a:pt x="17399" y="380364"/>
                </a:lnTo>
                <a:close/>
              </a:path>
              <a:path w="102234" h="514985">
                <a:moveTo>
                  <a:pt x="60675" y="413892"/>
                </a:moveTo>
                <a:lnTo>
                  <a:pt x="53086" y="413892"/>
                </a:lnTo>
                <a:lnTo>
                  <a:pt x="56725" y="422560"/>
                </a:lnTo>
                <a:lnTo>
                  <a:pt x="62102" y="428751"/>
                </a:lnTo>
                <a:lnTo>
                  <a:pt x="69195" y="432466"/>
                </a:lnTo>
                <a:lnTo>
                  <a:pt x="77977" y="433704"/>
                </a:lnTo>
                <a:lnTo>
                  <a:pt x="84836" y="433704"/>
                </a:lnTo>
                <a:lnTo>
                  <a:pt x="90550" y="431164"/>
                </a:lnTo>
                <a:lnTo>
                  <a:pt x="94869" y="426212"/>
                </a:lnTo>
                <a:lnTo>
                  <a:pt x="98516" y="422148"/>
                </a:lnTo>
                <a:lnTo>
                  <a:pt x="75184" y="422148"/>
                </a:lnTo>
                <a:lnTo>
                  <a:pt x="67276" y="420625"/>
                </a:lnTo>
                <a:lnTo>
                  <a:pt x="61642" y="416067"/>
                </a:lnTo>
                <a:lnTo>
                  <a:pt x="60675" y="413892"/>
                </a:lnTo>
                <a:close/>
              </a:path>
              <a:path w="102234" h="514985">
                <a:moveTo>
                  <a:pt x="57150" y="390144"/>
                </a:moveTo>
                <a:lnTo>
                  <a:pt x="47625" y="390144"/>
                </a:lnTo>
                <a:lnTo>
                  <a:pt x="47625" y="398272"/>
                </a:lnTo>
                <a:lnTo>
                  <a:pt x="46432" y="410200"/>
                </a:lnTo>
                <a:lnTo>
                  <a:pt x="42846" y="418734"/>
                </a:lnTo>
                <a:lnTo>
                  <a:pt x="36855" y="423864"/>
                </a:lnTo>
                <a:lnTo>
                  <a:pt x="28448" y="425576"/>
                </a:lnTo>
                <a:lnTo>
                  <a:pt x="50118" y="425576"/>
                </a:lnTo>
                <a:lnTo>
                  <a:pt x="52197" y="421004"/>
                </a:lnTo>
                <a:lnTo>
                  <a:pt x="52832" y="413892"/>
                </a:lnTo>
                <a:lnTo>
                  <a:pt x="60675" y="413892"/>
                </a:lnTo>
                <a:lnTo>
                  <a:pt x="58271" y="408485"/>
                </a:lnTo>
                <a:lnTo>
                  <a:pt x="57190" y="398272"/>
                </a:lnTo>
                <a:lnTo>
                  <a:pt x="57150" y="390144"/>
                </a:lnTo>
                <a:close/>
              </a:path>
              <a:path w="102234" h="514985">
                <a:moveTo>
                  <a:pt x="95885" y="384048"/>
                </a:moveTo>
                <a:lnTo>
                  <a:pt x="84836" y="384048"/>
                </a:lnTo>
                <a:lnTo>
                  <a:pt x="89535" y="390144"/>
                </a:lnTo>
                <a:lnTo>
                  <a:pt x="91948" y="396748"/>
                </a:lnTo>
                <a:lnTo>
                  <a:pt x="91948" y="415925"/>
                </a:lnTo>
                <a:lnTo>
                  <a:pt x="86360" y="422148"/>
                </a:lnTo>
                <a:lnTo>
                  <a:pt x="98516" y="422148"/>
                </a:lnTo>
                <a:lnTo>
                  <a:pt x="99314" y="421259"/>
                </a:lnTo>
                <a:lnTo>
                  <a:pt x="101473" y="414654"/>
                </a:lnTo>
                <a:lnTo>
                  <a:pt x="101473" y="397763"/>
                </a:lnTo>
                <a:lnTo>
                  <a:pt x="99568" y="390398"/>
                </a:lnTo>
                <a:lnTo>
                  <a:pt x="95885" y="384048"/>
                </a:lnTo>
                <a:close/>
              </a:path>
              <a:path w="102234" h="514985">
                <a:moveTo>
                  <a:pt x="25653" y="452882"/>
                </a:moveTo>
                <a:lnTo>
                  <a:pt x="18034" y="452882"/>
                </a:lnTo>
                <a:lnTo>
                  <a:pt x="11811" y="455549"/>
                </a:lnTo>
                <a:lnTo>
                  <a:pt x="2413" y="466471"/>
                </a:lnTo>
                <a:lnTo>
                  <a:pt x="44" y="473201"/>
                </a:lnTo>
                <a:lnTo>
                  <a:pt x="85" y="483108"/>
                </a:lnTo>
                <a:lnTo>
                  <a:pt x="18415" y="514858"/>
                </a:lnTo>
                <a:lnTo>
                  <a:pt x="26543" y="514858"/>
                </a:lnTo>
                <a:lnTo>
                  <a:pt x="35280" y="513522"/>
                </a:lnTo>
                <a:lnTo>
                  <a:pt x="42624" y="509508"/>
                </a:lnTo>
                <a:lnTo>
                  <a:pt x="48009" y="503427"/>
                </a:lnTo>
                <a:lnTo>
                  <a:pt x="21082" y="503427"/>
                </a:lnTo>
                <a:lnTo>
                  <a:pt x="17145" y="501650"/>
                </a:lnTo>
                <a:lnTo>
                  <a:pt x="14097" y="497966"/>
                </a:lnTo>
                <a:lnTo>
                  <a:pt x="10922" y="494411"/>
                </a:lnTo>
                <a:lnTo>
                  <a:pt x="9398" y="489838"/>
                </a:lnTo>
                <a:lnTo>
                  <a:pt x="9398" y="478282"/>
                </a:lnTo>
                <a:lnTo>
                  <a:pt x="11049" y="473455"/>
                </a:lnTo>
                <a:lnTo>
                  <a:pt x="14097" y="469773"/>
                </a:lnTo>
                <a:lnTo>
                  <a:pt x="17272" y="466216"/>
                </a:lnTo>
                <a:lnTo>
                  <a:pt x="21209" y="464312"/>
                </a:lnTo>
                <a:lnTo>
                  <a:pt x="47671" y="464312"/>
                </a:lnTo>
                <a:lnTo>
                  <a:pt x="41941" y="458200"/>
                </a:lnTo>
                <a:lnTo>
                  <a:pt x="34440" y="454213"/>
                </a:lnTo>
                <a:lnTo>
                  <a:pt x="25653" y="452882"/>
                </a:lnTo>
                <a:close/>
              </a:path>
              <a:path w="102234" h="514985">
                <a:moveTo>
                  <a:pt x="62088" y="493395"/>
                </a:moveTo>
                <a:lnTo>
                  <a:pt x="53340" y="493395"/>
                </a:lnTo>
                <a:lnTo>
                  <a:pt x="58344" y="501376"/>
                </a:lnTo>
                <a:lnTo>
                  <a:pt x="64230" y="507047"/>
                </a:lnTo>
                <a:lnTo>
                  <a:pt x="71020" y="510432"/>
                </a:lnTo>
                <a:lnTo>
                  <a:pt x="78740" y="511555"/>
                </a:lnTo>
                <a:lnTo>
                  <a:pt x="85344" y="511555"/>
                </a:lnTo>
                <a:lnTo>
                  <a:pt x="90804" y="509142"/>
                </a:lnTo>
                <a:lnTo>
                  <a:pt x="95123" y="504189"/>
                </a:lnTo>
                <a:lnTo>
                  <a:pt x="98561" y="500125"/>
                </a:lnTo>
                <a:lnTo>
                  <a:pt x="69088" y="500125"/>
                </a:lnTo>
                <a:lnTo>
                  <a:pt x="62611" y="494664"/>
                </a:lnTo>
                <a:lnTo>
                  <a:pt x="62088" y="493395"/>
                </a:lnTo>
                <a:close/>
              </a:path>
              <a:path w="102234" h="514985">
                <a:moveTo>
                  <a:pt x="47671" y="464312"/>
                </a:moveTo>
                <a:lnTo>
                  <a:pt x="26162" y="464312"/>
                </a:lnTo>
                <a:lnTo>
                  <a:pt x="32803" y="465498"/>
                </a:lnTo>
                <a:lnTo>
                  <a:pt x="38623" y="469042"/>
                </a:lnTo>
                <a:lnTo>
                  <a:pt x="43610" y="474920"/>
                </a:lnTo>
                <a:lnTo>
                  <a:pt x="47751" y="483108"/>
                </a:lnTo>
                <a:lnTo>
                  <a:pt x="43658" y="492015"/>
                </a:lnTo>
                <a:lnTo>
                  <a:pt x="38623" y="498363"/>
                </a:lnTo>
                <a:lnTo>
                  <a:pt x="32660" y="502163"/>
                </a:lnTo>
                <a:lnTo>
                  <a:pt x="25781" y="503427"/>
                </a:lnTo>
                <a:lnTo>
                  <a:pt x="48009" y="503427"/>
                </a:lnTo>
                <a:lnTo>
                  <a:pt x="48563" y="502802"/>
                </a:lnTo>
                <a:lnTo>
                  <a:pt x="53086" y="493395"/>
                </a:lnTo>
                <a:lnTo>
                  <a:pt x="62088" y="493395"/>
                </a:lnTo>
                <a:lnTo>
                  <a:pt x="58166" y="483870"/>
                </a:lnTo>
                <a:lnTo>
                  <a:pt x="62124" y="474090"/>
                </a:lnTo>
                <a:lnTo>
                  <a:pt x="53086" y="474090"/>
                </a:lnTo>
                <a:lnTo>
                  <a:pt x="48156" y="464829"/>
                </a:lnTo>
                <a:lnTo>
                  <a:pt x="47671" y="464312"/>
                </a:lnTo>
                <a:close/>
              </a:path>
              <a:path w="102234" h="514985">
                <a:moveTo>
                  <a:pt x="97445" y="467867"/>
                </a:moveTo>
                <a:lnTo>
                  <a:pt x="81661" y="467867"/>
                </a:lnTo>
                <a:lnTo>
                  <a:pt x="85090" y="469519"/>
                </a:lnTo>
                <a:lnTo>
                  <a:pt x="87884" y="472694"/>
                </a:lnTo>
                <a:lnTo>
                  <a:pt x="90550" y="475869"/>
                </a:lnTo>
                <a:lnTo>
                  <a:pt x="91948" y="479678"/>
                </a:lnTo>
                <a:lnTo>
                  <a:pt x="91948" y="489203"/>
                </a:lnTo>
                <a:lnTo>
                  <a:pt x="90677" y="493013"/>
                </a:lnTo>
                <a:lnTo>
                  <a:pt x="88011" y="495808"/>
                </a:lnTo>
                <a:lnTo>
                  <a:pt x="85471" y="498728"/>
                </a:lnTo>
                <a:lnTo>
                  <a:pt x="81915" y="500125"/>
                </a:lnTo>
                <a:lnTo>
                  <a:pt x="98561" y="500125"/>
                </a:lnTo>
                <a:lnTo>
                  <a:pt x="99314" y="499237"/>
                </a:lnTo>
                <a:lnTo>
                  <a:pt x="101473" y="493013"/>
                </a:lnTo>
                <a:lnTo>
                  <a:pt x="101473" y="476885"/>
                </a:lnTo>
                <a:lnTo>
                  <a:pt x="99187" y="469900"/>
                </a:lnTo>
                <a:lnTo>
                  <a:pt x="97445" y="467867"/>
                </a:lnTo>
                <a:close/>
              </a:path>
              <a:path w="102234" h="514985">
                <a:moveTo>
                  <a:pt x="84327" y="456438"/>
                </a:moveTo>
                <a:lnTo>
                  <a:pt x="77216" y="456438"/>
                </a:lnTo>
                <a:lnTo>
                  <a:pt x="69877" y="457535"/>
                </a:lnTo>
                <a:lnTo>
                  <a:pt x="63468" y="460835"/>
                </a:lnTo>
                <a:lnTo>
                  <a:pt x="57963" y="466349"/>
                </a:lnTo>
                <a:lnTo>
                  <a:pt x="53340" y="474090"/>
                </a:lnTo>
                <a:lnTo>
                  <a:pt x="62124" y="474090"/>
                </a:lnTo>
                <a:lnTo>
                  <a:pt x="62484" y="473201"/>
                </a:lnTo>
                <a:lnTo>
                  <a:pt x="68961" y="467867"/>
                </a:lnTo>
                <a:lnTo>
                  <a:pt x="97445" y="467867"/>
                </a:lnTo>
                <a:lnTo>
                  <a:pt x="94615" y="464565"/>
                </a:lnTo>
                <a:lnTo>
                  <a:pt x="90043" y="459104"/>
                </a:lnTo>
                <a:lnTo>
                  <a:pt x="84327" y="456438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63115" y="3585167"/>
            <a:ext cx="6668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0" y="37379"/>
                </a:moveTo>
                <a:lnTo>
                  <a:pt x="8831" y="37379"/>
                </a:lnTo>
                <a:lnTo>
                  <a:pt x="8831" y="0"/>
                </a:lnTo>
                <a:lnTo>
                  <a:pt x="0" y="0"/>
                </a:lnTo>
                <a:lnTo>
                  <a:pt x="0" y="37379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35874" y="3709542"/>
            <a:ext cx="76676" cy="618490"/>
          </a:xfrm>
          <a:custGeom>
            <a:avLst/>
            <a:gdLst/>
            <a:ahLst/>
            <a:cxnLst/>
            <a:rect l="l" t="t" r="r" b="b"/>
            <a:pathLst>
              <a:path w="102234" h="618489">
                <a:moveTo>
                  <a:pt x="71754" y="0"/>
                </a:moveTo>
                <a:lnTo>
                  <a:pt x="1650" y="21208"/>
                </a:lnTo>
                <a:lnTo>
                  <a:pt x="1650" y="32384"/>
                </a:lnTo>
                <a:lnTo>
                  <a:pt x="51943" y="48132"/>
                </a:lnTo>
                <a:lnTo>
                  <a:pt x="54610" y="48894"/>
                </a:lnTo>
                <a:lnTo>
                  <a:pt x="56642" y="49402"/>
                </a:lnTo>
                <a:lnTo>
                  <a:pt x="58293" y="49529"/>
                </a:lnTo>
                <a:lnTo>
                  <a:pt x="58293" y="49783"/>
                </a:lnTo>
                <a:lnTo>
                  <a:pt x="55879" y="50037"/>
                </a:lnTo>
                <a:lnTo>
                  <a:pt x="53721" y="50418"/>
                </a:lnTo>
                <a:lnTo>
                  <a:pt x="51816" y="50926"/>
                </a:lnTo>
                <a:lnTo>
                  <a:pt x="1650" y="65404"/>
                </a:lnTo>
                <a:lnTo>
                  <a:pt x="1650" y="76961"/>
                </a:lnTo>
                <a:lnTo>
                  <a:pt x="71754" y="98043"/>
                </a:lnTo>
                <a:lnTo>
                  <a:pt x="71754" y="86994"/>
                </a:lnTo>
                <a:lnTo>
                  <a:pt x="16510" y="72008"/>
                </a:lnTo>
                <a:lnTo>
                  <a:pt x="14350" y="71627"/>
                </a:lnTo>
                <a:lnTo>
                  <a:pt x="12573" y="71500"/>
                </a:lnTo>
                <a:lnTo>
                  <a:pt x="12573" y="70992"/>
                </a:lnTo>
                <a:lnTo>
                  <a:pt x="15113" y="70738"/>
                </a:lnTo>
                <a:lnTo>
                  <a:pt x="17145" y="70357"/>
                </a:lnTo>
                <a:lnTo>
                  <a:pt x="18923" y="69976"/>
                </a:lnTo>
                <a:lnTo>
                  <a:pt x="71754" y="55498"/>
                </a:lnTo>
                <a:lnTo>
                  <a:pt x="71754" y="45211"/>
                </a:lnTo>
                <a:lnTo>
                  <a:pt x="19176" y="28955"/>
                </a:lnTo>
                <a:lnTo>
                  <a:pt x="16891" y="28320"/>
                </a:lnTo>
                <a:lnTo>
                  <a:pt x="14732" y="27939"/>
                </a:lnTo>
                <a:lnTo>
                  <a:pt x="12700" y="27812"/>
                </a:lnTo>
                <a:lnTo>
                  <a:pt x="12700" y="27177"/>
                </a:lnTo>
                <a:lnTo>
                  <a:pt x="15367" y="27050"/>
                </a:lnTo>
                <a:lnTo>
                  <a:pt x="17399" y="26796"/>
                </a:lnTo>
                <a:lnTo>
                  <a:pt x="19050" y="26288"/>
                </a:lnTo>
                <a:lnTo>
                  <a:pt x="71754" y="11810"/>
                </a:lnTo>
                <a:lnTo>
                  <a:pt x="71754" y="0"/>
                </a:lnTo>
                <a:close/>
              </a:path>
              <a:path w="102234" h="618489">
                <a:moveTo>
                  <a:pt x="11429" y="110997"/>
                </a:moveTo>
                <a:lnTo>
                  <a:pt x="1650" y="110997"/>
                </a:lnTo>
                <a:lnTo>
                  <a:pt x="1650" y="166496"/>
                </a:lnTo>
                <a:lnTo>
                  <a:pt x="11429" y="166496"/>
                </a:lnTo>
                <a:lnTo>
                  <a:pt x="11429" y="144398"/>
                </a:lnTo>
                <a:lnTo>
                  <a:pt x="101981" y="144398"/>
                </a:lnTo>
                <a:lnTo>
                  <a:pt x="98590" y="133222"/>
                </a:lnTo>
                <a:lnTo>
                  <a:pt x="11429" y="133222"/>
                </a:lnTo>
                <a:lnTo>
                  <a:pt x="11429" y="110997"/>
                </a:lnTo>
                <a:close/>
              </a:path>
              <a:path w="102234" h="618489">
                <a:moveTo>
                  <a:pt x="91694" y="110489"/>
                </a:moveTo>
                <a:lnTo>
                  <a:pt x="81025" y="110489"/>
                </a:lnTo>
                <a:lnTo>
                  <a:pt x="87757" y="133222"/>
                </a:lnTo>
                <a:lnTo>
                  <a:pt x="98590" y="133222"/>
                </a:lnTo>
                <a:lnTo>
                  <a:pt x="91694" y="110489"/>
                </a:lnTo>
                <a:close/>
              </a:path>
              <a:path w="102234" h="618489">
                <a:moveTo>
                  <a:pt x="44831" y="182625"/>
                </a:moveTo>
                <a:lnTo>
                  <a:pt x="6643" y="195728"/>
                </a:lnTo>
                <a:lnTo>
                  <a:pt x="0" y="223265"/>
                </a:lnTo>
                <a:lnTo>
                  <a:pt x="3048" y="230631"/>
                </a:lnTo>
                <a:lnTo>
                  <a:pt x="9144" y="236346"/>
                </a:lnTo>
                <a:lnTo>
                  <a:pt x="15240" y="242188"/>
                </a:lnTo>
                <a:lnTo>
                  <a:pt x="23114" y="245109"/>
                </a:lnTo>
                <a:lnTo>
                  <a:pt x="41910" y="245109"/>
                </a:lnTo>
                <a:lnTo>
                  <a:pt x="49275" y="242569"/>
                </a:lnTo>
                <a:lnTo>
                  <a:pt x="54737" y="237489"/>
                </a:lnTo>
                <a:lnTo>
                  <a:pt x="59067" y="233552"/>
                </a:lnTo>
                <a:lnTo>
                  <a:pt x="25019" y="233552"/>
                </a:lnTo>
                <a:lnTo>
                  <a:pt x="19812" y="231901"/>
                </a:lnTo>
                <a:lnTo>
                  <a:pt x="11557" y="224916"/>
                </a:lnTo>
                <a:lnTo>
                  <a:pt x="9517" y="220598"/>
                </a:lnTo>
                <a:lnTo>
                  <a:pt x="9398" y="208787"/>
                </a:lnTo>
                <a:lnTo>
                  <a:pt x="11811" y="203961"/>
                </a:lnTo>
                <a:lnTo>
                  <a:pt x="16510" y="200405"/>
                </a:lnTo>
                <a:lnTo>
                  <a:pt x="21336" y="196849"/>
                </a:lnTo>
                <a:lnTo>
                  <a:pt x="27050" y="195071"/>
                </a:lnTo>
                <a:lnTo>
                  <a:pt x="49924" y="195071"/>
                </a:lnTo>
                <a:lnTo>
                  <a:pt x="49149" y="194563"/>
                </a:lnTo>
                <a:lnTo>
                  <a:pt x="49149" y="194309"/>
                </a:lnTo>
                <a:lnTo>
                  <a:pt x="86819" y="194309"/>
                </a:lnTo>
                <a:lnTo>
                  <a:pt x="86106" y="193674"/>
                </a:lnTo>
                <a:lnTo>
                  <a:pt x="77727" y="188841"/>
                </a:lnTo>
                <a:lnTo>
                  <a:pt x="68040" y="185388"/>
                </a:lnTo>
                <a:lnTo>
                  <a:pt x="57066" y="183316"/>
                </a:lnTo>
                <a:lnTo>
                  <a:pt x="44831" y="182625"/>
                </a:lnTo>
                <a:close/>
              </a:path>
              <a:path w="102234" h="618489">
                <a:moveTo>
                  <a:pt x="86819" y="194309"/>
                </a:moveTo>
                <a:lnTo>
                  <a:pt x="49149" y="194309"/>
                </a:lnTo>
                <a:lnTo>
                  <a:pt x="58386" y="194808"/>
                </a:lnTo>
                <a:lnTo>
                  <a:pt x="66659" y="196294"/>
                </a:lnTo>
                <a:lnTo>
                  <a:pt x="91948" y="228726"/>
                </a:lnTo>
                <a:lnTo>
                  <a:pt x="90677" y="234060"/>
                </a:lnTo>
                <a:lnTo>
                  <a:pt x="88011" y="239013"/>
                </a:lnTo>
                <a:lnTo>
                  <a:pt x="98678" y="239013"/>
                </a:lnTo>
                <a:lnTo>
                  <a:pt x="100457" y="235076"/>
                </a:lnTo>
                <a:lnTo>
                  <a:pt x="101473" y="229615"/>
                </a:lnTo>
                <a:lnTo>
                  <a:pt x="101473" y="222757"/>
                </a:lnTo>
                <a:lnTo>
                  <a:pt x="100500" y="214159"/>
                </a:lnTo>
                <a:lnTo>
                  <a:pt x="97599" y="206454"/>
                </a:lnTo>
                <a:lnTo>
                  <a:pt x="92793" y="199630"/>
                </a:lnTo>
                <a:lnTo>
                  <a:pt x="86819" y="194309"/>
                </a:lnTo>
                <a:close/>
              </a:path>
              <a:path w="102234" h="618489">
                <a:moveTo>
                  <a:pt x="49924" y="195071"/>
                </a:moveTo>
                <a:lnTo>
                  <a:pt x="39116" y="195071"/>
                </a:lnTo>
                <a:lnTo>
                  <a:pt x="43688" y="196849"/>
                </a:lnTo>
                <a:lnTo>
                  <a:pt x="47625" y="200405"/>
                </a:lnTo>
                <a:lnTo>
                  <a:pt x="51562" y="204088"/>
                </a:lnTo>
                <a:lnTo>
                  <a:pt x="53467" y="208787"/>
                </a:lnTo>
                <a:lnTo>
                  <a:pt x="53467" y="220598"/>
                </a:lnTo>
                <a:lnTo>
                  <a:pt x="51562" y="225297"/>
                </a:lnTo>
                <a:lnTo>
                  <a:pt x="43688" y="231901"/>
                </a:lnTo>
                <a:lnTo>
                  <a:pt x="38226" y="233552"/>
                </a:lnTo>
                <a:lnTo>
                  <a:pt x="59067" y="233552"/>
                </a:lnTo>
                <a:lnTo>
                  <a:pt x="60325" y="232409"/>
                </a:lnTo>
                <a:lnTo>
                  <a:pt x="62992" y="225551"/>
                </a:lnTo>
                <a:lnTo>
                  <a:pt x="62992" y="217042"/>
                </a:lnTo>
                <a:lnTo>
                  <a:pt x="62132" y="209780"/>
                </a:lnTo>
                <a:lnTo>
                  <a:pt x="59547" y="203612"/>
                </a:lnTo>
                <a:lnTo>
                  <a:pt x="55223" y="198540"/>
                </a:lnTo>
                <a:lnTo>
                  <a:pt x="49924" y="195071"/>
                </a:lnTo>
                <a:close/>
              </a:path>
              <a:path w="102234" h="618489">
                <a:moveTo>
                  <a:pt x="48768" y="257174"/>
                </a:moveTo>
                <a:lnTo>
                  <a:pt x="7072" y="269910"/>
                </a:lnTo>
                <a:lnTo>
                  <a:pt x="0" y="288162"/>
                </a:lnTo>
                <a:lnTo>
                  <a:pt x="811" y="295542"/>
                </a:lnTo>
                <a:lnTo>
                  <a:pt x="39441" y="320635"/>
                </a:lnTo>
                <a:lnTo>
                  <a:pt x="51181" y="321182"/>
                </a:lnTo>
                <a:lnTo>
                  <a:pt x="73183" y="319254"/>
                </a:lnTo>
                <a:lnTo>
                  <a:pt x="88900" y="313467"/>
                </a:lnTo>
                <a:lnTo>
                  <a:pt x="92656" y="309625"/>
                </a:lnTo>
                <a:lnTo>
                  <a:pt x="49911" y="309625"/>
                </a:lnTo>
                <a:lnTo>
                  <a:pt x="32222" y="308361"/>
                </a:lnTo>
                <a:lnTo>
                  <a:pt x="19558" y="304561"/>
                </a:lnTo>
                <a:lnTo>
                  <a:pt x="11941" y="298213"/>
                </a:lnTo>
                <a:lnTo>
                  <a:pt x="9398" y="289305"/>
                </a:lnTo>
                <a:lnTo>
                  <a:pt x="11896" y="280304"/>
                </a:lnTo>
                <a:lnTo>
                  <a:pt x="19383" y="273875"/>
                </a:lnTo>
                <a:lnTo>
                  <a:pt x="31847" y="270017"/>
                </a:lnTo>
                <a:lnTo>
                  <a:pt x="49275" y="268731"/>
                </a:lnTo>
                <a:lnTo>
                  <a:pt x="91873" y="268731"/>
                </a:lnTo>
                <a:lnTo>
                  <a:pt x="88138" y="265683"/>
                </a:lnTo>
                <a:lnTo>
                  <a:pt x="80664" y="261997"/>
                </a:lnTo>
                <a:lnTo>
                  <a:pt x="71596" y="259333"/>
                </a:lnTo>
                <a:lnTo>
                  <a:pt x="60956" y="257718"/>
                </a:lnTo>
                <a:lnTo>
                  <a:pt x="48768" y="257174"/>
                </a:lnTo>
                <a:close/>
              </a:path>
              <a:path w="102234" h="618489">
                <a:moveTo>
                  <a:pt x="91873" y="268731"/>
                </a:moveTo>
                <a:lnTo>
                  <a:pt x="49275" y="268731"/>
                </a:lnTo>
                <a:lnTo>
                  <a:pt x="67945" y="270041"/>
                </a:lnTo>
                <a:lnTo>
                  <a:pt x="81279" y="273970"/>
                </a:lnTo>
                <a:lnTo>
                  <a:pt x="89280" y="280519"/>
                </a:lnTo>
                <a:lnTo>
                  <a:pt x="91948" y="289686"/>
                </a:lnTo>
                <a:lnTo>
                  <a:pt x="89326" y="298428"/>
                </a:lnTo>
                <a:lnTo>
                  <a:pt x="81454" y="304657"/>
                </a:lnTo>
                <a:lnTo>
                  <a:pt x="68320" y="308385"/>
                </a:lnTo>
                <a:lnTo>
                  <a:pt x="49911" y="309625"/>
                </a:lnTo>
                <a:lnTo>
                  <a:pt x="92656" y="309625"/>
                </a:lnTo>
                <a:lnTo>
                  <a:pt x="98329" y="303823"/>
                </a:lnTo>
                <a:lnTo>
                  <a:pt x="101473" y="290321"/>
                </a:lnTo>
                <a:lnTo>
                  <a:pt x="100639" y="282775"/>
                </a:lnTo>
                <a:lnTo>
                  <a:pt x="98139" y="276145"/>
                </a:lnTo>
                <a:lnTo>
                  <a:pt x="93972" y="270444"/>
                </a:lnTo>
                <a:lnTo>
                  <a:pt x="91873" y="268731"/>
                </a:lnTo>
                <a:close/>
              </a:path>
              <a:path w="102234" h="618489">
                <a:moveTo>
                  <a:pt x="25653" y="334390"/>
                </a:moveTo>
                <a:lnTo>
                  <a:pt x="18034" y="334390"/>
                </a:lnTo>
                <a:lnTo>
                  <a:pt x="11811" y="337057"/>
                </a:lnTo>
                <a:lnTo>
                  <a:pt x="2413" y="347979"/>
                </a:lnTo>
                <a:lnTo>
                  <a:pt x="44" y="354710"/>
                </a:lnTo>
                <a:lnTo>
                  <a:pt x="85" y="364616"/>
                </a:lnTo>
                <a:lnTo>
                  <a:pt x="18415" y="396366"/>
                </a:lnTo>
                <a:lnTo>
                  <a:pt x="26543" y="396366"/>
                </a:lnTo>
                <a:lnTo>
                  <a:pt x="35280" y="395031"/>
                </a:lnTo>
                <a:lnTo>
                  <a:pt x="42624" y="391017"/>
                </a:lnTo>
                <a:lnTo>
                  <a:pt x="48009" y="384936"/>
                </a:lnTo>
                <a:lnTo>
                  <a:pt x="21082" y="384936"/>
                </a:lnTo>
                <a:lnTo>
                  <a:pt x="17145" y="383158"/>
                </a:lnTo>
                <a:lnTo>
                  <a:pt x="14097" y="379475"/>
                </a:lnTo>
                <a:lnTo>
                  <a:pt x="10922" y="375919"/>
                </a:lnTo>
                <a:lnTo>
                  <a:pt x="9398" y="371347"/>
                </a:lnTo>
                <a:lnTo>
                  <a:pt x="9398" y="359790"/>
                </a:lnTo>
                <a:lnTo>
                  <a:pt x="11049" y="354964"/>
                </a:lnTo>
                <a:lnTo>
                  <a:pt x="14097" y="351281"/>
                </a:lnTo>
                <a:lnTo>
                  <a:pt x="17272" y="347725"/>
                </a:lnTo>
                <a:lnTo>
                  <a:pt x="21209" y="345820"/>
                </a:lnTo>
                <a:lnTo>
                  <a:pt x="47671" y="345820"/>
                </a:lnTo>
                <a:lnTo>
                  <a:pt x="41941" y="339709"/>
                </a:lnTo>
                <a:lnTo>
                  <a:pt x="34440" y="335722"/>
                </a:lnTo>
                <a:lnTo>
                  <a:pt x="25653" y="334390"/>
                </a:lnTo>
                <a:close/>
              </a:path>
              <a:path w="102234" h="618489">
                <a:moveTo>
                  <a:pt x="62088" y="374903"/>
                </a:moveTo>
                <a:lnTo>
                  <a:pt x="53340" y="374903"/>
                </a:lnTo>
                <a:lnTo>
                  <a:pt x="58344" y="382885"/>
                </a:lnTo>
                <a:lnTo>
                  <a:pt x="64230" y="388556"/>
                </a:lnTo>
                <a:lnTo>
                  <a:pt x="71020" y="391941"/>
                </a:lnTo>
                <a:lnTo>
                  <a:pt x="78740" y="393064"/>
                </a:lnTo>
                <a:lnTo>
                  <a:pt x="85344" y="393064"/>
                </a:lnTo>
                <a:lnTo>
                  <a:pt x="90804" y="390651"/>
                </a:lnTo>
                <a:lnTo>
                  <a:pt x="95123" y="385698"/>
                </a:lnTo>
                <a:lnTo>
                  <a:pt x="98561" y="381634"/>
                </a:lnTo>
                <a:lnTo>
                  <a:pt x="69088" y="381634"/>
                </a:lnTo>
                <a:lnTo>
                  <a:pt x="62611" y="376173"/>
                </a:lnTo>
                <a:lnTo>
                  <a:pt x="62088" y="374903"/>
                </a:lnTo>
                <a:close/>
              </a:path>
              <a:path w="102234" h="618489">
                <a:moveTo>
                  <a:pt x="47671" y="345820"/>
                </a:moveTo>
                <a:lnTo>
                  <a:pt x="26162" y="345820"/>
                </a:lnTo>
                <a:lnTo>
                  <a:pt x="32803" y="347007"/>
                </a:lnTo>
                <a:lnTo>
                  <a:pt x="38623" y="350551"/>
                </a:lnTo>
                <a:lnTo>
                  <a:pt x="43610" y="356429"/>
                </a:lnTo>
                <a:lnTo>
                  <a:pt x="47751" y="364616"/>
                </a:lnTo>
                <a:lnTo>
                  <a:pt x="43658" y="373524"/>
                </a:lnTo>
                <a:lnTo>
                  <a:pt x="38623" y="379872"/>
                </a:lnTo>
                <a:lnTo>
                  <a:pt x="32660" y="383672"/>
                </a:lnTo>
                <a:lnTo>
                  <a:pt x="25781" y="384936"/>
                </a:lnTo>
                <a:lnTo>
                  <a:pt x="48009" y="384936"/>
                </a:lnTo>
                <a:lnTo>
                  <a:pt x="48563" y="384311"/>
                </a:lnTo>
                <a:lnTo>
                  <a:pt x="53086" y="374903"/>
                </a:lnTo>
                <a:lnTo>
                  <a:pt x="62088" y="374903"/>
                </a:lnTo>
                <a:lnTo>
                  <a:pt x="58166" y="365378"/>
                </a:lnTo>
                <a:lnTo>
                  <a:pt x="62124" y="355599"/>
                </a:lnTo>
                <a:lnTo>
                  <a:pt x="53086" y="355599"/>
                </a:lnTo>
                <a:lnTo>
                  <a:pt x="48156" y="346338"/>
                </a:lnTo>
                <a:lnTo>
                  <a:pt x="47671" y="345820"/>
                </a:lnTo>
                <a:close/>
              </a:path>
              <a:path w="102234" h="618489">
                <a:moveTo>
                  <a:pt x="97445" y="349376"/>
                </a:moveTo>
                <a:lnTo>
                  <a:pt x="81661" y="349376"/>
                </a:lnTo>
                <a:lnTo>
                  <a:pt x="85090" y="351027"/>
                </a:lnTo>
                <a:lnTo>
                  <a:pt x="87884" y="354202"/>
                </a:lnTo>
                <a:lnTo>
                  <a:pt x="90550" y="357377"/>
                </a:lnTo>
                <a:lnTo>
                  <a:pt x="91948" y="361187"/>
                </a:lnTo>
                <a:lnTo>
                  <a:pt x="91948" y="370712"/>
                </a:lnTo>
                <a:lnTo>
                  <a:pt x="90677" y="374522"/>
                </a:lnTo>
                <a:lnTo>
                  <a:pt x="88011" y="377316"/>
                </a:lnTo>
                <a:lnTo>
                  <a:pt x="85471" y="380237"/>
                </a:lnTo>
                <a:lnTo>
                  <a:pt x="81915" y="381634"/>
                </a:lnTo>
                <a:lnTo>
                  <a:pt x="98561" y="381634"/>
                </a:lnTo>
                <a:lnTo>
                  <a:pt x="99314" y="380745"/>
                </a:lnTo>
                <a:lnTo>
                  <a:pt x="101473" y="374522"/>
                </a:lnTo>
                <a:lnTo>
                  <a:pt x="101473" y="358393"/>
                </a:lnTo>
                <a:lnTo>
                  <a:pt x="99187" y="351408"/>
                </a:lnTo>
                <a:lnTo>
                  <a:pt x="97445" y="349376"/>
                </a:lnTo>
                <a:close/>
              </a:path>
              <a:path w="102234" h="618489">
                <a:moveTo>
                  <a:pt x="84327" y="337946"/>
                </a:moveTo>
                <a:lnTo>
                  <a:pt x="77216" y="337946"/>
                </a:lnTo>
                <a:lnTo>
                  <a:pt x="69877" y="339044"/>
                </a:lnTo>
                <a:lnTo>
                  <a:pt x="63468" y="342344"/>
                </a:lnTo>
                <a:lnTo>
                  <a:pt x="57963" y="347858"/>
                </a:lnTo>
                <a:lnTo>
                  <a:pt x="53340" y="355599"/>
                </a:lnTo>
                <a:lnTo>
                  <a:pt x="62124" y="355599"/>
                </a:lnTo>
                <a:lnTo>
                  <a:pt x="62484" y="354710"/>
                </a:lnTo>
                <a:lnTo>
                  <a:pt x="68961" y="349376"/>
                </a:lnTo>
                <a:lnTo>
                  <a:pt x="97445" y="349376"/>
                </a:lnTo>
                <a:lnTo>
                  <a:pt x="94615" y="346074"/>
                </a:lnTo>
                <a:lnTo>
                  <a:pt x="90043" y="340613"/>
                </a:lnTo>
                <a:lnTo>
                  <a:pt x="84327" y="337946"/>
                </a:lnTo>
                <a:close/>
              </a:path>
              <a:path w="102234" h="618489">
                <a:moveTo>
                  <a:pt x="36829" y="460374"/>
                </a:moveTo>
                <a:lnTo>
                  <a:pt x="27686" y="460374"/>
                </a:lnTo>
                <a:lnTo>
                  <a:pt x="27686" y="472947"/>
                </a:lnTo>
                <a:lnTo>
                  <a:pt x="36829" y="472947"/>
                </a:lnTo>
                <a:lnTo>
                  <a:pt x="36829" y="460374"/>
                </a:lnTo>
                <a:close/>
              </a:path>
              <a:path w="102234" h="618489">
                <a:moveTo>
                  <a:pt x="82296" y="449325"/>
                </a:moveTo>
                <a:lnTo>
                  <a:pt x="1650" y="449325"/>
                </a:lnTo>
                <a:lnTo>
                  <a:pt x="1650" y="460374"/>
                </a:lnTo>
                <a:lnTo>
                  <a:pt x="99822" y="460374"/>
                </a:lnTo>
                <a:lnTo>
                  <a:pt x="99822" y="449579"/>
                </a:lnTo>
                <a:lnTo>
                  <a:pt x="89408" y="449579"/>
                </a:lnTo>
                <a:lnTo>
                  <a:pt x="82296" y="449325"/>
                </a:lnTo>
                <a:close/>
              </a:path>
              <a:path w="102234" h="618489">
                <a:moveTo>
                  <a:pt x="52991" y="415289"/>
                </a:moveTo>
                <a:lnTo>
                  <a:pt x="36829" y="415289"/>
                </a:lnTo>
                <a:lnTo>
                  <a:pt x="81915" y="445515"/>
                </a:lnTo>
                <a:lnTo>
                  <a:pt x="85217" y="447420"/>
                </a:lnTo>
                <a:lnTo>
                  <a:pt x="87757" y="448690"/>
                </a:lnTo>
                <a:lnTo>
                  <a:pt x="89408" y="449325"/>
                </a:lnTo>
                <a:lnTo>
                  <a:pt x="89408" y="449579"/>
                </a:lnTo>
                <a:lnTo>
                  <a:pt x="99822" y="449579"/>
                </a:lnTo>
                <a:lnTo>
                  <a:pt x="99822" y="446785"/>
                </a:lnTo>
                <a:lnTo>
                  <a:pt x="52991" y="415289"/>
                </a:lnTo>
                <a:close/>
              </a:path>
              <a:path w="102234" h="618489">
                <a:moveTo>
                  <a:pt x="35051" y="403224"/>
                </a:moveTo>
                <a:lnTo>
                  <a:pt x="27686" y="403224"/>
                </a:lnTo>
                <a:lnTo>
                  <a:pt x="27686" y="449325"/>
                </a:lnTo>
                <a:lnTo>
                  <a:pt x="36829" y="449325"/>
                </a:lnTo>
                <a:lnTo>
                  <a:pt x="36829" y="415289"/>
                </a:lnTo>
                <a:lnTo>
                  <a:pt x="52991" y="415289"/>
                </a:lnTo>
                <a:lnTo>
                  <a:pt x="35051" y="403224"/>
                </a:lnTo>
                <a:close/>
              </a:path>
              <a:path w="102234" h="618489">
                <a:moveTo>
                  <a:pt x="44831" y="484377"/>
                </a:moveTo>
                <a:lnTo>
                  <a:pt x="6643" y="497480"/>
                </a:lnTo>
                <a:lnTo>
                  <a:pt x="0" y="525017"/>
                </a:lnTo>
                <a:lnTo>
                  <a:pt x="3048" y="532383"/>
                </a:lnTo>
                <a:lnTo>
                  <a:pt x="9144" y="538098"/>
                </a:lnTo>
                <a:lnTo>
                  <a:pt x="15240" y="543940"/>
                </a:lnTo>
                <a:lnTo>
                  <a:pt x="23114" y="546861"/>
                </a:lnTo>
                <a:lnTo>
                  <a:pt x="41910" y="546861"/>
                </a:lnTo>
                <a:lnTo>
                  <a:pt x="49275" y="544321"/>
                </a:lnTo>
                <a:lnTo>
                  <a:pt x="54737" y="539241"/>
                </a:lnTo>
                <a:lnTo>
                  <a:pt x="59067" y="535304"/>
                </a:lnTo>
                <a:lnTo>
                  <a:pt x="25019" y="535304"/>
                </a:lnTo>
                <a:lnTo>
                  <a:pt x="19812" y="533653"/>
                </a:lnTo>
                <a:lnTo>
                  <a:pt x="11557" y="526668"/>
                </a:lnTo>
                <a:lnTo>
                  <a:pt x="9517" y="522350"/>
                </a:lnTo>
                <a:lnTo>
                  <a:pt x="9398" y="510539"/>
                </a:lnTo>
                <a:lnTo>
                  <a:pt x="11811" y="505713"/>
                </a:lnTo>
                <a:lnTo>
                  <a:pt x="16510" y="502157"/>
                </a:lnTo>
                <a:lnTo>
                  <a:pt x="21336" y="498601"/>
                </a:lnTo>
                <a:lnTo>
                  <a:pt x="27050" y="496823"/>
                </a:lnTo>
                <a:lnTo>
                  <a:pt x="49924" y="496823"/>
                </a:lnTo>
                <a:lnTo>
                  <a:pt x="49149" y="496315"/>
                </a:lnTo>
                <a:lnTo>
                  <a:pt x="49149" y="496061"/>
                </a:lnTo>
                <a:lnTo>
                  <a:pt x="86819" y="496061"/>
                </a:lnTo>
                <a:lnTo>
                  <a:pt x="86106" y="495426"/>
                </a:lnTo>
                <a:lnTo>
                  <a:pt x="77727" y="490593"/>
                </a:lnTo>
                <a:lnTo>
                  <a:pt x="68040" y="487140"/>
                </a:lnTo>
                <a:lnTo>
                  <a:pt x="57066" y="485068"/>
                </a:lnTo>
                <a:lnTo>
                  <a:pt x="44831" y="484377"/>
                </a:lnTo>
                <a:close/>
              </a:path>
              <a:path w="102234" h="618489">
                <a:moveTo>
                  <a:pt x="86819" y="496061"/>
                </a:moveTo>
                <a:lnTo>
                  <a:pt x="49149" y="496061"/>
                </a:lnTo>
                <a:lnTo>
                  <a:pt x="58386" y="496560"/>
                </a:lnTo>
                <a:lnTo>
                  <a:pt x="66659" y="498046"/>
                </a:lnTo>
                <a:lnTo>
                  <a:pt x="91948" y="530478"/>
                </a:lnTo>
                <a:lnTo>
                  <a:pt x="90677" y="535812"/>
                </a:lnTo>
                <a:lnTo>
                  <a:pt x="88011" y="540765"/>
                </a:lnTo>
                <a:lnTo>
                  <a:pt x="98678" y="540765"/>
                </a:lnTo>
                <a:lnTo>
                  <a:pt x="100457" y="536828"/>
                </a:lnTo>
                <a:lnTo>
                  <a:pt x="101473" y="531367"/>
                </a:lnTo>
                <a:lnTo>
                  <a:pt x="101473" y="524509"/>
                </a:lnTo>
                <a:lnTo>
                  <a:pt x="100500" y="515911"/>
                </a:lnTo>
                <a:lnTo>
                  <a:pt x="97599" y="508206"/>
                </a:lnTo>
                <a:lnTo>
                  <a:pt x="92793" y="501382"/>
                </a:lnTo>
                <a:lnTo>
                  <a:pt x="86819" y="496061"/>
                </a:lnTo>
                <a:close/>
              </a:path>
              <a:path w="102234" h="618489">
                <a:moveTo>
                  <a:pt x="49924" y="496823"/>
                </a:moveTo>
                <a:lnTo>
                  <a:pt x="39116" y="496823"/>
                </a:lnTo>
                <a:lnTo>
                  <a:pt x="43688" y="498601"/>
                </a:lnTo>
                <a:lnTo>
                  <a:pt x="47625" y="502157"/>
                </a:lnTo>
                <a:lnTo>
                  <a:pt x="51562" y="505840"/>
                </a:lnTo>
                <a:lnTo>
                  <a:pt x="53467" y="510539"/>
                </a:lnTo>
                <a:lnTo>
                  <a:pt x="53467" y="522350"/>
                </a:lnTo>
                <a:lnTo>
                  <a:pt x="51562" y="527049"/>
                </a:lnTo>
                <a:lnTo>
                  <a:pt x="43688" y="533653"/>
                </a:lnTo>
                <a:lnTo>
                  <a:pt x="38226" y="535304"/>
                </a:lnTo>
                <a:lnTo>
                  <a:pt x="59067" y="535304"/>
                </a:lnTo>
                <a:lnTo>
                  <a:pt x="60325" y="534161"/>
                </a:lnTo>
                <a:lnTo>
                  <a:pt x="62992" y="527303"/>
                </a:lnTo>
                <a:lnTo>
                  <a:pt x="62992" y="518794"/>
                </a:lnTo>
                <a:lnTo>
                  <a:pt x="62132" y="511532"/>
                </a:lnTo>
                <a:lnTo>
                  <a:pt x="59547" y="505364"/>
                </a:lnTo>
                <a:lnTo>
                  <a:pt x="55223" y="500292"/>
                </a:lnTo>
                <a:lnTo>
                  <a:pt x="49924" y="496823"/>
                </a:lnTo>
                <a:close/>
              </a:path>
              <a:path w="102234" h="618489">
                <a:moveTo>
                  <a:pt x="25146" y="571626"/>
                </a:moveTo>
                <a:lnTo>
                  <a:pt x="12065" y="571626"/>
                </a:lnTo>
                <a:lnTo>
                  <a:pt x="34417" y="594232"/>
                </a:lnTo>
                <a:lnTo>
                  <a:pt x="68961" y="618235"/>
                </a:lnTo>
                <a:lnTo>
                  <a:pt x="83185" y="618235"/>
                </a:lnTo>
                <a:lnTo>
                  <a:pt x="89535" y="615695"/>
                </a:lnTo>
                <a:lnTo>
                  <a:pt x="97733" y="607059"/>
                </a:lnTo>
                <a:lnTo>
                  <a:pt x="68579" y="607059"/>
                </a:lnTo>
                <a:lnTo>
                  <a:pt x="63373" y="605535"/>
                </a:lnTo>
                <a:lnTo>
                  <a:pt x="58547" y="602360"/>
                </a:lnTo>
                <a:lnTo>
                  <a:pt x="53721" y="599312"/>
                </a:lnTo>
                <a:lnTo>
                  <a:pt x="47625" y="594105"/>
                </a:lnTo>
                <a:lnTo>
                  <a:pt x="25146" y="571626"/>
                </a:lnTo>
                <a:close/>
              </a:path>
              <a:path w="102234" h="618489">
                <a:moveTo>
                  <a:pt x="11684" y="558164"/>
                </a:moveTo>
                <a:lnTo>
                  <a:pt x="1650" y="558164"/>
                </a:lnTo>
                <a:lnTo>
                  <a:pt x="1650" y="617346"/>
                </a:lnTo>
                <a:lnTo>
                  <a:pt x="11811" y="617346"/>
                </a:lnTo>
                <a:lnTo>
                  <a:pt x="11811" y="571626"/>
                </a:lnTo>
                <a:lnTo>
                  <a:pt x="25146" y="571626"/>
                </a:lnTo>
                <a:lnTo>
                  <a:pt x="11684" y="558164"/>
                </a:lnTo>
                <a:close/>
              </a:path>
              <a:path w="102234" h="618489">
                <a:moveTo>
                  <a:pt x="92456" y="563244"/>
                </a:moveTo>
                <a:lnTo>
                  <a:pt x="80645" y="563244"/>
                </a:lnTo>
                <a:lnTo>
                  <a:pt x="85572" y="569317"/>
                </a:lnTo>
                <a:lnTo>
                  <a:pt x="89106" y="575532"/>
                </a:lnTo>
                <a:lnTo>
                  <a:pt x="91235" y="581890"/>
                </a:lnTo>
                <a:lnTo>
                  <a:pt x="91948" y="588390"/>
                </a:lnTo>
                <a:lnTo>
                  <a:pt x="91948" y="594359"/>
                </a:lnTo>
                <a:lnTo>
                  <a:pt x="90424" y="598931"/>
                </a:lnTo>
                <a:lnTo>
                  <a:pt x="84200" y="605408"/>
                </a:lnTo>
                <a:lnTo>
                  <a:pt x="79756" y="607059"/>
                </a:lnTo>
                <a:lnTo>
                  <a:pt x="97733" y="607059"/>
                </a:lnTo>
                <a:lnTo>
                  <a:pt x="99044" y="605678"/>
                </a:lnTo>
                <a:lnTo>
                  <a:pt x="101385" y="598931"/>
                </a:lnTo>
                <a:lnTo>
                  <a:pt x="101355" y="588390"/>
                </a:lnTo>
                <a:lnTo>
                  <a:pt x="100903" y="582533"/>
                </a:lnTo>
                <a:lnTo>
                  <a:pt x="99202" y="575627"/>
                </a:lnTo>
                <a:lnTo>
                  <a:pt x="96383" y="569198"/>
                </a:lnTo>
                <a:lnTo>
                  <a:pt x="92456" y="56324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25658" y="460705"/>
            <a:ext cx="30718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Myanmar Text"/>
                <a:cs typeface="Myanmar Text"/>
              </a:rPr>
              <a:t>12</a:t>
            </a:r>
            <a:endParaRPr sz="2800">
              <a:latin typeface="Myanmar Text"/>
              <a:cs typeface="Myanmar Tex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4F1AB-29FA-4014-838F-6EAE85896450}"/>
              </a:ext>
            </a:extLst>
          </p:cNvPr>
          <p:cNvSpPr txBox="1"/>
          <p:nvPr/>
        </p:nvSpPr>
        <p:spPr>
          <a:xfrm>
            <a:off x="406717" y="228601"/>
            <a:ext cx="387953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Temp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  Temp() {</a:t>
            </a:r>
          </a:p>
          <a:p>
            <a:r>
              <a:rPr lang="en-IN" dirty="0"/>
              <a:t>            this(5);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("The Default constructor");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Temp(</a:t>
            </a:r>
            <a:r>
              <a:rPr lang="en-IN" dirty="0" err="1"/>
              <a:t>int</a:t>
            </a:r>
            <a:r>
              <a:rPr lang="en-IN" dirty="0"/>
              <a:t> x)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this(5, 15);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(x);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      // parameterized constructor 3 </a:t>
            </a:r>
          </a:p>
          <a:p>
            <a:r>
              <a:rPr lang="en-IN" dirty="0"/>
              <a:t>    Temp(int x, int y)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(x * y);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AB23A-0836-4452-8F33-791A902D3B37}"/>
              </a:ext>
            </a:extLst>
          </p:cNvPr>
          <p:cNvSpPr txBox="1"/>
          <p:nvPr/>
        </p:nvSpPr>
        <p:spPr>
          <a:xfrm>
            <a:off x="4572000" y="1214422"/>
            <a:ext cx="40005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</a:t>
            </a:r>
            <a:r>
              <a:rPr lang="en-IN" dirty="0" err="1"/>
              <a:t>ChainingConstructorDemo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      Temp t = new Temp(); </a:t>
            </a:r>
          </a:p>
          <a:p>
            <a:r>
              <a:rPr lang="en-IN" dirty="0"/>
              <a:t>    } </a:t>
            </a:r>
          </a:p>
          <a:p>
            <a:r>
              <a:rPr lang="en-IN" dirty="0"/>
              <a:t>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856895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Java, it is also possible to nest classes (a class within a class). </a:t>
            </a:r>
          </a:p>
          <a:p>
            <a:r>
              <a:rPr lang="en-IN" dirty="0"/>
              <a:t>The purpose of nested classes is to group classes that belong together, which makes your code more readable and maintainable. </a:t>
            </a:r>
          </a:p>
          <a:p>
            <a:r>
              <a:rPr lang="en-IN" dirty="0"/>
              <a:t>To access the inner class, create an object of the outer class, and then create an object of the inner class:</a:t>
            </a:r>
          </a:p>
          <a:p>
            <a:endParaRPr lang="en-IN" b="1" dirty="0"/>
          </a:p>
          <a:p>
            <a:r>
              <a:rPr lang="en-IN" dirty="0"/>
              <a:t>class </a:t>
            </a:r>
            <a:r>
              <a:rPr lang="en-IN" dirty="0" err="1"/>
              <a:t>OuterClass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int</a:t>
            </a:r>
            <a:r>
              <a:rPr lang="en-IN" dirty="0"/>
              <a:t> x = 10;</a:t>
            </a:r>
            <a:br>
              <a:rPr lang="en-IN" dirty="0"/>
            </a:br>
            <a:br>
              <a:rPr lang="en-IN" dirty="0"/>
            </a:br>
            <a:r>
              <a:rPr lang="en-IN" dirty="0"/>
              <a:t>  class </a:t>
            </a:r>
            <a:r>
              <a:rPr lang="en-IN" dirty="0" err="1"/>
              <a:t>InnerClass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 y = 5;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public class </a:t>
            </a:r>
            <a:r>
              <a:rPr lang="en-IN" dirty="0" err="1"/>
              <a:t>MyMainClass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>  public static void 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OuterClass</a:t>
            </a:r>
            <a:r>
              <a:rPr lang="en-IN" dirty="0"/>
              <a:t> </a:t>
            </a:r>
            <a:r>
              <a:rPr lang="en-IN" dirty="0" err="1"/>
              <a:t>myOuter</a:t>
            </a:r>
            <a:r>
              <a:rPr lang="en-IN" dirty="0"/>
              <a:t> = new </a:t>
            </a:r>
            <a:r>
              <a:rPr lang="en-IN" dirty="0" err="1"/>
              <a:t>OuterClass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OuterClass.InnerClass</a:t>
            </a:r>
            <a:r>
              <a:rPr lang="en-IN" dirty="0"/>
              <a:t> </a:t>
            </a:r>
            <a:r>
              <a:rPr lang="en-IN" dirty="0" err="1"/>
              <a:t>myInner</a:t>
            </a:r>
            <a:r>
              <a:rPr lang="en-IN" dirty="0"/>
              <a:t> = </a:t>
            </a:r>
            <a:r>
              <a:rPr lang="en-IN" dirty="0" err="1"/>
              <a:t>myOuter.new</a:t>
            </a:r>
            <a:r>
              <a:rPr lang="en-IN" dirty="0"/>
              <a:t> </a:t>
            </a:r>
            <a:r>
              <a:rPr lang="en-IN" dirty="0" err="1"/>
              <a:t>InnerClass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   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myInner.y</a:t>
            </a:r>
            <a:r>
              <a:rPr lang="en-IN" dirty="0"/>
              <a:t> + </a:t>
            </a:r>
            <a:r>
              <a:rPr lang="en-IN" dirty="0" err="1"/>
              <a:t>myOuter.x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 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301880" y="0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Inner class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2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1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92696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There are basically three advantages of inner classes in java. They are as follows:</a:t>
            </a:r>
          </a:p>
          <a:p>
            <a:pPr algn="just"/>
            <a:r>
              <a:rPr lang="en-GB" sz="2400" dirty="0"/>
              <a:t>1) Nested classes represent a special type of relationship that is </a:t>
            </a:r>
            <a:r>
              <a:rPr lang="en-GB" sz="2400" b="1" dirty="0"/>
              <a:t>it can access all the members (data members and methods) of outer class</a:t>
            </a:r>
            <a:r>
              <a:rPr lang="en-GB" sz="2400" dirty="0"/>
              <a:t> including private.</a:t>
            </a:r>
          </a:p>
          <a:p>
            <a:pPr algn="just"/>
            <a:r>
              <a:rPr lang="en-GB" sz="2400" dirty="0"/>
              <a:t>2) Nested classes are used </a:t>
            </a:r>
            <a:r>
              <a:rPr lang="en-GB" sz="2400" b="1" dirty="0"/>
              <a:t>to develop more readable and maintainable code</a:t>
            </a:r>
            <a:r>
              <a:rPr lang="en-GB" sz="2400" dirty="0"/>
              <a:t> because it logically group classes and interfaces in one place only.</a:t>
            </a:r>
          </a:p>
          <a:p>
            <a:pPr algn="just"/>
            <a:r>
              <a:rPr lang="en-GB" sz="2400" dirty="0"/>
              <a:t>3) </a:t>
            </a:r>
            <a:r>
              <a:rPr lang="en-GB" sz="2400" b="1" dirty="0"/>
              <a:t>Code Optimization</a:t>
            </a:r>
            <a:r>
              <a:rPr lang="en-GB" sz="2400" dirty="0"/>
              <a:t>: It requires less code to write.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29027"/>
            <a:ext cx="348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/>
              <a:t>Advantages  of </a:t>
            </a:r>
            <a:r>
              <a:rPr lang="en-IN" sz="2400" b="1" u="sng" dirty="0"/>
              <a:t>Inner class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2400">
                <a:solidFill>
                  <a:srgbClr val="898989"/>
                </a:solidFill>
              </a:rPr>
              <a:pPr/>
              <a:t>3</a:t>
            </a:fld>
            <a:endParaRPr lang="en-GB" altLang="zh-CN" sz="24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533745"/>
            <a:ext cx="856895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A constructor is a block of codes similar to the method.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It is called </a:t>
            </a:r>
            <a:r>
              <a:rPr lang="en-GB" b="1" dirty="0"/>
              <a:t>automatically</a:t>
            </a:r>
            <a:r>
              <a:rPr lang="en-GB" dirty="0"/>
              <a:t> when an instance of the class is created (object </a:t>
            </a:r>
            <a:r>
              <a:rPr lang="en-GB" dirty="0" err="1"/>
              <a:t>craetion</a:t>
            </a:r>
            <a:r>
              <a:rPr lang="en-GB" dirty="0"/>
              <a:t>)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Constructor is normally used for initializing objects with default values unless different values are supplied. 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Constructor has the same name as the class name. 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Constructor cannot return values, so there is no return type for a constructor not even “void”.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A class can have more than one constructor as long as they have different signature (i.e., different input arguments </a:t>
            </a:r>
            <a:r>
              <a:rPr lang="en-IN" sz="2000" dirty="0"/>
              <a:t>syntax).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Every time an object is created using the </a:t>
            </a:r>
            <a:r>
              <a:rPr lang="en-GB" b="1" dirty="0"/>
              <a:t>new</a:t>
            </a:r>
            <a:r>
              <a:rPr lang="en-GB" dirty="0"/>
              <a:t>() keyword, at least one constructor is called.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It calls a default constructor if there is no constructor available in the class. In such case, Java compiler provides a default constructor by default.</a:t>
            </a:r>
          </a:p>
          <a:p>
            <a:pPr marL="176213" indent="-176213" algn="just">
              <a:buFont typeface="Arial" panose="020B0604020202020204" pitchFamily="34" charset="0"/>
              <a:buChar char="•"/>
              <a:defRPr/>
            </a:pPr>
            <a:r>
              <a:rPr lang="en-GB" dirty="0"/>
              <a:t>A Java constructor cannot be abstract, static, final, and synchronized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64" y="29029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Constructors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4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pic>
        <p:nvPicPr>
          <p:cNvPr id="1026" name="Picture 2" descr="Image result for TYpes of constructors in java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87" y="4653136"/>
            <a:ext cx="5698001" cy="18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78" y="604626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/>
              <a:t>A constructor is called "Default Constructor" when it doesn't have any parameter.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dirty="0"/>
              <a:t>The default constructor is used to provide the default values to the object like 0, null, etc., depending on the type.</a:t>
            </a:r>
          </a:p>
          <a:p>
            <a:pPr algn="just">
              <a:lnSpc>
                <a:spcPct val="150000"/>
              </a:lnSpc>
            </a:pPr>
            <a:r>
              <a:rPr lang="en-GB" sz="2800" b="1" dirty="0"/>
              <a:t>Syntax: </a:t>
            </a:r>
          </a:p>
          <a:p>
            <a:pPr algn="just">
              <a:lnSpc>
                <a:spcPct val="150000"/>
              </a:lnSpc>
            </a:pPr>
            <a:r>
              <a:rPr lang="en-IN" sz="2800" b="1" dirty="0"/>
              <a:t>&lt;</a:t>
            </a:r>
            <a:r>
              <a:rPr lang="en-IN" sz="2800" b="1" dirty="0" err="1"/>
              <a:t>class_name</a:t>
            </a:r>
            <a:r>
              <a:rPr lang="en-IN" sz="2800" b="1" dirty="0"/>
              <a:t>&gt;() </a:t>
            </a:r>
          </a:p>
          <a:p>
            <a:pPr algn="just">
              <a:lnSpc>
                <a:spcPct val="150000"/>
              </a:lnSpc>
            </a:pPr>
            <a:r>
              <a:rPr lang="en-IN" sz="2800" b="1" dirty="0"/>
              <a:t>{    </a:t>
            </a:r>
          </a:p>
          <a:p>
            <a:pPr algn="just">
              <a:lnSpc>
                <a:spcPct val="150000"/>
              </a:lnSpc>
            </a:pPr>
            <a:r>
              <a:rPr lang="en-IN" sz="2800" b="1" dirty="0"/>
              <a:t>}  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347864" y="29029"/>
            <a:ext cx="3115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Default Constructor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5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06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7863" y="0"/>
            <a:ext cx="227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Default Constructor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6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33137"/>
            <a:ext cx="7056784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/>
              <a:t>//Program for default constructor</a:t>
            </a:r>
          </a:p>
          <a:p>
            <a:r>
              <a:rPr lang="en-GB" sz="2200" b="1" dirty="0"/>
              <a:t>class Values{</a:t>
            </a:r>
          </a:p>
          <a:p>
            <a:r>
              <a:rPr lang="en-GB" sz="2200" b="1" dirty="0" err="1"/>
              <a:t>int</a:t>
            </a:r>
            <a:r>
              <a:rPr lang="en-GB" sz="2200" b="1" dirty="0"/>
              <a:t> id;</a:t>
            </a:r>
          </a:p>
          <a:p>
            <a:r>
              <a:rPr lang="en-GB" sz="2200" b="1" dirty="0"/>
              <a:t>String name;</a:t>
            </a:r>
          </a:p>
          <a:p>
            <a:r>
              <a:rPr lang="en-GB" sz="2200" b="1" dirty="0">
                <a:solidFill>
                  <a:srgbClr val="FF0000"/>
                </a:solidFill>
              </a:rPr>
              <a:t>/*Values()</a:t>
            </a:r>
          </a:p>
          <a:p>
            <a:r>
              <a:rPr lang="en-GB" sz="2200" b="1" dirty="0">
                <a:solidFill>
                  <a:srgbClr val="FF0000"/>
                </a:solidFill>
              </a:rPr>
              <a:t>{</a:t>
            </a:r>
          </a:p>
          <a:p>
            <a:r>
              <a:rPr lang="en-GB" sz="2200" b="1" dirty="0">
                <a:solidFill>
                  <a:srgbClr val="FF0000"/>
                </a:solidFill>
              </a:rPr>
              <a:t>id=15;</a:t>
            </a:r>
          </a:p>
          <a:p>
            <a:r>
              <a:rPr lang="en-GB" sz="2200" b="1" dirty="0">
                <a:solidFill>
                  <a:srgbClr val="FF0000"/>
                </a:solidFill>
              </a:rPr>
              <a:t>name="Hello";</a:t>
            </a:r>
          </a:p>
          <a:p>
            <a:r>
              <a:rPr lang="en-GB" sz="2200" b="1" dirty="0">
                <a:solidFill>
                  <a:srgbClr val="FF0000"/>
                </a:solidFill>
              </a:rPr>
              <a:t>} */</a:t>
            </a:r>
          </a:p>
          <a:p>
            <a:r>
              <a:rPr lang="en-GB" sz="2200" b="1" dirty="0"/>
              <a:t>void display(){</a:t>
            </a:r>
          </a:p>
          <a:p>
            <a:r>
              <a:rPr lang="en-GB" sz="2200" b="1" dirty="0" err="1"/>
              <a:t>System.out.println</a:t>
            </a:r>
            <a:r>
              <a:rPr lang="en-GB" sz="2200" b="1" dirty="0"/>
              <a:t>("Id is :"+ id+"\</a:t>
            </a:r>
            <a:r>
              <a:rPr lang="en-GB" sz="2200" b="1" dirty="0" err="1"/>
              <a:t>nName</a:t>
            </a:r>
            <a:r>
              <a:rPr lang="en-GB" sz="2200" b="1" dirty="0"/>
              <a:t> is:"+name);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class </a:t>
            </a:r>
            <a:r>
              <a:rPr lang="en-GB" sz="2200" b="1" dirty="0" err="1"/>
              <a:t>DefCon</a:t>
            </a:r>
            <a:r>
              <a:rPr lang="en-GB" sz="2200" b="1" dirty="0"/>
              <a:t>{</a:t>
            </a:r>
          </a:p>
          <a:p>
            <a:r>
              <a:rPr lang="en-GB" sz="2200" b="1" dirty="0"/>
              <a:t>public static void main(String </a:t>
            </a:r>
            <a:r>
              <a:rPr lang="en-GB" sz="2200" b="1" dirty="0" err="1"/>
              <a:t>args</a:t>
            </a:r>
            <a:r>
              <a:rPr lang="en-GB" sz="2200" b="1" dirty="0"/>
              <a:t>[]){</a:t>
            </a:r>
          </a:p>
          <a:p>
            <a:r>
              <a:rPr lang="en-GB" sz="2200" b="1" dirty="0"/>
              <a:t>Values v=new Values();</a:t>
            </a:r>
          </a:p>
          <a:p>
            <a:r>
              <a:rPr lang="en-GB" sz="2200" b="1" dirty="0" err="1"/>
              <a:t>v.display</a:t>
            </a:r>
            <a:r>
              <a:rPr lang="en-GB" sz="2200" b="1" dirty="0"/>
              <a:t>();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}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1105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78" y="523220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ü"/>
            </a:pPr>
            <a:r>
              <a:rPr lang="en-GB" sz="2000" dirty="0"/>
              <a:t>A constructor which has a specific number of parameters is called a parameterized constructor.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GB" sz="2000" dirty="0"/>
              <a:t>The parameterized constructor is used to provide different values or same values to distinct objects.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7784" y="0"/>
            <a:ext cx="4177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Parameterized Constructor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7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5576" y="1846659"/>
            <a:ext cx="70567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/>
              <a:t>//Program for parameterized constructor</a:t>
            </a:r>
          </a:p>
          <a:p>
            <a:r>
              <a:rPr lang="en-GB" sz="2200" b="1" dirty="0"/>
              <a:t>import </a:t>
            </a:r>
            <a:r>
              <a:rPr lang="en-GB" sz="2200" b="1" dirty="0" err="1"/>
              <a:t>java.util</a:t>
            </a:r>
            <a:r>
              <a:rPr lang="en-GB" sz="2200" b="1" dirty="0"/>
              <a:t>.*;</a:t>
            </a:r>
          </a:p>
          <a:p>
            <a:r>
              <a:rPr lang="en-GB" sz="2200" b="1" dirty="0"/>
              <a:t>class Values{</a:t>
            </a:r>
          </a:p>
          <a:p>
            <a:r>
              <a:rPr lang="en-GB" sz="2200" b="1" dirty="0"/>
              <a:t> </a:t>
            </a:r>
            <a:r>
              <a:rPr lang="en-GB" sz="2200" b="1" dirty="0" err="1"/>
              <a:t>int</a:t>
            </a:r>
            <a:r>
              <a:rPr lang="en-GB" sz="2200" b="1" dirty="0"/>
              <a:t> id;</a:t>
            </a:r>
          </a:p>
          <a:p>
            <a:r>
              <a:rPr lang="en-GB" sz="2200" b="1" dirty="0"/>
              <a:t> String name;</a:t>
            </a:r>
          </a:p>
          <a:p>
            <a:r>
              <a:rPr lang="en-GB" sz="2200" b="1" dirty="0"/>
              <a:t>Values(</a:t>
            </a:r>
            <a:r>
              <a:rPr lang="en-GB" sz="2200" b="1" dirty="0" err="1"/>
              <a:t>int</a:t>
            </a:r>
            <a:r>
              <a:rPr lang="en-GB" sz="2200" b="1" dirty="0"/>
              <a:t> </a:t>
            </a:r>
            <a:r>
              <a:rPr lang="en-GB" sz="2200" b="1" dirty="0" err="1"/>
              <a:t>n,String</a:t>
            </a:r>
            <a:r>
              <a:rPr lang="en-GB" sz="2200" b="1" dirty="0"/>
              <a:t> </a:t>
            </a:r>
            <a:r>
              <a:rPr lang="en-GB" sz="2200" b="1" dirty="0" err="1"/>
              <a:t>str</a:t>
            </a:r>
            <a:r>
              <a:rPr lang="en-GB" sz="2200" b="1" dirty="0"/>
              <a:t>)</a:t>
            </a:r>
          </a:p>
          <a:p>
            <a:r>
              <a:rPr lang="en-GB" sz="2200" b="1" dirty="0"/>
              <a:t>{</a:t>
            </a:r>
          </a:p>
          <a:p>
            <a:r>
              <a:rPr lang="en-GB" sz="2200" b="1" dirty="0"/>
              <a:t>id=n;</a:t>
            </a:r>
          </a:p>
          <a:p>
            <a:r>
              <a:rPr lang="en-GB" sz="2200" b="1" dirty="0"/>
              <a:t>name=</a:t>
            </a:r>
            <a:r>
              <a:rPr lang="en-GB" sz="2200" b="1" dirty="0" err="1"/>
              <a:t>str</a:t>
            </a:r>
            <a:r>
              <a:rPr lang="en-GB" sz="2200" b="1" dirty="0"/>
              <a:t>;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void display(){</a:t>
            </a:r>
          </a:p>
          <a:p>
            <a:r>
              <a:rPr lang="en-GB" sz="2200" b="1" dirty="0" err="1"/>
              <a:t>System.out.println</a:t>
            </a:r>
            <a:r>
              <a:rPr lang="en-GB" sz="2200" b="1" dirty="0"/>
              <a:t>("Id is :"+ id+"\</a:t>
            </a:r>
            <a:r>
              <a:rPr lang="en-GB" sz="2200" b="1" dirty="0" err="1"/>
              <a:t>nName</a:t>
            </a:r>
            <a:r>
              <a:rPr lang="en-GB" sz="2200" b="1" dirty="0"/>
              <a:t> is:"+name);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}                       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8304" y="60212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96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8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333137"/>
            <a:ext cx="70567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/>
              <a:t>class </a:t>
            </a:r>
            <a:r>
              <a:rPr lang="en-GB" sz="2200" b="1" dirty="0" err="1"/>
              <a:t>ParaCon</a:t>
            </a:r>
            <a:r>
              <a:rPr lang="en-GB" sz="2200" b="1" dirty="0"/>
              <a:t>{</a:t>
            </a:r>
          </a:p>
          <a:p>
            <a:r>
              <a:rPr lang="en-GB" sz="2200" b="1" dirty="0"/>
              <a:t>public static void main(String </a:t>
            </a:r>
            <a:r>
              <a:rPr lang="en-GB" sz="2200" b="1" dirty="0" err="1"/>
              <a:t>args</a:t>
            </a:r>
            <a:r>
              <a:rPr lang="en-GB" sz="2200" b="1" dirty="0"/>
              <a:t>[]){</a:t>
            </a:r>
          </a:p>
          <a:p>
            <a:r>
              <a:rPr lang="en-GB" sz="2200" b="1" dirty="0"/>
              <a:t>Scanner s=new Scanner(System.in);</a:t>
            </a:r>
          </a:p>
          <a:p>
            <a:r>
              <a:rPr lang="en-GB" sz="2200" b="1" dirty="0" err="1"/>
              <a:t>int</a:t>
            </a:r>
            <a:r>
              <a:rPr lang="en-GB" sz="2200" b="1" dirty="0"/>
              <a:t> number;</a:t>
            </a:r>
          </a:p>
          <a:p>
            <a:r>
              <a:rPr lang="en-GB" sz="2200" b="1" dirty="0"/>
              <a:t>String </a:t>
            </a:r>
            <a:r>
              <a:rPr lang="en-GB" sz="2200" b="1" dirty="0" err="1"/>
              <a:t>sname</a:t>
            </a:r>
            <a:r>
              <a:rPr lang="en-GB" sz="2200" b="1" dirty="0"/>
              <a:t>;</a:t>
            </a:r>
          </a:p>
          <a:p>
            <a:r>
              <a:rPr lang="en-GB" sz="2200" b="1" dirty="0" err="1"/>
              <a:t>System.out.println</a:t>
            </a:r>
            <a:r>
              <a:rPr lang="en-GB" sz="2200" b="1" dirty="0"/>
              <a:t>("Enter name");</a:t>
            </a:r>
          </a:p>
          <a:p>
            <a:r>
              <a:rPr lang="en-GB" sz="2200" b="1" dirty="0" err="1"/>
              <a:t>sname</a:t>
            </a:r>
            <a:r>
              <a:rPr lang="en-GB" sz="2200" b="1" dirty="0"/>
              <a:t>=</a:t>
            </a:r>
            <a:r>
              <a:rPr lang="en-GB" sz="2200" b="1" dirty="0" err="1"/>
              <a:t>s.nextLine</a:t>
            </a:r>
            <a:r>
              <a:rPr lang="en-GB" sz="2200" b="1" dirty="0"/>
              <a:t>(); </a:t>
            </a:r>
          </a:p>
          <a:p>
            <a:r>
              <a:rPr lang="en-GB" sz="2200" b="1" dirty="0" err="1"/>
              <a:t>System.out.println</a:t>
            </a:r>
            <a:r>
              <a:rPr lang="en-GB" sz="2200" b="1" dirty="0"/>
              <a:t>("Enter ID");</a:t>
            </a:r>
          </a:p>
          <a:p>
            <a:r>
              <a:rPr lang="en-GB" sz="2200" b="1" dirty="0"/>
              <a:t>number=</a:t>
            </a:r>
            <a:r>
              <a:rPr lang="en-GB" sz="2200" b="1" dirty="0" err="1"/>
              <a:t>s.nextInt</a:t>
            </a:r>
            <a:r>
              <a:rPr lang="en-GB" sz="2200" b="1" dirty="0"/>
              <a:t>();</a:t>
            </a:r>
          </a:p>
          <a:p>
            <a:r>
              <a:rPr lang="en-GB" sz="2200" b="1" dirty="0"/>
              <a:t>Values v1=new Values(</a:t>
            </a:r>
            <a:r>
              <a:rPr lang="en-GB" sz="2200" b="1" dirty="0" err="1"/>
              <a:t>number,sname</a:t>
            </a:r>
            <a:r>
              <a:rPr lang="en-GB" sz="2200" b="1" dirty="0"/>
              <a:t>);</a:t>
            </a:r>
          </a:p>
          <a:p>
            <a:r>
              <a:rPr lang="en-GB" sz="2200" b="1" dirty="0"/>
              <a:t>Values v2=new Values(100,"Hari");</a:t>
            </a:r>
          </a:p>
          <a:p>
            <a:r>
              <a:rPr lang="en-GB" sz="2200" b="1" dirty="0"/>
              <a:t>v1.display();</a:t>
            </a:r>
          </a:p>
          <a:p>
            <a:r>
              <a:rPr lang="en-GB" sz="2200" b="1" dirty="0"/>
              <a:t>v2.display();</a:t>
            </a:r>
          </a:p>
          <a:p>
            <a:r>
              <a:rPr lang="en-GB" sz="2200" b="1" dirty="0"/>
              <a:t>}</a:t>
            </a:r>
          </a:p>
          <a:p>
            <a:r>
              <a:rPr lang="en-GB" sz="2200" b="1" dirty="0"/>
              <a:t>}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54354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533745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en-GB" dirty="0"/>
              <a:t>In Java, a constructor is just like a method but without return type.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GB" dirty="0"/>
              <a:t>It can also be overloaded like Java methods.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GB" dirty="0"/>
              <a:t>Constructor overloading in Java is a technique of having more than one constructor with different parameter lists.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GB" dirty="0"/>
              <a:t>They are arranged in a way that each constructor performs a different task. </a:t>
            </a:r>
          </a:p>
          <a:p>
            <a:pPr marL="285750" indent="-285750" algn="just">
              <a:buFont typeface="Wingdings" pitchFamily="2" charset="2"/>
              <a:buChar char="v"/>
            </a:pPr>
            <a:r>
              <a:rPr lang="en-GB" dirty="0"/>
              <a:t>They are differentiated by the compiler by the number of parameters in the list and their types.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5816" y="29029"/>
            <a:ext cx="383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Constructor Overloading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06391" y="6309320"/>
            <a:ext cx="37217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SimSun" pitchFamily="2" charset="-122"/>
              </a:defRPr>
            </a:lvl9pPr>
          </a:lstStyle>
          <a:p>
            <a:fld id="{435CF69F-8683-4780-BDD6-5FB6009E8D78}" type="slidenum">
              <a:rPr lang="zh-CN" altLang="en-GB" sz="1800">
                <a:solidFill>
                  <a:srgbClr val="898989"/>
                </a:solidFill>
              </a:rPr>
              <a:pPr/>
              <a:t>9</a:t>
            </a:fld>
            <a:endParaRPr lang="en-GB" altLang="zh-CN" sz="1800" dirty="0">
              <a:solidFill>
                <a:srgbClr val="89898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9610" y="2492896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//Program for constructor overloading</a:t>
            </a:r>
          </a:p>
          <a:p>
            <a:r>
              <a:rPr lang="en-IN" b="1" dirty="0"/>
              <a:t>import </a:t>
            </a:r>
            <a:r>
              <a:rPr lang="en-IN" b="1" dirty="0" err="1"/>
              <a:t>java.util</a:t>
            </a:r>
            <a:r>
              <a:rPr lang="en-IN" b="1" dirty="0"/>
              <a:t>.*;</a:t>
            </a:r>
          </a:p>
          <a:p>
            <a:r>
              <a:rPr lang="en-IN" b="1" dirty="0"/>
              <a:t>class Values{</a:t>
            </a:r>
          </a:p>
          <a:p>
            <a:r>
              <a:rPr lang="en-IN" b="1" dirty="0" err="1"/>
              <a:t>int</a:t>
            </a:r>
            <a:r>
              <a:rPr lang="en-IN" b="1" dirty="0"/>
              <a:t> id;</a:t>
            </a:r>
          </a:p>
          <a:p>
            <a:r>
              <a:rPr lang="en-IN" b="1" dirty="0"/>
              <a:t>String name;</a:t>
            </a:r>
          </a:p>
          <a:p>
            <a:r>
              <a:rPr lang="en-IN" b="1" dirty="0"/>
              <a:t>Values()  {</a:t>
            </a:r>
          </a:p>
          <a:p>
            <a:r>
              <a:rPr lang="en-IN" b="1" dirty="0"/>
              <a:t>id=10;</a:t>
            </a:r>
          </a:p>
          <a:p>
            <a:r>
              <a:rPr lang="en-IN" b="1" dirty="0"/>
              <a:t>name="</a:t>
            </a:r>
            <a:r>
              <a:rPr lang="en-IN" b="1" dirty="0" err="1"/>
              <a:t>Arun</a:t>
            </a:r>
            <a:r>
              <a:rPr lang="en-IN" b="1" dirty="0"/>
              <a:t>";  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Values(</a:t>
            </a:r>
            <a:r>
              <a:rPr lang="en-IN" b="1" dirty="0" err="1"/>
              <a:t>int</a:t>
            </a:r>
            <a:r>
              <a:rPr lang="en-IN" b="1" dirty="0"/>
              <a:t> n, String </a:t>
            </a:r>
            <a:r>
              <a:rPr lang="en-IN" b="1" dirty="0" err="1"/>
              <a:t>str</a:t>
            </a:r>
            <a:r>
              <a:rPr lang="en-IN" b="1" dirty="0"/>
              <a:t>) {</a:t>
            </a:r>
          </a:p>
          <a:p>
            <a:r>
              <a:rPr lang="en-IN" b="1" dirty="0"/>
              <a:t>id=n;</a:t>
            </a:r>
          </a:p>
          <a:p>
            <a:r>
              <a:rPr lang="en-IN" b="1" dirty="0"/>
              <a:t>name=</a:t>
            </a:r>
            <a:r>
              <a:rPr lang="en-IN" b="1" dirty="0" err="1"/>
              <a:t>str</a:t>
            </a:r>
            <a:r>
              <a:rPr lang="en-IN" b="1" dirty="0"/>
              <a:t>;</a:t>
            </a:r>
          </a:p>
          <a:p>
            <a:r>
              <a:rPr lang="en-IN" b="1" dirty="0"/>
              <a:t>}</a:t>
            </a:r>
          </a:p>
          <a:p>
            <a:r>
              <a:rPr lang="en-IN" b="1" dirty="0"/>
              <a:t>void display(){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("Id is :"+ id+"\</a:t>
            </a:r>
            <a:r>
              <a:rPr lang="en-IN" b="1" dirty="0" err="1"/>
              <a:t>nName</a:t>
            </a:r>
            <a:r>
              <a:rPr lang="en-IN" b="1" dirty="0"/>
              <a:t> is:"+name);   }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8384" y="602128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contd</a:t>
            </a:r>
            <a:r>
              <a:rPr lang="en-I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85745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1319</Words>
  <Application>Microsoft Office PowerPoint</Application>
  <PresentationFormat>On-screen Show (4:3)</PresentationFormat>
  <Paragraphs>181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Myanmar Text</vt:lpstr>
      <vt:lpstr>Tahoma</vt:lpstr>
      <vt:lpstr>urw-din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Constructor Chaining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18SC2009R  Object Oriented Programming (OOP)</dc:title>
  <dc:creator>admin</dc:creator>
  <cp:lastModifiedBy>B CHIHNITA REDDY</cp:lastModifiedBy>
  <cp:revision>112</cp:revision>
  <dcterms:created xsi:type="dcterms:W3CDTF">2019-07-20T17:27:56Z</dcterms:created>
  <dcterms:modified xsi:type="dcterms:W3CDTF">2022-05-29T05:29:34Z</dcterms:modified>
</cp:coreProperties>
</file>