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90" r:id="rId2"/>
    <p:sldId id="276" r:id="rId3"/>
    <p:sldId id="317" r:id="rId4"/>
    <p:sldId id="306" r:id="rId5"/>
    <p:sldId id="291" r:id="rId6"/>
    <p:sldId id="278" r:id="rId7"/>
    <p:sldId id="315" r:id="rId8"/>
    <p:sldId id="293" r:id="rId9"/>
    <p:sldId id="307" r:id="rId10"/>
    <p:sldId id="309" r:id="rId11"/>
    <p:sldId id="318" r:id="rId12"/>
    <p:sldId id="319" r:id="rId13"/>
    <p:sldId id="321" r:id="rId14"/>
    <p:sldId id="320" r:id="rId15"/>
    <p:sldId id="322" r:id="rId16"/>
    <p:sldId id="31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A2EDF-9D4C-4951-AB5A-18C70665F772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K L University, BES-I,   Problem Solving in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AE82C-51B0-4D8F-90AE-B4A9E5A17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526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5/29/2022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060186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31986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5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1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0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19ECD-D182-446F-85EE-B9E4B21402EF}" type="datetime2">
              <a:rPr lang="en-US" smtClean="0"/>
              <a:pPr>
                <a:defRPr/>
              </a:pPr>
              <a:t>Sunday, May 29,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                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71DEF-AC7B-46B4-8CAA-074E5AE1F25C}" type="datetime2">
              <a:rPr lang="en-US" smtClean="0"/>
              <a:pPr>
                <a:defRPr/>
              </a:pPr>
              <a:t>Sunday, May 29,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                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BE9AE-B5F9-416C-B597-B78198E7E62A}" type="datetime2">
              <a:rPr lang="en-US" smtClean="0"/>
              <a:pPr>
                <a:defRPr/>
              </a:pPr>
              <a:t>Sunday, May 29,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                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4932D-9AA2-4B1B-990D-262E1F7229E0}" type="datetime2">
              <a:rPr lang="en-US" smtClean="0"/>
              <a:pPr>
                <a:defRPr/>
              </a:pPr>
              <a:t>Sunday, May 29,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                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B7069-8879-4530-843C-C4D0CCE66AD4}" type="datetime2">
              <a:rPr lang="en-US" smtClean="0"/>
              <a:pPr>
                <a:defRPr/>
              </a:pPr>
              <a:t>Sunday, May 29,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                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3AC6-0AAD-41B3-9006-50737838A824}" type="datetime2">
              <a:rPr lang="en-US" smtClean="0"/>
              <a:pPr>
                <a:defRPr/>
              </a:pPr>
              <a:t>Sunday, May 29, 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                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74FFB-D7A7-4532-9120-217671138BEC}" type="datetime2">
              <a:rPr lang="en-US" smtClean="0"/>
              <a:pPr>
                <a:defRPr/>
              </a:pPr>
              <a:t>Sunday, May 29, 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                                                                  BES-1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A05FE-AF85-4139-98DF-086078C4AFA3}" type="datetime2">
              <a:rPr lang="en-US" smtClean="0"/>
              <a:pPr>
                <a:defRPr/>
              </a:pPr>
              <a:t>Sunday, May 29, 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                                                                  BES-1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F446B-1C1D-41A0-A01F-2D0F9F237A6C}" type="datetime2">
              <a:rPr lang="en-US" smtClean="0"/>
              <a:pPr>
                <a:defRPr/>
              </a:pPr>
              <a:t>Sunday, May 29, 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                                                                  BES-1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91FD7-E857-40E0-A36D-998A5B4F2B84}" type="datetime2">
              <a:rPr lang="en-US" smtClean="0"/>
              <a:pPr>
                <a:defRPr/>
              </a:pPr>
              <a:t>Sunday, May 29, 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                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6B2E7-DE4B-477D-A4EE-E28671ABFDC3}" type="datetime2">
              <a:rPr lang="en-US" smtClean="0"/>
              <a:pPr>
                <a:defRPr/>
              </a:pPr>
              <a:t>Sunday, May 29, 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                  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DEA0C21-4DA6-4E8D-9B93-778C8235F10C}" type="datetime2">
              <a:rPr lang="en-US" smtClean="0"/>
              <a:pPr>
                <a:defRPr/>
              </a:pPr>
              <a:t>Sunday, May 29,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KLEF                                                                  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itchFamily="18" charset="0"/>
              </a:rPr>
              <a:t>Session </a:t>
            </a:r>
            <a:r>
              <a:rPr lang="en-US" sz="3600" b="1">
                <a:solidFill>
                  <a:srgbClr val="00B0F0"/>
                </a:solidFill>
                <a:latin typeface="Times New Roman" panose="02020603050405020304" pitchFamily="18" charset="0"/>
                <a:cs typeface="Times New Roman" pitchFamily="18" charset="0"/>
              </a:rPr>
              <a:t>Outcome java</a:t>
            </a:r>
            <a:endParaRPr lang="en-US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Outcomes: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usage of Accessor and mutator methods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Students will understand the toString() method </a:t>
            </a:r>
          </a:p>
        </p:txBody>
      </p:sp>
    </p:spTree>
    <p:extLst>
      <p:ext uri="{BB962C8B-B14F-4D97-AF65-F5344CB8AC3E}">
        <p14:creationId xmlns:p14="http://schemas.microsoft.com/office/powerpoint/2010/main" val="129854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7977" cy="50292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toString()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output=String.format("Length =%.1f Breadth= %.1f Height = %.1f volume= %.1f",l,b,h,volume() 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output;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double volume()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-------------;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4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45526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Access each of these methods through an object of Cuboid from the main() method of Demo class. Set the instance variables by obtaining input from console. 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193177"/>
          </a:xfrm>
        </p:spPr>
        <p:txBody>
          <a:bodyPr/>
          <a:lstStyle/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Write a Java Program to create Student class with ID, name, gender and branch. Use getter and setters. The ID must be 9-digit number, name must not have special characters and digits, gender must be either M/F and branch must be either ECE/CSE/ME/ECSE/CE/BT/EEE. Use toString() to format the details of Student. </a:t>
            </a: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" y="679269"/>
            <a:ext cx="3683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Practice problem-1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-2224288" y="417330"/>
            <a:ext cx="6825125" cy="655638"/>
          </a:xfrm>
        </p:spPr>
        <p:txBody>
          <a:bodyPr/>
          <a:lstStyle/>
          <a:p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9433" y="1691158"/>
            <a:ext cx="4055900" cy="1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9432" y="1089874"/>
            <a:ext cx="4047186" cy="4898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8" name="TextBox 7"/>
          <p:cNvSpPr txBox="1"/>
          <p:nvPr/>
        </p:nvSpPr>
        <p:spPr>
          <a:xfrm>
            <a:off x="299434" y="1174117"/>
            <a:ext cx="2485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</a:t>
            </a:r>
            <a:endParaRPr lang="en-IN" sz="20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1477" y="3130675"/>
            <a:ext cx="4105140" cy="37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0717" y="1673394"/>
            <a:ext cx="19265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err="1"/>
              <a:t>id:long</a:t>
            </a:r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name:String</a:t>
            </a:r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gender:String</a:t>
            </a:r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branch:String</a:t>
            </a:r>
            <a:endParaRPr lang="en-US" sz="2000" dirty="0"/>
          </a:p>
          <a:p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9431" y="3098048"/>
            <a:ext cx="40471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</a:t>
            </a:r>
            <a:r>
              <a:rPr lang="en-US" sz="2000" dirty="0" err="1"/>
              <a:t>setName</a:t>
            </a:r>
            <a:r>
              <a:rPr lang="en-US" sz="2000" dirty="0"/>
              <a:t>(</a:t>
            </a:r>
            <a:r>
              <a:rPr lang="en-US" sz="2000" dirty="0" err="1"/>
              <a:t>name:String</a:t>
            </a:r>
            <a:r>
              <a:rPr lang="en-US" sz="2000" dirty="0"/>
              <a:t>):</a:t>
            </a:r>
            <a:r>
              <a:rPr lang="en-US" sz="2000" dirty="0" err="1"/>
              <a:t>boolean</a:t>
            </a:r>
            <a:endParaRPr lang="en-US" sz="2000" dirty="0"/>
          </a:p>
          <a:p>
            <a:r>
              <a:rPr lang="en-US" sz="2000" dirty="0"/>
              <a:t>+</a:t>
            </a:r>
            <a:r>
              <a:rPr lang="en-US" sz="2000" dirty="0" err="1"/>
              <a:t>setId</a:t>
            </a:r>
            <a:r>
              <a:rPr lang="en-US" sz="2000" dirty="0"/>
              <a:t>(</a:t>
            </a:r>
            <a:r>
              <a:rPr lang="en-US" sz="2000" dirty="0" err="1"/>
              <a:t>id:long</a:t>
            </a:r>
            <a:r>
              <a:rPr lang="en-US" sz="2000" dirty="0"/>
              <a:t>): </a:t>
            </a:r>
            <a:r>
              <a:rPr lang="en-US" sz="2000" dirty="0" err="1"/>
              <a:t>boolean</a:t>
            </a:r>
            <a:endParaRPr lang="en-US" sz="2000" dirty="0"/>
          </a:p>
          <a:p>
            <a:r>
              <a:rPr lang="en-US" sz="2000" dirty="0"/>
              <a:t>+</a:t>
            </a:r>
            <a:r>
              <a:rPr lang="en-US" sz="2000" dirty="0" err="1"/>
              <a:t>setGender</a:t>
            </a:r>
            <a:r>
              <a:rPr lang="en-US" sz="2000" dirty="0"/>
              <a:t>(</a:t>
            </a:r>
            <a:r>
              <a:rPr lang="en-US" sz="2000" dirty="0" err="1"/>
              <a:t>gender:String</a:t>
            </a:r>
            <a:r>
              <a:rPr lang="en-US" sz="2000" dirty="0"/>
              <a:t>): </a:t>
            </a:r>
            <a:r>
              <a:rPr lang="en-US" sz="2000" dirty="0" err="1"/>
              <a:t>boolean</a:t>
            </a:r>
            <a:endParaRPr lang="en-US" sz="2000" dirty="0"/>
          </a:p>
          <a:p>
            <a:r>
              <a:rPr lang="en-US" sz="2000" dirty="0"/>
              <a:t>+</a:t>
            </a:r>
            <a:r>
              <a:rPr lang="en-US" sz="2000" dirty="0" err="1"/>
              <a:t>setBranch</a:t>
            </a:r>
            <a:r>
              <a:rPr lang="en-US" sz="2000" dirty="0"/>
              <a:t>(</a:t>
            </a:r>
            <a:r>
              <a:rPr lang="en-US" sz="2000" dirty="0" err="1"/>
              <a:t>branch:String</a:t>
            </a:r>
            <a:r>
              <a:rPr lang="en-US" sz="2000" dirty="0"/>
              <a:t>): </a:t>
            </a:r>
            <a:r>
              <a:rPr lang="en-US" sz="2000" dirty="0" err="1"/>
              <a:t>boolean</a:t>
            </a:r>
            <a:endParaRPr lang="en-US" sz="2000" dirty="0"/>
          </a:p>
          <a:p>
            <a:r>
              <a:rPr lang="en-US" sz="2000" dirty="0"/>
              <a:t>+</a:t>
            </a:r>
            <a:r>
              <a:rPr lang="en-US" sz="2000" dirty="0" err="1"/>
              <a:t>getName</a:t>
            </a:r>
            <a:r>
              <a:rPr lang="en-US" sz="2000" dirty="0"/>
              <a:t>():String</a:t>
            </a:r>
          </a:p>
          <a:p>
            <a:r>
              <a:rPr lang="en-US" sz="2000" dirty="0"/>
              <a:t>+</a:t>
            </a:r>
            <a:r>
              <a:rPr lang="en-US" sz="2000" dirty="0" err="1"/>
              <a:t>getId</a:t>
            </a:r>
            <a:r>
              <a:rPr lang="en-US" sz="2000" dirty="0"/>
              <a:t>():long</a:t>
            </a:r>
          </a:p>
          <a:p>
            <a:r>
              <a:rPr lang="en-US" sz="2000" dirty="0"/>
              <a:t>+</a:t>
            </a:r>
            <a:r>
              <a:rPr lang="en-US" sz="2000" dirty="0" err="1"/>
              <a:t>getgender</a:t>
            </a:r>
            <a:r>
              <a:rPr lang="en-US" sz="2000" dirty="0"/>
              <a:t>():String</a:t>
            </a:r>
          </a:p>
          <a:p>
            <a:r>
              <a:rPr lang="en-US" sz="2000" dirty="0"/>
              <a:t>+</a:t>
            </a:r>
            <a:r>
              <a:rPr lang="en-US" sz="2000" dirty="0" err="1"/>
              <a:t>getBranch</a:t>
            </a:r>
            <a:r>
              <a:rPr lang="en-US" sz="2000" dirty="0"/>
              <a:t>():String</a:t>
            </a:r>
          </a:p>
          <a:p>
            <a:r>
              <a:rPr lang="en-US" sz="2000" dirty="0"/>
              <a:t>+</a:t>
            </a:r>
            <a:r>
              <a:rPr lang="en-US" sz="2000" dirty="0" err="1"/>
              <a:t>toString</a:t>
            </a:r>
            <a:r>
              <a:rPr lang="en-US" sz="2000" dirty="0"/>
              <a:t>():String</a:t>
            </a:r>
          </a:p>
          <a:p>
            <a:endParaRPr lang="en-IN" sz="2000" dirty="0"/>
          </a:p>
        </p:txBody>
      </p:sp>
      <p:sp>
        <p:nvSpPr>
          <p:cNvPr id="20" name="Rectangle 19"/>
          <p:cNvSpPr/>
          <p:nvPr/>
        </p:nvSpPr>
        <p:spPr>
          <a:xfrm>
            <a:off x="5167112" y="927464"/>
            <a:ext cx="2882184" cy="1804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180175" y="1978898"/>
            <a:ext cx="2882184" cy="3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67558" y="1055917"/>
            <a:ext cx="2021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studentDemo</a:t>
            </a:r>
            <a:endParaRPr lang="en-IN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022761" y="1946802"/>
            <a:ext cx="368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</a:t>
            </a:r>
            <a:r>
              <a:rPr lang="en-US" sz="2000" u="sng" dirty="0"/>
              <a:t>+main(</a:t>
            </a:r>
            <a:r>
              <a:rPr lang="en-US" sz="2000" u="sng" dirty="0" err="1"/>
              <a:t>args:String</a:t>
            </a:r>
            <a:r>
              <a:rPr lang="en-US" sz="2000" u="sng" dirty="0"/>
              <a:t>[]):void)</a:t>
            </a:r>
            <a:endParaRPr lang="en-IN" sz="2000" u="sng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72891" y="1489166"/>
            <a:ext cx="2873829" cy="2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Practice Problem-2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048" y="1681767"/>
            <a:ext cx="8229600" cy="2048691"/>
          </a:xfrm>
        </p:spPr>
        <p:txBody>
          <a:bodyPr/>
          <a:lstStyle/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Read data from console and create 2 student objects and print the data of each student </a:t>
            </a: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-2237166" y="315831"/>
            <a:ext cx="6825125" cy="655638"/>
          </a:xfrm>
        </p:spPr>
        <p:txBody>
          <a:bodyPr/>
          <a:lstStyle/>
          <a:p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41477" y="1416123"/>
            <a:ext cx="4281340" cy="4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1477" y="880431"/>
            <a:ext cx="4333121" cy="5996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8" name="TextBox 7"/>
          <p:cNvSpPr txBox="1"/>
          <p:nvPr/>
        </p:nvSpPr>
        <p:spPr>
          <a:xfrm>
            <a:off x="271135" y="958417"/>
            <a:ext cx="2485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</a:t>
            </a:r>
            <a:endParaRPr lang="en-IN" sz="20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2130" y="2865191"/>
            <a:ext cx="4362468" cy="4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2129" y="1503022"/>
            <a:ext cx="19265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err="1"/>
              <a:t>name:String</a:t>
            </a:r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age:int</a:t>
            </a:r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address:String</a:t>
            </a:r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branch:String</a:t>
            </a:r>
            <a:endParaRPr lang="en-US" sz="2000" dirty="0"/>
          </a:p>
          <a:p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2128" y="2906619"/>
            <a:ext cx="41097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</a:t>
            </a:r>
            <a:r>
              <a:rPr lang="en-US" sz="2000" dirty="0" err="1"/>
              <a:t>setName</a:t>
            </a:r>
            <a:r>
              <a:rPr lang="en-US" sz="2000" dirty="0"/>
              <a:t>(</a:t>
            </a:r>
            <a:r>
              <a:rPr lang="en-US" sz="2000" dirty="0" err="1"/>
              <a:t>name:String</a:t>
            </a:r>
            <a:r>
              <a:rPr lang="en-US" sz="2000" dirty="0"/>
              <a:t>)</a:t>
            </a:r>
          </a:p>
          <a:p>
            <a:r>
              <a:rPr lang="en-US" sz="2000" dirty="0"/>
              <a:t>+</a:t>
            </a:r>
            <a:r>
              <a:rPr lang="en-US" sz="2000" dirty="0" err="1"/>
              <a:t>setAge</a:t>
            </a:r>
            <a:r>
              <a:rPr lang="en-US" sz="2000" dirty="0"/>
              <a:t>(</a:t>
            </a:r>
            <a:r>
              <a:rPr lang="en-US" sz="2000" dirty="0" err="1"/>
              <a:t>id:int</a:t>
            </a:r>
            <a:r>
              <a:rPr lang="en-US" sz="2000" dirty="0"/>
              <a:t>)</a:t>
            </a:r>
          </a:p>
          <a:p>
            <a:r>
              <a:rPr lang="en-US" sz="2000" dirty="0"/>
              <a:t>+</a:t>
            </a:r>
            <a:r>
              <a:rPr lang="en-US" sz="2000" dirty="0" err="1"/>
              <a:t>setAdress</a:t>
            </a:r>
            <a:r>
              <a:rPr lang="en-US" sz="2000" dirty="0"/>
              <a:t>(</a:t>
            </a:r>
            <a:r>
              <a:rPr lang="en-US" sz="2000" dirty="0" err="1"/>
              <a:t>gender:String</a:t>
            </a:r>
            <a:r>
              <a:rPr lang="en-US" sz="2000" dirty="0"/>
              <a:t>)</a:t>
            </a:r>
          </a:p>
          <a:p>
            <a:r>
              <a:rPr lang="en-US" sz="2000" dirty="0"/>
              <a:t>+</a:t>
            </a:r>
            <a:r>
              <a:rPr lang="en-US" sz="2000" dirty="0" err="1"/>
              <a:t>setBranch</a:t>
            </a:r>
            <a:r>
              <a:rPr lang="en-US" sz="2000" dirty="0"/>
              <a:t>(</a:t>
            </a:r>
            <a:r>
              <a:rPr lang="en-US" sz="2000" dirty="0" err="1"/>
              <a:t>branch:String</a:t>
            </a:r>
            <a:r>
              <a:rPr lang="en-US" sz="2000" dirty="0"/>
              <a:t>)</a:t>
            </a:r>
          </a:p>
          <a:p>
            <a:r>
              <a:rPr lang="en-US" sz="2000" dirty="0"/>
              <a:t>+</a:t>
            </a:r>
            <a:r>
              <a:rPr lang="en-US" sz="2000" dirty="0" err="1"/>
              <a:t>getName</a:t>
            </a:r>
            <a:r>
              <a:rPr lang="en-US" sz="2000" dirty="0"/>
              <a:t>():String</a:t>
            </a:r>
          </a:p>
          <a:p>
            <a:r>
              <a:rPr lang="en-US" sz="2000" dirty="0"/>
              <a:t>+</a:t>
            </a:r>
            <a:r>
              <a:rPr lang="en-US" sz="2000" dirty="0" err="1"/>
              <a:t>getAge</a:t>
            </a:r>
            <a:r>
              <a:rPr lang="en-US" sz="2000" dirty="0"/>
              <a:t>():</a:t>
            </a:r>
            <a:r>
              <a:rPr lang="en-US" sz="2000" dirty="0" err="1"/>
              <a:t>int</a:t>
            </a:r>
            <a:endParaRPr lang="en-US" sz="2000" dirty="0"/>
          </a:p>
          <a:p>
            <a:r>
              <a:rPr lang="en-US" sz="2000" dirty="0"/>
              <a:t>+</a:t>
            </a:r>
            <a:r>
              <a:rPr lang="en-US" sz="2000" dirty="0" err="1"/>
              <a:t>getAdress</a:t>
            </a:r>
            <a:r>
              <a:rPr lang="en-US" sz="2000" dirty="0"/>
              <a:t>():String</a:t>
            </a:r>
          </a:p>
          <a:p>
            <a:r>
              <a:rPr lang="en-US" sz="2000" dirty="0"/>
              <a:t>+</a:t>
            </a:r>
            <a:r>
              <a:rPr lang="en-US" sz="2000" dirty="0" err="1"/>
              <a:t>getBranch</a:t>
            </a:r>
            <a:r>
              <a:rPr lang="en-US" sz="2000" dirty="0"/>
              <a:t>():String</a:t>
            </a:r>
          </a:p>
          <a:p>
            <a:r>
              <a:rPr lang="en-US" sz="2000" dirty="0"/>
              <a:t>+</a:t>
            </a:r>
            <a:r>
              <a:rPr lang="en-US" sz="2000" dirty="0" err="1"/>
              <a:t>toString</a:t>
            </a:r>
            <a:r>
              <a:rPr lang="en-US" sz="2000" dirty="0"/>
              <a:t>():String</a:t>
            </a:r>
          </a:p>
          <a:p>
            <a:r>
              <a:rPr lang="en-US" sz="2000" dirty="0"/>
              <a:t>+Student(</a:t>
            </a:r>
            <a:r>
              <a:rPr lang="en-US" sz="2000" dirty="0" err="1"/>
              <a:t>name:String,age:int,address:String,branch:String</a:t>
            </a:r>
            <a:r>
              <a:rPr lang="en-US" sz="2000" dirty="0"/>
              <a:t>)</a:t>
            </a:r>
          </a:p>
          <a:p>
            <a:r>
              <a:rPr lang="en-US" sz="2000" dirty="0"/>
              <a:t>+</a:t>
            </a:r>
            <a:r>
              <a:rPr lang="en-US" sz="2000" dirty="0" err="1"/>
              <a:t>toString</a:t>
            </a:r>
            <a:r>
              <a:rPr lang="en-US" sz="2000" dirty="0"/>
              <a:t>():String</a:t>
            </a:r>
          </a:p>
          <a:p>
            <a:endParaRPr lang="en-IN" sz="2000" dirty="0"/>
          </a:p>
        </p:txBody>
      </p:sp>
      <p:sp>
        <p:nvSpPr>
          <p:cNvPr id="20" name="Rectangle 19"/>
          <p:cNvSpPr/>
          <p:nvPr/>
        </p:nvSpPr>
        <p:spPr>
          <a:xfrm>
            <a:off x="5167112" y="953590"/>
            <a:ext cx="2882184" cy="1778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167112" y="1835206"/>
            <a:ext cx="2882184" cy="3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1615" y="1003665"/>
            <a:ext cx="2021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StudentDemo</a:t>
            </a:r>
            <a:endParaRPr lang="en-IN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022761" y="1946802"/>
            <a:ext cx="368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</a:t>
            </a:r>
            <a:r>
              <a:rPr lang="en-US" sz="2000" u="sng" dirty="0"/>
              <a:t>+main(</a:t>
            </a:r>
            <a:r>
              <a:rPr lang="en-US" sz="2000" u="sng" dirty="0" err="1"/>
              <a:t>args:String</a:t>
            </a:r>
            <a:r>
              <a:rPr lang="en-US" sz="2000" u="sng" dirty="0"/>
              <a:t>[]):void)</a:t>
            </a:r>
            <a:endParaRPr lang="en-IN" sz="2000" u="sng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85954" y="1384663"/>
            <a:ext cx="2860766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            Thank you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46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91" y="444305"/>
            <a:ext cx="7857097" cy="766591"/>
          </a:xfrm>
        </p:spPr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3600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Need of Accessors and Mutators: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391" y="1367650"/>
            <a:ext cx="8090340" cy="4823792"/>
          </a:xfrm>
        </p:spPr>
        <p:txBody>
          <a:bodyPr/>
          <a:lstStyle/>
          <a:p>
            <a:pPr marR="196850" algn="just">
              <a:lnSpc>
                <a:spcPct val="150000"/>
              </a:lnSpc>
              <a:spcBef>
                <a:spcPts val="100"/>
              </a:spcBef>
              <a:buSzPct val="94444"/>
              <a:buFont typeface="Wingdings" panose="05000000000000000000" pitchFamily="2" charset="2"/>
              <a:buChar char="Ø"/>
              <a:tabLst>
                <a:tab pos="21717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Accessors are used to get the value of a private field and Mutators are used to set the value of a private field. </a:t>
            </a:r>
          </a:p>
          <a:p>
            <a:pPr marR="196850" algn="just">
              <a:lnSpc>
                <a:spcPct val="150000"/>
              </a:lnSpc>
              <a:spcBef>
                <a:spcPts val="100"/>
              </a:spcBef>
              <a:buSzPct val="94444"/>
              <a:buFont typeface="Wingdings" panose="05000000000000000000" pitchFamily="2" charset="2"/>
              <a:buChar char="Ø"/>
              <a:tabLst>
                <a:tab pos="21717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Accessors are also known as ‘getters’ and mutators are also known as ‘setters’. </a:t>
            </a:r>
          </a:p>
          <a:p>
            <a:pPr marR="196850" algn="just">
              <a:lnSpc>
                <a:spcPct val="150000"/>
              </a:lnSpc>
              <a:spcBef>
                <a:spcPts val="100"/>
              </a:spcBef>
              <a:buSzPct val="94444"/>
              <a:buFont typeface="Wingdings" panose="05000000000000000000" pitchFamily="2" charset="2"/>
              <a:buChar char="Ø"/>
              <a:tabLst>
                <a:tab pos="21717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have declared the members as private then they would not be accessible outside the class so we need to use getter and setter methods.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400" spc="-5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269365" lvl="3" indent="0">
              <a:buNone/>
              <a:tabLst>
                <a:tab pos="528955" algn="l"/>
                <a:tab pos="529590" algn="l"/>
              </a:tabLst>
            </a:pPr>
            <a:endParaRPr lang="en-US" sz="2400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116" lvl="1" indent="0">
              <a:buNone/>
              <a:tabLst>
                <a:tab pos="533400" algn="l"/>
                <a:tab pos="534035" algn="l"/>
              </a:tabLst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9166"/>
            <a:ext cx="3696788" cy="5029200"/>
          </a:xfrm>
        </p:spPr>
        <p:txBody>
          <a:bodyPr/>
          <a:lstStyle/>
          <a:p>
            <a:pPr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Demo{</a:t>
            </a:r>
          </a:p>
          <a:p>
            <a:pPr lvl="1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int age;</a:t>
            </a:r>
          </a:p>
          <a:p>
            <a:pPr lvl="1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String name;</a:t>
            </a:r>
          </a:p>
          <a:p>
            <a:pPr lvl="1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display(){</a:t>
            </a:r>
          </a:p>
          <a:p>
            <a:pPr lvl="2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-----------</a:t>
            </a:r>
          </a:p>
          <a:p>
            <a:pPr lvl="2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-----------</a:t>
            </a:r>
          </a:p>
          <a:p>
            <a:pPr lvl="2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-----------</a:t>
            </a:r>
          </a:p>
          <a:p>
            <a:pPr lvl="2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8310" y="1489166"/>
            <a:ext cx="4167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It is not possible to access the  private members i.e., age and name from another class as they are declared as private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0082" y="3966755"/>
            <a:ext cx="4393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But , by using setters and getters it is possible to access(set/get) the private members of another class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13656" y="1982916"/>
            <a:ext cx="1414654" cy="58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44" y="541791"/>
            <a:ext cx="4297681" cy="6096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IN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43" y="1204118"/>
            <a:ext cx="3589511" cy="5338350"/>
          </a:xfrm>
        </p:spPr>
        <p:txBody>
          <a:bodyPr/>
          <a:lstStyle/>
          <a:p>
            <a:pPr marL="0" indent="0">
              <a:buNone/>
            </a:pPr>
            <a:r>
              <a:rPr lang="en-IN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Accessors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  int   getAge() 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     return age; 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 String getName()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	return name;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467498" y="1175657"/>
            <a:ext cx="4676502" cy="5414709"/>
          </a:xfrm>
        </p:spPr>
        <p:txBody>
          <a:bodyPr/>
          <a:lstStyle/>
          <a:p>
            <a:pPr marL="0" indent="0">
              <a:buNone/>
            </a:pPr>
            <a:r>
              <a:rPr lang="en-IN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Mutators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  void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name=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 void 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setAge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   age = 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34169" y="548145"/>
            <a:ext cx="7391400" cy="655638"/>
          </a:xfrm>
        </p:spPr>
        <p:txBody>
          <a:bodyPr/>
          <a:lstStyle/>
          <a:p>
            <a:br>
              <a:rPr lang="en-US" alt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 () method:</a:t>
            </a:r>
            <a:br>
              <a:rPr lang="en-US" alt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96" y="1321110"/>
            <a:ext cx="8010144" cy="4988251"/>
          </a:xfrm>
        </p:spPr>
        <p:txBody>
          <a:bodyPr/>
          <a:lstStyle/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toString() method returns the string representation of the object.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print any object, java compiler internally invokes the toString() method on the object. 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overriding the toString() method, returns the desired output, it can be the state of an object etc. depends on your implementation.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60552" y="9930673"/>
            <a:ext cx="1197192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9055" y="4217041"/>
            <a:ext cx="7805357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tring toString()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age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college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course;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2767" y="453976"/>
            <a:ext cx="0" cy="4928870"/>
          </a:xfrm>
          <a:custGeom>
            <a:avLst/>
            <a:gdLst/>
            <a:ahLst/>
            <a:cxnLst/>
            <a:rect l="l" t="t" r="r" b="b"/>
            <a:pathLst>
              <a:path h="4928870">
                <a:moveTo>
                  <a:pt x="0" y="0"/>
                </a:moveTo>
                <a:lnTo>
                  <a:pt x="0" y="492861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63761" y="761"/>
            <a:ext cx="0" cy="215265"/>
          </a:xfrm>
          <a:custGeom>
            <a:avLst/>
            <a:gdLst/>
            <a:ahLst/>
            <a:cxnLst/>
            <a:rect l="l" t="t" r="r" b="b"/>
            <a:pathLst>
              <a:path h="215265">
                <a:moveTo>
                  <a:pt x="0" y="0"/>
                </a:moveTo>
                <a:lnTo>
                  <a:pt x="0" y="214884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31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11595" y="0"/>
                </a:moveTo>
                <a:lnTo>
                  <a:pt x="0" y="0"/>
                </a:lnTo>
                <a:lnTo>
                  <a:pt x="12" y="6858000"/>
                </a:lnTo>
                <a:lnTo>
                  <a:pt x="11595" y="6858000"/>
                </a:lnTo>
                <a:lnTo>
                  <a:pt x="11595" y="0"/>
                </a:lnTo>
                <a:close/>
              </a:path>
              <a:path w="58419" h="6858000">
                <a:moveTo>
                  <a:pt x="57924" y="0"/>
                </a:moveTo>
                <a:lnTo>
                  <a:pt x="23177" y="0"/>
                </a:lnTo>
                <a:lnTo>
                  <a:pt x="23177" y="6858000"/>
                </a:lnTo>
                <a:lnTo>
                  <a:pt x="57924" y="6858000"/>
                </a:lnTo>
                <a:lnTo>
                  <a:pt x="57924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144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3763" y="1473991"/>
            <a:ext cx="8320405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Create a Cuboid class with 3 private instance variables length, breadth and height of type double, and a public method volume of return type double(). 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3 setter methods with return type boolean (the instance variable is set when the argument is +ve) for each of the 3 instance members 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Also add 3 getter methods of return type, which return the value appended with m (meters). 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toString() method to print the details of Cuboid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728" y="614149"/>
            <a:ext cx="461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Problem :</a:t>
            </a:r>
            <a:endParaRPr lang="en-IN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1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577" y="1376363"/>
            <a:ext cx="8059783" cy="478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085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48194" y="640080"/>
            <a:ext cx="4833257" cy="5684520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p1;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Cuboid{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double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l,b,h;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boolean  setLength(double l)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---------------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----------------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 boolean  setBreadth(double b)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---------------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-----------------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 boolean  setHeight(double h)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---------------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-----------------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98124" y="901336"/>
            <a:ext cx="3905795" cy="568234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public double getLength()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l;	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double getBreadth()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b;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double getHeight()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h;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095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988367"/>
            <a:ext cx="8229600" cy="3798479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boolean setDimensions(double l, double b, double h)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if(l&lt;0 || b &lt;0 || h &lt; 0)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return false;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this.l=l;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this.b=b;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this.h=h;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true;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457" y="718457"/>
            <a:ext cx="7014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another way of writing setter by passing all arguments at a time</a:t>
            </a:r>
          </a:p>
        </p:txBody>
      </p:sp>
    </p:spTree>
    <p:extLst>
      <p:ext uri="{BB962C8B-B14F-4D97-AF65-F5344CB8AC3E}">
        <p14:creationId xmlns:p14="http://schemas.microsoft.com/office/powerpoint/2010/main" val="2000964849"/>
      </p:ext>
    </p:extLst>
  </p:cSld>
  <p:clrMapOvr>
    <a:masterClrMapping/>
  </p:clrMapOvr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51493</TotalTime>
  <Words>1038</Words>
  <Application>Microsoft Office PowerPoint</Application>
  <PresentationFormat>On-screen Show (4:3)</PresentationFormat>
  <Paragraphs>146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Times New Roman</vt:lpstr>
      <vt:lpstr>Wingdings</vt:lpstr>
      <vt:lpstr>klu</vt:lpstr>
      <vt:lpstr>Session Outcome java</vt:lpstr>
      <vt:lpstr>Need of Accessors and Mutators:</vt:lpstr>
      <vt:lpstr>Example</vt:lpstr>
      <vt:lpstr>Syntax:</vt:lpstr>
      <vt:lpstr> toString () method: </vt:lpstr>
      <vt:lpstr> Create a Cuboid class with 3 private instance variables length, breadth and height of type double, and a public method volume of return type double().  Add 3 setter methods with return type boolean (the instance variable is set when the argument is +ve) for each of the 3 instance members   Also add 3 getter methods of return type, which return the value appended with m (meters).  Use toString() method to print the details of Cuboid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Practice Problem-2</vt:lpstr>
      <vt:lpstr>Class Diagram</vt:lpstr>
      <vt:lpstr>PowerPoint Presentation</vt:lpstr>
    </vt:vector>
  </TitlesOfParts>
  <Company>FAMU-FSU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B CHIHNITA REDDY</cp:lastModifiedBy>
  <cp:revision>1082</cp:revision>
  <cp:lastPrinted>1999-01-11T10:11:19Z</cp:lastPrinted>
  <dcterms:created xsi:type="dcterms:W3CDTF">1999-01-07T21:51:57Z</dcterms:created>
  <dcterms:modified xsi:type="dcterms:W3CDTF">2022-05-29T05:30:41Z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