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68" r:id="rId11"/>
    <p:sldId id="267" r:id="rId12"/>
    <p:sldId id="266" r:id="rId13"/>
    <p:sldId id="265" r:id="rId14"/>
    <p:sldId id="264" r:id="rId15"/>
    <p:sldId id="263" r:id="rId16"/>
    <p:sldId id="271" r:id="rId17"/>
    <p:sldId id="273" r:id="rId18"/>
    <p:sldId id="274" r:id="rId19"/>
    <p:sldId id="275" r:id="rId20"/>
    <p:sldId id="276" r:id="rId21"/>
    <p:sldId id="280" r:id="rId22"/>
    <p:sldId id="279" r:id="rId23"/>
    <p:sldId id="278" r:id="rId24"/>
    <p:sldId id="277" r:id="rId25"/>
    <p:sldId id="272" r:id="rId26"/>
    <p:sldId id="281" r:id="rId27"/>
    <p:sldId id="282" r:id="rId28"/>
    <p:sldId id="285" r:id="rId29"/>
    <p:sldId id="284" r:id="rId30"/>
    <p:sldId id="283" r:id="rId31"/>
    <p:sldId id="286" r:id="rId32"/>
    <p:sldId id="288" r:id="rId33"/>
    <p:sldId id="289" r:id="rId34"/>
    <p:sldId id="290" r:id="rId35"/>
    <p:sldId id="287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F8D8-B740-412C-9CF1-D5318665C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511BE-49F5-445F-AA26-53C8BA3D1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7666E-8BD6-4CDD-904C-A10718CE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8895-7A43-42D5-B271-64B0A987C9A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0CAD3-7AEF-4F57-BE9D-F2A41D95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C14B6-2C20-44CC-A322-3C4CEDD3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55FD-7F08-481C-903E-1F1EA06D0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1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DE36-BAA5-4417-B2A6-E3916455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7DE41-C744-4BF3-9245-825071CA1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C101-6D79-4BD3-99E0-65E364A7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8895-7A43-42D5-B271-64B0A987C9A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A8518-1AE8-44D1-83CB-F5A61D22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C969F-5207-4EB4-B2D8-7B17C343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55FD-7F08-481C-903E-1F1EA06D0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0F653-2620-4F63-B7D2-F54140EBC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00A76-66BC-478D-AAF7-7AB3699AB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6C0B4-AE91-4233-816D-F1435EA0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8895-7A43-42D5-B271-64B0A987C9A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3D842-7647-4B5C-A17A-D2A5C88A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CF4F-0CCF-46CA-A819-3F69681E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55FD-7F08-481C-903E-1F1EA06D0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56D6-D43D-4F78-9358-F7DCC0C6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3B2F-DAC9-4782-8484-2013B16A4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2DB99-7D9D-4308-BDF7-E3CA850B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8895-7A43-42D5-B271-64B0A987C9A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8C18C-EF7B-40CD-BCE7-20862D56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3EFBC-8448-46C4-959C-86FA6ED7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55FD-7F08-481C-903E-1F1EA06D0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8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836B-E507-4E17-B42C-8F432FD9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BB5D2-48FF-4E89-AE65-B07A26CED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B51FB-7047-4414-B9D3-68E35109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8895-7A43-42D5-B271-64B0A987C9A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40D7-C1DB-472D-A45F-7CDC7B9A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7030F-6CD7-470D-BE20-A84CD032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55FD-7F08-481C-903E-1F1EA06D0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4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F4F4-21D9-4A5B-B1DB-83C19686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5409-324E-47F0-AC7B-C489FDDC3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92916-DD3C-4F6C-8E84-7C74A0A8D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4FD15-25FE-46B6-A33C-90C46144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8895-7A43-42D5-B271-64B0A987C9A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15E7C-474D-47C3-957C-69D5C842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E45B7-748D-4881-9CCC-D1B72360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55FD-7F08-481C-903E-1F1EA06D0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438B-98E8-4D8B-A16A-9F986ECA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7F1BD-CEE9-4596-8BC6-C649F6654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EB406-53AC-49E3-A6E3-62B4E8678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00069-A587-48F1-AF76-BC62DCB02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DC4A6-6EF8-4C15-A786-C42ED3B66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CA179-DFEA-4D3A-B84C-D1B0CB1F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8895-7A43-42D5-B271-64B0A987C9A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6412C-7CCA-4D1B-BB5F-7399CDFD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FD283-C72C-44A2-B311-9E858A87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55FD-7F08-481C-903E-1F1EA06D0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8F9C-A9DB-45D3-80D2-2C1B9D94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09B78-1BAB-4734-B9D3-D2E5BB7A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8895-7A43-42D5-B271-64B0A987C9A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9B0CE-D20C-4C07-AD78-06FC7982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8C950-2318-4ADF-B9DF-59CB5576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55FD-7F08-481C-903E-1F1EA06D0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C975F-56EB-4789-81FE-C3BD0CFA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8895-7A43-42D5-B271-64B0A987C9A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D8878-1433-4BBD-BC89-CE1DF404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57C1D-91FF-4E14-ABC4-F03CB4BE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55FD-7F08-481C-903E-1F1EA06D0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ACB6-E0BB-41A4-B7DD-0078FDD7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BDE8-B109-470C-98CB-29B4CC339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B66A3-8396-4FDF-982B-386106A0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F2605-E612-4493-ACAC-D3DDE123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8895-7A43-42D5-B271-64B0A987C9A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946F9-77F1-45B7-BEAB-23A18CE1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9253E-42ED-4DE2-AA4B-5AA8EBF1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55FD-7F08-481C-903E-1F1EA06D0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6F05-FB9C-459B-B770-44E8DB6D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9C0F5-0D6F-4881-8E16-EABDBD10E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DAD75-36A7-4A56-8189-886CD90EA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41091-CD3B-4886-8D2C-A8460E7B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8895-7A43-42D5-B271-64B0A987C9A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31015-9757-4F9E-99E8-5976AFD3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5E41-5EA3-428F-98D3-220A5FDE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55FD-7F08-481C-903E-1F1EA06D0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0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BB8E8-8284-41B7-8C01-BEF9CB57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B0586-CDA2-4DA9-8840-3C306B59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65E87-4F7F-4871-941D-9A5B42713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C8895-7A43-42D5-B271-64B0A987C9A9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646EB-36F7-4A2D-9BC7-581C5D7C4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2F401-197E-4C62-96A5-1D235BB2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55FD-7F08-481C-903E-1F1EA06D0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5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6D5B2D-90C5-4D60-8EA5-574D9342BBED}"/>
              </a:ext>
            </a:extLst>
          </p:cNvPr>
          <p:cNvSpPr/>
          <p:nvPr/>
        </p:nvSpPr>
        <p:spPr>
          <a:xfrm>
            <a:off x="543339" y="278297"/>
            <a:ext cx="11198087" cy="340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INHERITANCE java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Creating a new class from an existing class is called inheritance.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 inheritance, existing class is called super class and new class is called sub class.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Use inheritance in the following situations-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add new features to existing class.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modify features of existing class.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5A3698-D243-4E88-8452-810CBAF7DCA9}"/>
              </a:ext>
            </a:extLst>
          </p:cNvPr>
          <p:cNvSpPr/>
          <p:nvPr/>
        </p:nvSpPr>
        <p:spPr>
          <a:xfrm>
            <a:off x="834886" y="3813993"/>
            <a:ext cx="10575236" cy="294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Advantages of Inheritance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Modularity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Code Reusability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Extendibility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Method Overriding (so that runtime polymorphism can be achieved)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2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F00DBE-6EF9-4591-96D6-AE33633507D2}"/>
              </a:ext>
            </a:extLst>
          </p:cNvPr>
          <p:cNvSpPr/>
          <p:nvPr/>
        </p:nvSpPr>
        <p:spPr>
          <a:xfrm>
            <a:off x="1510748" y="463826"/>
            <a:ext cx="9144000" cy="5945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Syntax-  class Subclass-name extends Superclass-name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//methods and fields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:-  class 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int x=5;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void show()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System.out.println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(“print() method”);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C96205-BDE1-455A-9382-3C6FCFD10336}"/>
              </a:ext>
            </a:extLst>
          </p:cNvPr>
          <p:cNvSpPr/>
          <p:nvPr/>
        </p:nvSpPr>
        <p:spPr>
          <a:xfrm>
            <a:off x="1139687" y="821635"/>
            <a:ext cx="9674087" cy="504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Class B extends 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int y=10;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void print()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System.out.println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(“print() method”);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public static void main(String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args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[])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{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115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F2D02F-D48D-48CF-8FF6-6969CA9A6C93}"/>
              </a:ext>
            </a:extLst>
          </p:cNvPr>
          <p:cNvSpPr/>
          <p:nvPr/>
        </p:nvSpPr>
        <p:spPr>
          <a:xfrm>
            <a:off x="1245703" y="901891"/>
            <a:ext cx="950180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     B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ob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new B();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System.out.println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ob.x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System.out.println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ob.y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ob.show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ob.print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Output – 5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10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show() method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print() method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8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75881B-39EE-4D3C-B454-5D1D96431F13}"/>
              </a:ext>
            </a:extLst>
          </p:cNvPr>
          <p:cNvSpPr/>
          <p:nvPr/>
        </p:nvSpPr>
        <p:spPr>
          <a:xfrm>
            <a:off x="1152939" y="831461"/>
            <a:ext cx="9422296" cy="519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Super Keyword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It is called as object reference or reference variable because it refers super class memory.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It is required to access super class instance variables whenever both super class and sub class instance variables names are same.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Eg.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class 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int x = 5;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8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FFDDBE-6369-4ACD-9B12-EFBA02CEBC46}"/>
              </a:ext>
            </a:extLst>
          </p:cNvPr>
          <p:cNvSpPr/>
          <p:nvPr/>
        </p:nvSpPr>
        <p:spPr>
          <a:xfrm>
            <a:off x="1166191" y="626277"/>
            <a:ext cx="9568070" cy="5605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class B extends 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int x = 10;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void show()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int x = 15;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System.out.println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(x);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System.out.println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this.x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System.out.println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super.x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5031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C7902C-B6B8-4F25-BABB-758751777EDE}"/>
              </a:ext>
            </a:extLst>
          </p:cNvPr>
          <p:cNvSpPr/>
          <p:nvPr/>
        </p:nvSpPr>
        <p:spPr>
          <a:xfrm>
            <a:off x="1099930" y="540658"/>
            <a:ext cx="10018643" cy="596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public static void main(String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args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[])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B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ob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new B();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ob.show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Output – 15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10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5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Super keyword is also required to access super class method whenever both super class method and sub class method names are same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335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C95799-44A8-4EEC-B42E-3C857C758E84}"/>
              </a:ext>
            </a:extLst>
          </p:cNvPr>
          <p:cNvSpPr/>
          <p:nvPr/>
        </p:nvSpPr>
        <p:spPr>
          <a:xfrm>
            <a:off x="1007165" y="414826"/>
            <a:ext cx="10177670" cy="6443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Eg.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class 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void print()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System.out.println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(“A class”);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class B extends 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void print()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System.out.println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(“B class”);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9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93A1C1-42CE-4220-8C52-10E66E84D470}"/>
              </a:ext>
            </a:extLst>
          </p:cNvPr>
          <p:cNvSpPr/>
          <p:nvPr/>
        </p:nvSpPr>
        <p:spPr>
          <a:xfrm>
            <a:off x="1093304" y="414826"/>
            <a:ext cx="10005391" cy="6443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void show()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print();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this.print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super.print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public static void main(String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args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[])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B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ob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new B();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ob.show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Output – B class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B class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A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264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AE300C-F7E1-45EC-9802-32B7DA32DF7A}"/>
              </a:ext>
            </a:extLst>
          </p:cNvPr>
          <p:cNvSpPr/>
          <p:nvPr/>
        </p:nvSpPr>
        <p:spPr>
          <a:xfrm>
            <a:off x="1073425" y="600950"/>
            <a:ext cx="9780105" cy="565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Note – static method does not refer this and super keywords in any way(implicitly and explicitly)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super()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It calls default constructor of super class.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It implicitly comes in every constructor as a first statement.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super(arg1, arg2,----)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It calls parameterized constructor of super class.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It is explicitly required to call parameterized constructor of super class.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85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F497CE-1778-4CB0-BDE9-F49B81AEAEB3}"/>
              </a:ext>
            </a:extLst>
          </p:cNvPr>
          <p:cNvSpPr/>
          <p:nvPr/>
        </p:nvSpPr>
        <p:spPr>
          <a:xfrm>
            <a:off x="1325217" y="954157"/>
            <a:ext cx="9488557" cy="504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Eg.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class 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A()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System.out.println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(“Core Java”);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class B extends class 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8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1A3E62-FEF2-4AC1-87D4-5C14A0D715FC}"/>
              </a:ext>
            </a:extLst>
          </p:cNvPr>
          <p:cNvSpPr/>
          <p:nvPr/>
        </p:nvSpPr>
        <p:spPr>
          <a:xfrm>
            <a:off x="874643" y="675861"/>
            <a:ext cx="8269357" cy="4384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u="sng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Types of Inheritance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Single Inheritance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Multiple Inheritance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Multilevel Inheritance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Hierarchical Inheritance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Multipath Inheritance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Hybrid Inheritance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7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35B60-493F-4ED9-B7BE-ED6C3F83F97C}"/>
              </a:ext>
            </a:extLst>
          </p:cNvPr>
          <p:cNvSpPr/>
          <p:nvPr/>
        </p:nvSpPr>
        <p:spPr>
          <a:xfrm>
            <a:off x="1073426" y="456295"/>
            <a:ext cx="9647583" cy="5945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B()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super();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implicitly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System.out.println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(“Advance Java”);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public static void main(String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args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[])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new B();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Output – Core Java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Advance Java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4734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939C37-F045-4F0D-A710-9F8EC9C9AD29}"/>
              </a:ext>
            </a:extLst>
          </p:cNvPr>
          <p:cNvSpPr/>
          <p:nvPr/>
        </p:nvSpPr>
        <p:spPr>
          <a:xfrm>
            <a:off x="1391478" y="626277"/>
            <a:ext cx="9144000" cy="5605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2- class 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A(String s 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System.out.println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(s);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class B extends class 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B(String s)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94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348969-56E1-4D65-834C-80115A760100}"/>
              </a:ext>
            </a:extLst>
          </p:cNvPr>
          <p:cNvSpPr/>
          <p:nvPr/>
        </p:nvSpPr>
        <p:spPr>
          <a:xfrm>
            <a:off x="1166191" y="261444"/>
            <a:ext cx="9568070" cy="6066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super();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sym typeface="Wingdings" panose="05000000000000000000" pitchFamily="2" charset="2"/>
              </a:rPr>
              <a:t>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implicitly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System.out.println(s);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public static void main(String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args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[])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new B(“Core Java”);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Output – error because there is no default constructor in A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782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4AC32E-27F4-4D2B-83F3-BC472DBE1A37}"/>
              </a:ext>
            </a:extLst>
          </p:cNvPr>
          <p:cNvSpPr/>
          <p:nvPr/>
        </p:nvSpPr>
        <p:spPr>
          <a:xfrm>
            <a:off x="1272209" y="558887"/>
            <a:ext cx="9647582" cy="5740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solve the above problems there are three solutions-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Calling parameterized constructor of super class from sub class.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Providing default constructor in super class.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Removing parameterized constructor in super class.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1.  Calling parameterized constructor of super class from sub class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class 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A(String s 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System.out.println(s);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1719B5-B920-440C-84B7-DEA3BB0E0184}"/>
              </a:ext>
            </a:extLst>
          </p:cNvPr>
          <p:cNvSpPr/>
          <p:nvPr/>
        </p:nvSpPr>
        <p:spPr>
          <a:xfrm>
            <a:off x="1258956" y="0"/>
            <a:ext cx="9674087" cy="6940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class B extends class 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B(String s)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super(s);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System.out.println(s);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public static void main(String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args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[])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new B(“Core Java”);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Output – Core Java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Core 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926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8A823A-85DE-4FC5-95AA-AE89C6B10B58}"/>
              </a:ext>
            </a:extLst>
          </p:cNvPr>
          <p:cNvSpPr/>
          <p:nvPr/>
        </p:nvSpPr>
        <p:spPr>
          <a:xfrm>
            <a:off x="1166192" y="609648"/>
            <a:ext cx="9409043" cy="5945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2. By providing default constructor in super class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class 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A()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System.out.println(“Java”);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A(String s)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System.out.println(s);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4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4C46AC-CA46-46D8-ABED-18D43FFE2F93}"/>
              </a:ext>
            </a:extLst>
          </p:cNvPr>
          <p:cNvSpPr/>
          <p:nvPr/>
        </p:nvSpPr>
        <p:spPr>
          <a:xfrm>
            <a:off x="1258957" y="0"/>
            <a:ext cx="9316279" cy="6940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class B extends class 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B(String s)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super();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implicitly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System.out.println(s);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public static void main(String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args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[])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new B(“Core Java”);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Output – Java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Core 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5623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597A6E-755E-479E-8A59-1CC6E7BA083C}"/>
              </a:ext>
            </a:extLst>
          </p:cNvPr>
          <p:cNvSpPr/>
          <p:nvPr/>
        </p:nvSpPr>
        <p:spPr>
          <a:xfrm>
            <a:off x="1126435" y="344469"/>
            <a:ext cx="9488556" cy="616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3. Removing parameterized constructor in super class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class 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class B extends class 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B(String s)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super();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sym typeface="Wingdings" panose="05000000000000000000" pitchFamily="2" charset="2"/>
              </a:rPr>
              <a:t>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implicitly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System.out.println(s);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68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E7AEC5-7432-4B99-9896-446276C410FA}"/>
              </a:ext>
            </a:extLst>
          </p:cNvPr>
          <p:cNvSpPr/>
          <p:nvPr/>
        </p:nvSpPr>
        <p:spPr>
          <a:xfrm>
            <a:off x="1086678" y="889012"/>
            <a:ext cx="9342783" cy="4375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public static void main(String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args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[])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new B(“Core Java”);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Output – Core Java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Note – this();, this(arg1,arg2,------), super(), super(arg1, arg2,-----) must be a first statement in a constructor.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8084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46B50201-DD5A-4F78-AAAF-7B849BEDB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77" y="668589"/>
            <a:ext cx="990600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Final Keyword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It is called as modifier because it modifies the behavior of a variable, method and class.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By using final keyword, we can prevent value of the variable, method overriding and inheritance.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make any variable as final, you cannot change the value of final variable(It will be constant).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final int x = 5;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0B66AA-0475-4E18-B0D8-79E5D1EB1710}"/>
              </a:ext>
            </a:extLst>
          </p:cNvPr>
          <p:cNvCxnSpPr/>
          <p:nvPr/>
        </p:nvCxnSpPr>
        <p:spPr>
          <a:xfrm flipH="1">
            <a:off x="1311965" y="6064526"/>
            <a:ext cx="195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9">
            <a:extLst>
              <a:ext uri="{FF2B5EF4-FFF2-40B4-BE49-F238E27FC236}">
                <a16:creationId xmlns:a16="http://schemas.microsoft.com/office/drawing/2014/main" id="{86D58BEE-04AA-4B99-8E83-3DC0679E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042" y="3946409"/>
            <a:ext cx="990600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x++;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error because final values cannot be changed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Final keyword can be applied to instance variable, class variable and local variable.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4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FDC9899-8934-4C48-968F-9B40B8764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113016"/>
            <a:ext cx="9753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Single Inheritance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D</a:t>
            </a:r>
            <a:r>
              <a:rPr kumimoji="0" lang="en-US" altLang="en-US" sz="2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erivation of a class from only one super class is called as single inheritance.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8E565C3F-F0E7-4A2D-B2F9-59EEA56BC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17" y="2952089"/>
            <a:ext cx="2425376" cy="298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D1BE68A-46E0-4118-9C11-46BC13690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9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90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4FD54A-9F9F-45F0-881E-322E20936884}"/>
              </a:ext>
            </a:extLst>
          </p:cNvPr>
          <p:cNvSpPr/>
          <p:nvPr/>
        </p:nvSpPr>
        <p:spPr>
          <a:xfrm>
            <a:off x="1192695" y="895261"/>
            <a:ext cx="9117496" cy="506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Class Demo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int x;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public static void main(String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args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[])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System.out.println(new Demo().x);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Output – 0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26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E038C-3380-4481-9B81-CDA4E24AFF31}"/>
              </a:ext>
            </a:extLst>
          </p:cNvPr>
          <p:cNvSpPr/>
          <p:nvPr/>
        </p:nvSpPr>
        <p:spPr>
          <a:xfrm>
            <a:off x="1345095" y="664749"/>
            <a:ext cx="9501809" cy="5528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2. class Demo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final int x;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public static void main(String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args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[])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System.out.println(new Demo().x);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Output – error because final variables must be initialized before access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658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345C84-E6E6-4E92-9C11-0666AA60BFF3}"/>
              </a:ext>
            </a:extLst>
          </p:cNvPr>
          <p:cNvSpPr/>
          <p:nvPr/>
        </p:nvSpPr>
        <p:spPr>
          <a:xfrm>
            <a:off x="1298713" y="1265680"/>
            <a:ext cx="9342783" cy="3241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Blank or uninitialized final variable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 final variable that is not initialized at the time of declaration is known as blank final variable.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If you want to create a variable that is initialized at the time of creating object and once initialized may not be changed, it is useful.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It can be initialized only in constructor. 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65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B1F2D-B71A-4249-8E55-F31EED7235C8}"/>
              </a:ext>
            </a:extLst>
          </p:cNvPr>
          <p:cNvSpPr/>
          <p:nvPr/>
        </p:nvSpPr>
        <p:spPr>
          <a:xfrm>
            <a:off x="1099931" y="290633"/>
            <a:ext cx="9554818" cy="6966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eg.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Class Demo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final int x;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Demo()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x = 5;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It is called as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intialization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public static void main(String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args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[])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System.out.println(new Demo().x);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Output – 5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3690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9C6AB1-00C7-4375-A073-B5A8BF76F8BE}"/>
              </a:ext>
            </a:extLst>
          </p:cNvPr>
          <p:cNvSpPr/>
          <p:nvPr/>
        </p:nvSpPr>
        <p:spPr>
          <a:xfrm>
            <a:off x="1113182" y="0"/>
            <a:ext cx="9965635" cy="7368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Note – Final variables cannot be initialized inside a method, it will be an assignment.   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Class Demo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final int x;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void set()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x = 5;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It is called as assignment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public static void main(String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args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[])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Demo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ob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new Demo();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ob.set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System.out.println(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ob.x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Output – error because final variables must be initialized before access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044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DC17DF-88B2-488D-A977-B124E9C6EFE2}"/>
              </a:ext>
            </a:extLst>
          </p:cNvPr>
          <p:cNvSpPr/>
          <p:nvPr/>
        </p:nvSpPr>
        <p:spPr>
          <a:xfrm>
            <a:off x="808382" y="485037"/>
            <a:ext cx="9833113" cy="6372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Static Blank Final Variable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static final variable that is not initialized at the time of declaration is known as static blank final variable. It can be initialized only in static block.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Class Demo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X=5;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sym typeface="Wingdings" panose="05000000000000000000" pitchFamily="2" charset="2"/>
              </a:rPr>
              <a:t>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It is called as an initialization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public static void main(String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args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[])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{  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System.out.println(new Demo().x);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270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286133-CE0F-4EBF-831C-58F1DAAD6219}"/>
              </a:ext>
            </a:extLst>
          </p:cNvPr>
          <p:cNvSpPr/>
          <p:nvPr/>
        </p:nvSpPr>
        <p:spPr>
          <a:xfrm>
            <a:off x="1139687" y="626277"/>
            <a:ext cx="9607826" cy="5605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Java final method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you make any method as final, you cannot override it.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Eg.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Class 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final void show()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________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________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12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7CFF5D-D7F3-4EF9-91D2-FA9040C2018A}"/>
              </a:ext>
            </a:extLst>
          </p:cNvPr>
          <p:cNvSpPr/>
          <p:nvPr/>
        </p:nvSpPr>
        <p:spPr>
          <a:xfrm>
            <a:off x="901148" y="908085"/>
            <a:ext cx="9687339" cy="504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class B extends 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void show()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________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________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Output – error because final methods cannot be overridden.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1344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B4665B-F7A4-453B-8A58-82A7A442A3E4}"/>
              </a:ext>
            </a:extLst>
          </p:cNvPr>
          <p:cNvSpPr/>
          <p:nvPr/>
        </p:nvSpPr>
        <p:spPr>
          <a:xfrm>
            <a:off x="1113182" y="207413"/>
            <a:ext cx="9674087" cy="6443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Java Final Class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make any class as final, you cannot extend it.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Eg.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Final class 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----------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----------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Class B extends 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----------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----------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Output – error because final methods cannot be inherited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99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E048A-C7F5-4DFF-A4DD-F218BE645095}"/>
              </a:ext>
            </a:extLst>
          </p:cNvPr>
          <p:cNvSpPr/>
          <p:nvPr/>
        </p:nvSpPr>
        <p:spPr>
          <a:xfrm>
            <a:off x="1285461" y="340111"/>
            <a:ext cx="9621078" cy="3790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final method is inherited but you cannot override it.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2.You cannot declare a constructor as final because constructor is never inherited.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1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ypes of Inheritance">
            <a:extLst>
              <a:ext uri="{FF2B5EF4-FFF2-40B4-BE49-F238E27FC236}">
                <a16:creationId xmlns:a16="http://schemas.microsoft.com/office/drawing/2014/main" id="{521FA068-2143-49B0-9EF9-B579577FD5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834" y="2743200"/>
            <a:ext cx="5062331" cy="28624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45066C-07A1-4246-AA30-4E20372F3FB6}"/>
              </a:ext>
            </a:extLst>
          </p:cNvPr>
          <p:cNvSpPr/>
          <p:nvPr/>
        </p:nvSpPr>
        <p:spPr>
          <a:xfrm>
            <a:off x="1258957" y="812974"/>
            <a:ext cx="9462052" cy="1557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Multiple Inheritance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Derivation of a class from more than one super class is called as multiple inheritance.</a:t>
            </a:r>
          </a:p>
        </p:txBody>
      </p:sp>
    </p:spTree>
    <p:extLst>
      <p:ext uri="{BB962C8B-B14F-4D97-AF65-F5344CB8AC3E}">
        <p14:creationId xmlns:p14="http://schemas.microsoft.com/office/powerpoint/2010/main" val="387967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9E02F2-AA23-4DDE-A832-3DE45EAF0E3C}"/>
              </a:ext>
            </a:extLst>
          </p:cNvPr>
          <p:cNvSpPr/>
          <p:nvPr/>
        </p:nvSpPr>
        <p:spPr>
          <a:xfrm>
            <a:off x="1418604" y="715328"/>
            <a:ext cx="8839200" cy="1557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Multilevel Inheritance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Derivation of a class from sub class is called as multilevel inheritance.</a:t>
            </a:r>
          </a:p>
        </p:txBody>
      </p:sp>
      <p:pic>
        <p:nvPicPr>
          <p:cNvPr id="5" name="Picture 4" descr="Types of Inheritance">
            <a:extLst>
              <a:ext uri="{FF2B5EF4-FFF2-40B4-BE49-F238E27FC236}">
                <a16:creationId xmlns:a16="http://schemas.microsoft.com/office/drawing/2014/main" id="{C2A2555A-D629-4860-804B-A16E102203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83" y="2663687"/>
            <a:ext cx="2305878" cy="3763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338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DA57F6-1F09-40A7-91B1-CC4935029018}"/>
              </a:ext>
            </a:extLst>
          </p:cNvPr>
          <p:cNvSpPr/>
          <p:nvPr/>
        </p:nvSpPr>
        <p:spPr>
          <a:xfrm>
            <a:off x="1060173" y="918991"/>
            <a:ext cx="9687339" cy="1557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Hierarchical Inheritance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Derivation of several classes from only one super class is called as hierarchical inheritance.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4" descr="Types of Inheritance">
            <a:extLst>
              <a:ext uri="{FF2B5EF4-FFF2-40B4-BE49-F238E27FC236}">
                <a16:creationId xmlns:a16="http://schemas.microsoft.com/office/drawing/2014/main" id="{1AD2D086-E4A5-4B88-AA4F-EF7CE0B500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78" y="2982487"/>
            <a:ext cx="6082747" cy="2797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83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061D1C-19EC-4410-B544-08FA2F4F5B55}"/>
              </a:ext>
            </a:extLst>
          </p:cNvPr>
          <p:cNvSpPr/>
          <p:nvPr/>
        </p:nvSpPr>
        <p:spPr>
          <a:xfrm>
            <a:off x="874642" y="0"/>
            <a:ext cx="9992139" cy="2582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Multipath Inheritance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Derivation of a class from more than one sub class, those sub classes get inherited from the same super class is called as multipath inheritance.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C00C4-A5AF-4A5B-B13D-D55995F426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27" y="2582182"/>
            <a:ext cx="6135756" cy="3792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92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D40453-8EA9-46E4-9ECE-9800FF76341A}"/>
              </a:ext>
            </a:extLst>
          </p:cNvPr>
          <p:cNvSpPr/>
          <p:nvPr/>
        </p:nvSpPr>
        <p:spPr>
          <a:xfrm>
            <a:off x="1285461" y="759966"/>
            <a:ext cx="9342782" cy="1557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Hybrid Inheritance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Derivation of a class involving more than one form of inheritance is called as hybrid inheritance.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4" descr="Image result for hybrid inheritance with diagrams">
            <a:extLst>
              <a:ext uri="{FF2B5EF4-FFF2-40B4-BE49-F238E27FC236}">
                <a16:creationId xmlns:a16="http://schemas.microsoft.com/office/drawing/2014/main" id="{990C5CAD-FC75-4977-A66C-8B68E29CC1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08" y="2706213"/>
            <a:ext cx="2585623" cy="3505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48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11269F-30C0-4A1A-A121-51A541E1C45E}"/>
              </a:ext>
            </a:extLst>
          </p:cNvPr>
          <p:cNvSpPr/>
          <p:nvPr/>
        </p:nvSpPr>
        <p:spPr>
          <a:xfrm>
            <a:off x="1298713" y="569843"/>
            <a:ext cx="9833113" cy="534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Note 1-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Multipath inheritance is also one example of hybrid inheritance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Note 2-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Java does not support multiple inheritance, multipath inheritance   and hybrid inheritance.                                                                     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Java does not support multiple inheritance because of ambiguity.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ob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new C();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ob.show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();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sym typeface="Wingdings" panose="05000000000000000000" pitchFamily="2" charset="2"/>
              </a:rPr>
              <a:t>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Here complier gets ambiguity to call either A class show method or B class show method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Java does not support multipath inheritance and hybrid inheritance because both types contain multiple inheritance.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80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1915</Words>
  <Application>Microsoft Office PowerPoint</Application>
  <PresentationFormat>Widescreen</PresentationFormat>
  <Paragraphs>351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Teena</dc:creator>
  <cp:lastModifiedBy>B CHIHNITA REDDY</cp:lastModifiedBy>
  <cp:revision>8</cp:revision>
  <dcterms:created xsi:type="dcterms:W3CDTF">2019-08-09T14:40:54Z</dcterms:created>
  <dcterms:modified xsi:type="dcterms:W3CDTF">2022-05-29T05:29:43Z</dcterms:modified>
</cp:coreProperties>
</file>