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4"/>
  </p:notesMasterIdLst>
  <p:sldIdLst>
    <p:sldId id="856" r:id="rId2"/>
    <p:sldId id="909" r:id="rId3"/>
    <p:sldId id="933" r:id="rId4"/>
    <p:sldId id="971" r:id="rId5"/>
    <p:sldId id="972" r:id="rId6"/>
    <p:sldId id="973" r:id="rId7"/>
    <p:sldId id="977" r:id="rId8"/>
    <p:sldId id="978" r:id="rId9"/>
    <p:sldId id="974" r:id="rId10"/>
    <p:sldId id="976" r:id="rId11"/>
    <p:sldId id="979" r:id="rId12"/>
    <p:sldId id="91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7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2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93767CD-C203-4F1F-8506-622114A37354}" type="datetimeFigureOut">
              <a:rPr lang="en-US"/>
              <a:pPr>
                <a:defRPr/>
              </a:pPr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44D81C6A-9A04-426D-BEEF-64616FB68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22F1-323E-4AC5-B9CB-064D675FC9B5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CE3F-5F50-43D0-9010-C54E2DA10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AF5D3-44D6-40B7-9610-E506170A3DE1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A463-2917-4172-AA6D-2F7670B5E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445B1-2AE8-43BE-94F2-A021052AC16B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29342-B462-443C-AA17-5C07EEE98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CE9F5-F045-421F-B389-02AE5FCE5BF9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E178D-0D07-4BD7-8587-3CE685FB2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EDBE7-C6B9-4B09-8956-CEDD07EDD11E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8919F-9525-4EEC-AC68-ABE5207D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231E2-DA0A-492A-B2C7-29D8DB915FAB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4888D-5B26-4534-92E2-195E2D06C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D03FC-07A0-4BAD-A84B-0D4436F797CC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5A957-5E40-4133-94DF-1854033F4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D1C0-6D95-4F43-ADBA-2CB49ADAAB59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77F19-92A4-4F5B-AEA3-ACF3F8C4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975B9-515D-4B34-90FF-5C9799197D56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A080C-2B7F-4ACC-8305-B55373E67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84F85-71D6-4BB9-ACE9-B4D585063170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C73E-CDCC-4B02-83EC-1A8E7617D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59452-6CF9-4722-BE5B-10003757A52A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90926-59D9-40D5-90AF-A5A5E632F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6B64FC-245D-49B2-A94F-9EE587771071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FBB3E5-9F2B-4F99-834C-B0541C249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smtClean="0"/>
              <a:t> </a:t>
            </a:r>
          </a:p>
        </p:txBody>
      </p:sp>
      <p:sp>
        <p:nvSpPr>
          <p:cNvPr id="20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IN" sz="2400" smtClean="0"/>
              <a:t>                     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19350" y="1685925"/>
            <a:ext cx="466725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IN" sz="8000">
                <a:solidFill>
                  <a:srgbClr val="C00000"/>
                </a:solidFill>
                <a:ea typeface="Cambria" pitchFamily="18" charset="0"/>
                <a:cs typeface="Times New Roman" pitchFamily="18" charset="0"/>
              </a:rPr>
              <a:t>Session 05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4888" y="3235325"/>
            <a:ext cx="734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/>
              <a:t>Circular Linked List – Create &amp; Display</a:t>
            </a:r>
            <a:endParaRPr lang="en-IN" sz="2800" b="1"/>
          </a:p>
        </p:txBody>
      </p:sp>
    </p:spTree>
  </p:cSld>
  <p:clrMapOvr>
    <a:masterClrMapping/>
  </p:clrMapOvr>
  <p:transition spd="slow" advTm="352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Display</a:t>
            </a:r>
            <a:endParaRPr lang="en-IN" smtClean="0"/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552450"/>
            <a:ext cx="73628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Display</a:t>
            </a:r>
            <a:endParaRPr lang="en-IN" smtClean="0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562100"/>
            <a:ext cx="72485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smtClean="0"/>
              <a:t>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296545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en-IN" sz="6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 marL="0" indent="0" algn="ctr">
              <a:buFont typeface="Arial" pitchFamily="34" charset="0"/>
              <a:buNone/>
            </a:pPr>
            <a:r>
              <a:rPr lang="en-IN" sz="6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4"/>
          <p:cNvSpPr>
            <a:spLocks noGrp="1"/>
          </p:cNvSpPr>
          <p:nvPr>
            <p:ph idx="1"/>
          </p:nvPr>
        </p:nvSpPr>
        <p:spPr>
          <a:xfrm>
            <a:off x="366713" y="973138"/>
            <a:ext cx="8229600" cy="5029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new node is created with data and next field initialize to a value and null.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first checks whether the head is null, then it will insert the node as the head.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head and tail will point to the newly added node.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head is not null, the new node will be the new tail, and the new tail will point to the head as it is a circular linked list.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IN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Title 13"/>
          <p:cNvSpPr>
            <a:spLocks noGrp="1"/>
          </p:cNvSpPr>
          <p:nvPr>
            <p:ph type="title"/>
          </p:nvPr>
        </p:nvSpPr>
        <p:spPr>
          <a:xfrm>
            <a:off x="12700" y="-1158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65088" y="487363"/>
            <a:ext cx="7920037" cy="655637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  <p:pic>
        <p:nvPicPr>
          <p:cNvPr id="409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050" y="2176463"/>
            <a:ext cx="58293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604838"/>
            <a:ext cx="7415212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554038"/>
            <a:ext cx="7342188" cy="588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  <p:pic>
        <p:nvPicPr>
          <p:cNvPr id="7171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3" y="608013"/>
            <a:ext cx="7346950" cy="60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3" y="604838"/>
            <a:ext cx="7513637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Creation</a:t>
            </a:r>
            <a:endParaRPr lang="en-IN" smtClean="0"/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741363"/>
            <a:ext cx="7562850" cy="594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Circular Linked List - Display</a:t>
            </a:r>
            <a:endParaRPr lang="en-IN" smtClean="0"/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>
          <a:xfrm>
            <a:off x="366713" y="973138"/>
            <a:ext cx="8229600" cy="5029200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a new node 'current' that will point to the head.</a:t>
            </a:r>
          </a:p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 current.data till current will points to head</a:t>
            </a:r>
          </a:p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will point to the next node in the list in each iteration.</a:t>
            </a:r>
            <a:endParaRPr lang="en-IN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53754</TotalTime>
  <Words>180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Calibri</vt:lpstr>
      <vt:lpstr>Cambria</vt:lpstr>
      <vt:lpstr>klu</vt:lpstr>
      <vt:lpstr> </vt:lpstr>
      <vt:lpstr>Circular Linked List - Creation</vt:lpstr>
      <vt:lpstr>Circular Linked List - Creation</vt:lpstr>
      <vt:lpstr>Circular Linked List - Creation</vt:lpstr>
      <vt:lpstr>Circular Linked List - Creation</vt:lpstr>
      <vt:lpstr>Circular Linked List - Creation</vt:lpstr>
      <vt:lpstr>Circular Linked List - Creation</vt:lpstr>
      <vt:lpstr>Circular Linked List - Creation</vt:lpstr>
      <vt:lpstr>Circular Linked List - Display</vt:lpstr>
      <vt:lpstr>Circular Linked List - Display</vt:lpstr>
      <vt:lpstr>Circular Linked List - Display</vt:lpstr>
      <vt:lpstr>                           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sunithavvit@gmail.com</cp:lastModifiedBy>
  <cp:revision>1182</cp:revision>
  <cp:lastPrinted>1999-01-11T10:11:19Z</cp:lastPrinted>
  <dcterms:created xsi:type="dcterms:W3CDTF">1999-01-07T21:51:57Z</dcterms:created>
  <dcterms:modified xsi:type="dcterms:W3CDTF">2022-02-27T13:54:39Z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