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2"/>
  </p:notesMasterIdLst>
  <p:sldIdLst>
    <p:sldId id="856" r:id="rId2"/>
    <p:sldId id="909" r:id="rId3"/>
    <p:sldId id="933" r:id="rId4"/>
    <p:sldId id="971" r:id="rId5"/>
    <p:sldId id="972" r:id="rId6"/>
    <p:sldId id="973" r:id="rId7"/>
    <p:sldId id="977" r:id="rId8"/>
    <p:sldId id="974" r:id="rId9"/>
    <p:sldId id="976" r:id="rId10"/>
    <p:sldId id="91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2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0C4C8811-D17D-4134-9630-A69365605815}" type="datetimeFigureOut">
              <a:rPr lang="en-US"/>
              <a:pPr>
                <a:defRPr/>
              </a:pPr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E8D3999E-30BA-4BC5-B946-AE7E6068E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61AC9-D606-479B-A21D-95A8FD70350E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3B0D7-8CA3-4108-AD7D-E0279DE57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73D49-ABB6-4C9D-8373-D85CB41C1377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7D9F-B06B-49C3-A5C7-99090B6D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297BF-3493-4401-8C52-5842B835D7BF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704BC-1CD6-462F-8E90-08721AE63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B940-3763-416B-B59F-C8FB3147A391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364E6-BCB5-4E78-BBDE-6F7972911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EDEF-CB63-485C-B994-AE897813B447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8EB-6F05-4FEE-AD18-1686E212F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ECE79-52CD-4665-8123-21D35D189B4D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D94A0-D9D5-46DA-AC6D-853A9E937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471C4-D125-4F1A-BC70-C29CCF6681A8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E62FE-C360-4166-B4C1-F5D8EF78B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5D8CC-6C70-437F-9D5D-4DF259CCE036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8A8EB-5E54-4415-B35A-D93AF79E6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B0B5A-0378-4767-8E10-423384DBDB85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9B7EF-7F1A-4BA6-B2A3-7D7B7B5B6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2F2A1-8C41-46CB-BE2E-0A3425F296CE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C0E7-9CE1-4BA7-BA2D-A2A415425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4EC94-811D-4E2B-BCB4-FBF50DF4E8D5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7CE30-F7CA-49AC-89F2-9751E1273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15BEB2-63C1-4A3E-B10A-A63DA2532042}" type="datetime2">
              <a:rPr lang="en-US"/>
              <a:pPr>
                <a:defRPr/>
              </a:pPr>
              <a:t>Sunday, February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B6BA4B7-556E-4C22-B12E-583333A76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smtClean="0"/>
              <a:t> </a:t>
            </a:r>
          </a:p>
        </p:txBody>
      </p:sp>
      <p:sp>
        <p:nvSpPr>
          <p:cNvPr id="20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IN" sz="2400" dirty="0" smtClean="0"/>
              <a:t>                  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04888" y="3235325"/>
            <a:ext cx="734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b="1"/>
              <a:t>Doubly Linked List – Create &amp; Display</a:t>
            </a:r>
            <a:endParaRPr lang="en-IN" sz="2800" b="1"/>
          </a:p>
        </p:txBody>
      </p:sp>
    </p:spTree>
  </p:cSld>
  <p:clrMapOvr>
    <a:masterClrMapping/>
  </p:clrMapOvr>
  <p:transition spd="slow" advTm="352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smtClean="0"/>
              <a:t>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296545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en-IN" sz="6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marL="0" indent="0" algn="ctr">
              <a:buFont typeface="Arial" pitchFamily="34" charset="0"/>
              <a:buNone/>
            </a:pPr>
            <a:r>
              <a:rPr lang="en-IN" sz="6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4"/>
          <p:cNvSpPr>
            <a:spLocks noGrp="1"/>
          </p:cNvSpPr>
          <p:nvPr>
            <p:ph idx="1"/>
          </p:nvPr>
        </p:nvSpPr>
        <p:spPr>
          <a:xfrm>
            <a:off x="366713" y="973138"/>
            <a:ext cx="8229600" cy="50292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first checks whether the head is null, then it will insert the node as the head.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head and tail will point to a newly added node.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Head's previous pointer will point to null and tail's next pointer will point to null.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head is not null, the new node will be inserted at the end of the list such that new node's previous pointer will point to tail.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node will become the new tail. Tail's next pointer will point to null.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IN" sz="24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Title 13"/>
          <p:cNvSpPr>
            <a:spLocks noGrp="1"/>
          </p:cNvSpPr>
          <p:nvPr>
            <p:ph type="title"/>
          </p:nvPr>
        </p:nvSpPr>
        <p:spPr>
          <a:xfrm>
            <a:off x="12700" y="-115888"/>
            <a:ext cx="7920038" cy="655638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65088" y="487363"/>
            <a:ext cx="7920037" cy="655637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7350" y="1482725"/>
            <a:ext cx="58293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3684588"/>
            <a:ext cx="5829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639763"/>
            <a:ext cx="6864350" cy="52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682625"/>
            <a:ext cx="7096125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038225"/>
            <a:ext cx="87153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Creation</a:t>
            </a:r>
            <a:endParaRPr lang="en-IN" smtClean="0"/>
          </a:p>
        </p:txBody>
      </p:sp>
      <p:pic>
        <p:nvPicPr>
          <p:cNvPr id="819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38225"/>
            <a:ext cx="8705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Display</a:t>
            </a:r>
            <a:endParaRPr lang="en-IN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66713" y="973138"/>
            <a:ext cx="8229600" cy="5029200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a new node 'current' that will point to the head.</a:t>
            </a:r>
          </a:p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current.data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till current points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tail.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Current will point to the next node in the list in each iteration.</a:t>
            </a:r>
          </a:p>
          <a:p>
            <a:pPr marL="0" indent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  <a:defRPr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3"/>
          <p:cNvSpPr>
            <a:spLocks noGrp="1"/>
          </p:cNvSpPr>
          <p:nvPr>
            <p:ph type="title"/>
          </p:nvPr>
        </p:nvSpPr>
        <p:spPr>
          <a:xfrm>
            <a:off x="0" y="-103188"/>
            <a:ext cx="7920038" cy="655638"/>
          </a:xfrm>
        </p:spPr>
        <p:txBody>
          <a:bodyPr/>
          <a:lstStyle/>
          <a:p>
            <a:r>
              <a:rPr lang="en-US" smtClean="0"/>
              <a:t>Doubly Linked List - Display</a:t>
            </a:r>
            <a:endParaRPr lang="en-IN" smtClean="0"/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1363"/>
            <a:ext cx="779145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53784</TotalTime>
  <Words>181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Cambria</vt:lpstr>
      <vt:lpstr>klu</vt:lpstr>
      <vt:lpstr> </vt:lpstr>
      <vt:lpstr>Doubly Linked List - Creation</vt:lpstr>
      <vt:lpstr>Doubly Linked List - Creation</vt:lpstr>
      <vt:lpstr>Doubly Linked List - Creation</vt:lpstr>
      <vt:lpstr>Doubly Linked List - Creation</vt:lpstr>
      <vt:lpstr>Doubly Linked List - Creation</vt:lpstr>
      <vt:lpstr>Doubly Linked List - Creation</vt:lpstr>
      <vt:lpstr>Doubly Linked List - Display</vt:lpstr>
      <vt:lpstr>Doubly Linked List - Display</vt:lpstr>
      <vt:lpstr>                           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sunithavvit@gmail.com</cp:lastModifiedBy>
  <cp:revision>1180</cp:revision>
  <cp:lastPrinted>1999-01-11T10:11:19Z</cp:lastPrinted>
  <dcterms:created xsi:type="dcterms:W3CDTF">1999-01-07T21:51:57Z</dcterms:created>
  <dcterms:modified xsi:type="dcterms:W3CDTF">2022-02-27T15:00:59Z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