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9" r:id="rId6"/>
    <p:sldId id="288" r:id="rId7"/>
    <p:sldId id="289" r:id="rId8"/>
    <p:sldId id="290" r:id="rId9"/>
    <p:sldId id="270" r:id="rId10"/>
    <p:sldId id="293" r:id="rId11"/>
    <p:sldId id="272" r:id="rId12"/>
    <p:sldId id="282" r:id="rId13"/>
    <p:sldId id="28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CHIHNITA REDDY" userId="bf98c67743ba3392" providerId="LiveId" clId="{DE0D6898-4B02-41C7-B4A3-0DED9B96B88F}"/>
    <pc:docChg chg="undo custSel modSld">
      <pc:chgData name="B CHIHNITA REDDY" userId="bf98c67743ba3392" providerId="LiveId" clId="{DE0D6898-4B02-41C7-B4A3-0DED9B96B88F}" dt="2022-05-09T03:50:18.118" v="873" actId="1076"/>
      <pc:docMkLst>
        <pc:docMk/>
      </pc:docMkLst>
      <pc:sldChg chg="modSp mod">
        <pc:chgData name="B CHIHNITA REDDY" userId="bf98c67743ba3392" providerId="LiveId" clId="{DE0D6898-4B02-41C7-B4A3-0DED9B96B88F}" dt="2022-05-05T04:51:21.888" v="497" actId="20577"/>
        <pc:sldMkLst>
          <pc:docMk/>
          <pc:sldMk cId="3136473501" sldId="256"/>
        </pc:sldMkLst>
        <pc:spChg chg="mod">
          <ac:chgData name="B CHIHNITA REDDY" userId="bf98c67743ba3392" providerId="LiveId" clId="{DE0D6898-4B02-41C7-B4A3-0DED9B96B88F}" dt="2022-05-05T04:51:21.888" v="497" actId="20577"/>
          <ac:spMkLst>
            <pc:docMk/>
            <pc:sldMk cId="3136473501" sldId="256"/>
            <ac:spMk id="3" creationId="{B3A4C0A1-027B-412D-AEB5-A07C575A473D}"/>
          </ac:spMkLst>
        </pc:spChg>
      </pc:sldChg>
      <pc:sldChg chg="addSp delSp modSp mod">
        <pc:chgData name="B CHIHNITA REDDY" userId="bf98c67743ba3392" providerId="LiveId" clId="{DE0D6898-4B02-41C7-B4A3-0DED9B96B88F}" dt="2022-05-09T03:50:18.118" v="873" actId="1076"/>
        <pc:sldMkLst>
          <pc:docMk/>
          <pc:sldMk cId="4254717467" sldId="269"/>
        </pc:sldMkLst>
        <pc:spChg chg="add del mod">
          <ac:chgData name="B CHIHNITA REDDY" userId="bf98c67743ba3392" providerId="LiveId" clId="{DE0D6898-4B02-41C7-B4A3-0DED9B96B88F}" dt="2022-04-28T08:33:14.149" v="88" actId="478"/>
          <ac:spMkLst>
            <pc:docMk/>
            <pc:sldMk cId="4254717467" sldId="269"/>
            <ac:spMk id="5" creationId="{8D62613B-E9D0-4BA8-B013-BBA3FF96BB01}"/>
          </ac:spMkLst>
        </pc:spChg>
        <pc:graphicFrameChg chg="add del mod modGraphic">
          <ac:chgData name="B CHIHNITA REDDY" userId="bf98c67743ba3392" providerId="LiveId" clId="{DE0D6898-4B02-41C7-B4A3-0DED9B96B88F}" dt="2022-05-09T03:50:18.118" v="873" actId="1076"/>
          <ac:graphicFrameMkLst>
            <pc:docMk/>
            <pc:sldMk cId="4254717467" sldId="269"/>
            <ac:graphicFrameMk id="4" creationId="{6F65EFD2-32D4-4310-9CD7-4A6B7CAFC219}"/>
          </ac:graphicFrameMkLst>
        </pc:graphicFrameChg>
      </pc:sldChg>
      <pc:sldChg chg="modSp mod">
        <pc:chgData name="B CHIHNITA REDDY" userId="bf98c67743ba3392" providerId="LiveId" clId="{DE0D6898-4B02-41C7-B4A3-0DED9B96B88F}" dt="2022-05-09T03:47:25.184" v="708" actId="20577"/>
        <pc:sldMkLst>
          <pc:docMk/>
          <pc:sldMk cId="2334110483" sldId="272"/>
        </pc:sldMkLst>
        <pc:spChg chg="mod">
          <ac:chgData name="B CHIHNITA REDDY" userId="bf98c67743ba3392" providerId="LiveId" clId="{DE0D6898-4B02-41C7-B4A3-0DED9B96B88F}" dt="2022-05-09T03:47:25.184" v="708" actId="20577"/>
          <ac:spMkLst>
            <pc:docMk/>
            <pc:sldMk cId="2334110483" sldId="272"/>
            <ac:spMk id="3" creationId="{90C48C04-F68C-4E55-9EC6-F344115915B3}"/>
          </ac:spMkLst>
        </pc:spChg>
      </pc:sldChg>
      <pc:sldChg chg="modSp mod">
        <pc:chgData name="B CHIHNITA REDDY" userId="bf98c67743ba3392" providerId="LiveId" clId="{DE0D6898-4B02-41C7-B4A3-0DED9B96B88F}" dt="2022-04-28T08:56:28.256" v="472" actId="20577"/>
        <pc:sldMkLst>
          <pc:docMk/>
          <pc:sldMk cId="1261610700" sldId="282"/>
        </pc:sldMkLst>
        <pc:spChg chg="mod">
          <ac:chgData name="B CHIHNITA REDDY" userId="bf98c67743ba3392" providerId="LiveId" clId="{DE0D6898-4B02-41C7-B4A3-0DED9B96B88F}" dt="2022-04-28T08:56:28.256" v="472" actId="20577"/>
          <ac:spMkLst>
            <pc:docMk/>
            <pc:sldMk cId="1261610700" sldId="282"/>
            <ac:spMk id="3" creationId="{FB7E5380-F51F-4668-BEEE-AA9F9579B6FC}"/>
          </ac:spMkLst>
        </pc:spChg>
      </pc:sldChg>
      <pc:sldChg chg="modSp mod">
        <pc:chgData name="B CHIHNITA REDDY" userId="bf98c67743ba3392" providerId="LiveId" clId="{DE0D6898-4B02-41C7-B4A3-0DED9B96B88F}" dt="2022-04-28T08:58:13.375" v="477" actId="20577"/>
        <pc:sldMkLst>
          <pc:docMk/>
          <pc:sldMk cId="3535710076" sldId="289"/>
        </pc:sldMkLst>
        <pc:spChg chg="mod">
          <ac:chgData name="B CHIHNITA REDDY" userId="bf98c67743ba3392" providerId="LiveId" clId="{DE0D6898-4B02-41C7-B4A3-0DED9B96B88F}" dt="2022-04-28T08:58:13.375" v="477" actId="20577"/>
          <ac:spMkLst>
            <pc:docMk/>
            <pc:sldMk cId="3535710076" sldId="289"/>
            <ac:spMk id="3" creationId="{FB7E5380-F51F-4668-BEEE-AA9F9579B6FC}"/>
          </ac:spMkLst>
        </pc:spChg>
      </pc:sldChg>
      <pc:sldChg chg="modSp mod">
        <pc:chgData name="B CHIHNITA REDDY" userId="bf98c67743ba3392" providerId="LiveId" clId="{DE0D6898-4B02-41C7-B4A3-0DED9B96B88F}" dt="2022-04-28T08:49:23.743" v="409" actId="20577"/>
        <pc:sldMkLst>
          <pc:docMk/>
          <pc:sldMk cId="3533364388" sldId="290"/>
        </pc:sldMkLst>
        <pc:spChg chg="mod">
          <ac:chgData name="B CHIHNITA REDDY" userId="bf98c67743ba3392" providerId="LiveId" clId="{DE0D6898-4B02-41C7-B4A3-0DED9B96B88F}" dt="2022-04-28T08:49:23.743" v="409" actId="20577"/>
          <ac:spMkLst>
            <pc:docMk/>
            <pc:sldMk cId="3533364388" sldId="290"/>
            <ac:spMk id="3" creationId="{90C48C04-F68C-4E55-9EC6-F344115915B3}"/>
          </ac:spMkLst>
        </pc:spChg>
      </pc:sldChg>
      <pc:sldChg chg="modSp mod">
        <pc:chgData name="B CHIHNITA REDDY" userId="bf98c67743ba3392" providerId="LiveId" clId="{DE0D6898-4B02-41C7-B4A3-0DED9B96B88F}" dt="2022-05-09T03:46:34.251" v="611" actId="20577"/>
        <pc:sldMkLst>
          <pc:docMk/>
          <pc:sldMk cId="2057965773" sldId="295"/>
        </pc:sldMkLst>
        <pc:spChg chg="mod">
          <ac:chgData name="B CHIHNITA REDDY" userId="bf98c67743ba3392" providerId="LiveId" clId="{DE0D6898-4B02-41C7-B4A3-0DED9B96B88F}" dt="2022-05-09T03:46:34.251" v="611" actId="20577"/>
          <ac:spMkLst>
            <pc:docMk/>
            <pc:sldMk cId="2057965773" sldId="295"/>
            <ac:spMk id="3" creationId="{8B2E0690-EB4C-42B5-A70A-BE3C003E55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CBD-ED81-4EAB-8DC4-9B108150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58" y="250662"/>
            <a:ext cx="10572000" cy="2971051"/>
          </a:xfrm>
        </p:spPr>
        <p:txBody>
          <a:bodyPr/>
          <a:lstStyle/>
          <a:p>
            <a:r>
              <a:rPr lang="en-IN" sz="4800" dirty="0"/>
              <a:t>KLU Design Thinking for Innovation</a:t>
            </a:r>
            <a:br>
              <a:rPr lang="en-IN" sz="4800" dirty="0"/>
            </a:br>
            <a:r>
              <a:rPr lang="en-IN" sz="4800" dirty="0"/>
              <a:t>Project Title:</a:t>
            </a:r>
            <a:br>
              <a:rPr lang="en-IN" sz="4800" dirty="0"/>
            </a:br>
            <a:r>
              <a:rPr lang="en-IN" sz="4800" dirty="0"/>
              <a:t>Work In Progress Submission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C0A1-027B-412D-AEB5-A07C575A4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CSE                           SEC: 5       				    BATCH:5			 				Date</a:t>
            </a:r>
          </a:p>
        </p:txBody>
      </p:sp>
    </p:spTree>
    <p:extLst>
      <p:ext uri="{BB962C8B-B14F-4D97-AF65-F5344CB8AC3E}">
        <p14:creationId xmlns:p14="http://schemas.microsoft.com/office/powerpoint/2010/main" val="313647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FDB-3DD5-4750-B967-C33D8905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Things we Learned about transforming Design Thinking to Start-up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0690-EB4C-42B5-A70A-BE3C003E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501242"/>
          </a:xfrm>
        </p:spPr>
        <p:txBody>
          <a:bodyPr>
            <a:normAutofit/>
          </a:bodyPr>
          <a:lstStyle/>
          <a:p>
            <a:r>
              <a:rPr lang="en-IN" dirty="0"/>
              <a:t>On this slide, type some of the important things that you learned about the rules and tools of Design Thinking in general</a:t>
            </a:r>
          </a:p>
          <a:p>
            <a:r>
              <a:rPr lang="en-US" i="0" dirty="0">
                <a:effectLst/>
              </a:rPr>
              <a:t>It is collaborative and involves iterative prototyping.</a:t>
            </a:r>
            <a:endParaRPr lang="en-IN" dirty="0"/>
          </a:p>
          <a:p>
            <a:endParaRPr lang="en-IN" dirty="0"/>
          </a:p>
          <a:p>
            <a:r>
              <a:rPr lang="en-IN" dirty="0"/>
              <a:t>Also type some of the important things that you learned to convert your Design thinking Project into a Start-up</a:t>
            </a:r>
          </a:p>
          <a:p>
            <a:endParaRPr lang="en-IN" dirty="0"/>
          </a:p>
          <a:p>
            <a:r>
              <a:rPr lang="en-IN" dirty="0"/>
              <a:t>Also type what you will do differently in applying design thinking for projects that you will take up in the upcoming years of your degree and Profession.</a:t>
            </a:r>
          </a:p>
          <a:p>
            <a:r>
              <a:rPr lang="en-US" i="0" dirty="0">
                <a:effectLst/>
              </a:rPr>
              <a:t> Revolves around a deep interest to understand the people for whom we design products and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35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FDB-3DD5-4750-B967-C33D8905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Things we Learned about applying Design Thinking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0690-EB4C-42B5-A70A-BE3C003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On this slide. type what you will do differently in applying design thinking for projects that you will take up in the upcoming years of your degree and Profession.</a:t>
            </a:r>
          </a:p>
          <a:p>
            <a:r>
              <a:rPr lang="en-IN" dirty="0"/>
              <a:t>Empathizing, defining, ideating, prototyping and testing</a:t>
            </a:r>
          </a:p>
          <a:p>
            <a:r>
              <a:rPr lang="en-IN" dirty="0"/>
              <a:t>Knowing the problem and trying to find the best solution according to the customer’s needs.</a:t>
            </a:r>
          </a:p>
          <a:p>
            <a:r>
              <a:rPr lang="en-IN" dirty="0"/>
              <a:t>Finding solutions for the problems in easy way so it is helpful for all the people</a:t>
            </a:r>
          </a:p>
        </p:txBody>
      </p:sp>
    </p:spTree>
    <p:extLst>
      <p:ext uri="{BB962C8B-B14F-4D97-AF65-F5344CB8AC3E}">
        <p14:creationId xmlns:p14="http://schemas.microsoft.com/office/powerpoint/2010/main" val="20579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8DC-ED3C-498E-86CD-274FE927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-Introduction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5EFD2-32D4-4310-9CD7-4A6B7CAFC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435530"/>
              </p:ext>
            </p:extLst>
          </p:nvPr>
        </p:nvGraphicFramePr>
        <p:xfrm>
          <a:off x="974454" y="2276076"/>
          <a:ext cx="8922995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11">
                  <a:extLst>
                    <a:ext uri="{9D8B030D-6E8A-4147-A177-3AD203B41FA5}">
                      <a16:colId xmlns:a16="http://schemas.microsoft.com/office/drawing/2014/main" val="1560942518"/>
                    </a:ext>
                  </a:extLst>
                </a:gridCol>
                <a:gridCol w="2157273">
                  <a:extLst>
                    <a:ext uri="{9D8B030D-6E8A-4147-A177-3AD203B41FA5}">
                      <a16:colId xmlns:a16="http://schemas.microsoft.com/office/drawing/2014/main" val="1854815345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val="2052755397"/>
                    </a:ext>
                  </a:extLst>
                </a:gridCol>
                <a:gridCol w="2966080">
                  <a:extLst>
                    <a:ext uri="{9D8B030D-6E8A-4147-A177-3AD203B41FA5}">
                      <a16:colId xmlns:a16="http://schemas.microsoft.com/office/drawing/2014/main" val="613329106"/>
                    </a:ext>
                  </a:extLst>
                </a:gridCol>
              </a:tblGrid>
              <a:tr h="3461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ID.NO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M.Manjunadha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9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Sandeep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0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Prabhakar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Rajashri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2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Sai Vamshi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19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Vinay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Nikitha Reddy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Chihnita Reddy</a:t>
                      </a:r>
                      <a:endParaRPr lang="en-I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2110030442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Ravi Kiran</a:t>
                      </a:r>
                      <a:endParaRPr lang="en-I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550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Mentor: DR.G. Rekha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6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1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3CBA-6B4E-4412-851A-708225E9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86431"/>
            <a:ext cx="10600763" cy="1231207"/>
          </a:xfrm>
        </p:spPr>
        <p:txBody>
          <a:bodyPr/>
          <a:lstStyle/>
          <a:p>
            <a:r>
              <a:rPr lang="en-US" dirty="0"/>
              <a:t>Rules to be followed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1EB-CC6E-4E0C-84ED-6F318797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2" y="2052918"/>
            <a:ext cx="11319030" cy="4195481"/>
          </a:xfrm>
        </p:spPr>
        <p:txBody>
          <a:bodyPr/>
          <a:lstStyle/>
          <a:p>
            <a:r>
              <a:rPr lang="en-US" dirty="0"/>
              <a:t>1. Provide hyper link wherever necessary and appropriate templates discussed in classroom</a:t>
            </a:r>
          </a:p>
          <a:p>
            <a:r>
              <a:rPr lang="en-US" dirty="0"/>
              <a:t>2. Zip all the documents and submit in the LMS submission link provided</a:t>
            </a:r>
          </a:p>
          <a:p>
            <a:r>
              <a:rPr lang="en-US" dirty="0"/>
              <a:t>3. The zipped document shouldn’t be more than 2MB</a:t>
            </a:r>
          </a:p>
          <a:p>
            <a:r>
              <a:rPr lang="en-US" dirty="0"/>
              <a:t>4. The presentation must be shared among all the teammates</a:t>
            </a:r>
          </a:p>
          <a:p>
            <a:r>
              <a:rPr lang="en-US" dirty="0"/>
              <a:t>5. Any queries on submissions may be clarified from Project Mentor or Section Trainer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1949344" cy="9704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Rough Prototype</a:t>
            </a:r>
            <a:r>
              <a:rPr lang="en-IN" dirty="0"/>
              <a:t>: Submitted Together with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Paper type prototype (provide hyperlink0)</a:t>
            </a:r>
          </a:p>
          <a:p>
            <a:pPr marL="0" indent="0" algn="just">
              <a:buNone/>
            </a:pPr>
            <a:r>
              <a:rPr lang="en-IN" dirty="0"/>
              <a:t>-&gt;https://photos.app.goo.gl/3rEfdqDgGSrTyQXw7</a:t>
            </a:r>
          </a:p>
        </p:txBody>
      </p:sp>
    </p:spTree>
    <p:extLst>
      <p:ext uri="{BB962C8B-B14F-4D97-AF65-F5344CB8AC3E}">
        <p14:creationId xmlns:p14="http://schemas.microsoft.com/office/powerpoint/2010/main" val="35357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find in this project most of the people who are genuinely working hard will get benefited.</a:t>
            </a:r>
          </a:p>
          <a:p>
            <a:r>
              <a:rPr lang="en-IN" dirty="0"/>
              <a:t>Necessity of Prototype, Significance of Rough Prototyping is to show how the demonstration of the project will be in a model </a:t>
            </a:r>
          </a:p>
        </p:txBody>
      </p:sp>
    </p:spTree>
    <p:extLst>
      <p:ext uri="{BB962C8B-B14F-4D97-AF65-F5344CB8AC3E}">
        <p14:creationId xmlns:p14="http://schemas.microsoft.com/office/powerpoint/2010/main" val="353336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74A-C6EE-4B4E-B807-6D302D9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Testing</a:t>
            </a:r>
            <a:r>
              <a:rPr lang="en-US" dirty="0"/>
              <a:t> : </a:t>
            </a:r>
            <a:r>
              <a:rPr lang="en-IN" dirty="0"/>
              <a:t>Submitted Together with this Report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4A1DB-CBE3-420F-B910-4EC7671951B1}"/>
              </a:ext>
            </a:extLst>
          </p:cNvPr>
          <p:cNvSpPr txBox="1"/>
          <p:nvPr/>
        </p:nvSpPr>
        <p:spPr>
          <a:xfrm>
            <a:off x="1804386" y="3429000"/>
            <a:ext cx="8227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Feedback attained on the prototype (hyperlink)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Improvisations taken up to develop High fidelity Prototype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81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74A-C6EE-4B4E-B807-6D302D9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 Fidelity Prototype:</a:t>
            </a:r>
            <a:r>
              <a:rPr lang="en-US" dirty="0"/>
              <a:t> </a:t>
            </a:r>
            <a:r>
              <a:rPr lang="en-IN" dirty="0"/>
              <a:t>Submitted Together with this Report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4A1DB-CBE3-420F-B910-4EC7671951B1}"/>
              </a:ext>
            </a:extLst>
          </p:cNvPr>
          <p:cNvSpPr txBox="1"/>
          <p:nvPr/>
        </p:nvSpPr>
        <p:spPr>
          <a:xfrm>
            <a:off x="1804386" y="3429000"/>
            <a:ext cx="822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3D prototype for products/ Wireframe for Services(hyperlink)</a:t>
            </a:r>
          </a:p>
          <a:p>
            <a:r>
              <a:rPr lang="en-IN" dirty="0"/>
              <a:t>-&gt;https://photos.app.goo.gl/9fhGrZfMqe7hMdPP8</a:t>
            </a:r>
          </a:p>
          <a:p>
            <a:r>
              <a:rPr lang="en-IN" dirty="0"/>
              <a:t>https://photos.app.goo.gl/sMWBGp4RKimUQ5uy8</a:t>
            </a:r>
          </a:p>
          <a:p>
            <a:r>
              <a:rPr lang="en-IN" dirty="0"/>
              <a:t>https://photos.app.goo.gl/WBpi2wFDKZ3cQJDU9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Support how the feedback in testing phase is incorporated in High fidelity Prototype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2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ACC-D20C-4152-878C-6FF0612A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Most Important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C04-F68C-4E55-9EC6-F3441159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your most important </a:t>
            </a:r>
            <a:r>
              <a:rPr lang="en-IN" b="1" dirty="0"/>
              <a:t>three</a:t>
            </a:r>
            <a:r>
              <a:rPr lang="en-IN" dirty="0"/>
              <a:t> things you learned on this slide about  Testing and High fidelity Prototyping. </a:t>
            </a:r>
          </a:p>
          <a:p>
            <a:r>
              <a:rPr lang="en-IN" dirty="0"/>
              <a:t>Testing helps us to know what updates for the product are needed.</a:t>
            </a:r>
          </a:p>
          <a:p>
            <a:r>
              <a:rPr lang="en-IN" dirty="0"/>
              <a:t>Testing also helps to know the bugs and clear them.</a:t>
            </a:r>
          </a:p>
          <a:p>
            <a:r>
              <a:rPr lang="en-IN" dirty="0"/>
              <a:t>Testing will also show us the rough design of the final product.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1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AEB-5788-4261-A1C3-95B84037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447188"/>
            <a:ext cx="11231078" cy="9704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Entrepreneurial Skills</a:t>
            </a:r>
            <a:r>
              <a:rPr lang="en-IN" dirty="0"/>
              <a:t> : Submitted Together with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380-F51F-4668-BEEE-AA9F9579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Model Canvas for the DTI project (hyperlink)</a:t>
            </a:r>
          </a:p>
          <a:p>
            <a:pPr marL="0" indent="0">
              <a:buNone/>
            </a:pPr>
            <a:r>
              <a:rPr lang="en-IN" dirty="0"/>
              <a:t>-&gt;https://next.canvanizer.com/canvas/iDtZjEEU4dw4I</a:t>
            </a:r>
          </a:p>
        </p:txBody>
      </p:sp>
    </p:spTree>
    <p:extLst>
      <p:ext uri="{BB962C8B-B14F-4D97-AF65-F5344CB8AC3E}">
        <p14:creationId xmlns:p14="http://schemas.microsoft.com/office/powerpoint/2010/main" val="126161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B0043813AA449A0E8318380316D1A" ma:contentTypeVersion="7" ma:contentTypeDescription="Create a new document." ma:contentTypeScope="" ma:versionID="75595f0f4444f6d495c6f39c1aa42db9">
  <xsd:schema xmlns:xsd="http://www.w3.org/2001/XMLSchema" xmlns:xs="http://www.w3.org/2001/XMLSchema" xmlns:p="http://schemas.microsoft.com/office/2006/metadata/properties" xmlns:ns2="7f2aa108-8372-4f1a-bc43-faa6d0035113" targetNamespace="http://schemas.microsoft.com/office/2006/metadata/properties" ma:root="true" ma:fieldsID="acb04c84e6a005d544ea79bb32f88523" ns2:_="">
    <xsd:import namespace="7f2aa108-8372-4f1a-bc43-faa6d00351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aa108-8372-4f1a-bc43-faa6d0035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AD597D-0998-43AF-A30C-6166253A33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7F7158-587A-4EC2-9025-4E4570F0C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2aa108-8372-4f1a-bc43-faa6d00351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BFB772-9227-458B-8741-F55C09FA4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339</TotalTime>
  <Words>606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Courier New</vt:lpstr>
      <vt:lpstr>Wingdings 2</vt:lpstr>
      <vt:lpstr>Quotable</vt:lpstr>
      <vt:lpstr>KLU Design Thinking for Innovation Project Title: Work In Progress Submission 2</vt:lpstr>
      <vt:lpstr>Project Team -Introduction</vt:lpstr>
      <vt:lpstr>Rules to be followed </vt:lpstr>
      <vt:lpstr>Rough Prototype: Submitted Together with this Report</vt:lpstr>
      <vt:lpstr>Our Most Important Learnings</vt:lpstr>
      <vt:lpstr>Testing : Submitted Together with this Report</vt:lpstr>
      <vt:lpstr>High Fidelity Prototype: Submitted Together with this Report</vt:lpstr>
      <vt:lpstr>Our Most Important Learnings</vt:lpstr>
      <vt:lpstr>Entrepreneurial Skills : Submitted Together with this Report</vt:lpstr>
      <vt:lpstr> Things we Learned about transforming Design Thinking to Start-up</vt:lpstr>
      <vt:lpstr> Things we Learned about applying Design Thinking in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Submission 1</dc:title>
  <dc:creator>David Wittenberg</dc:creator>
  <cp:lastModifiedBy>B CHIHNITA REDDY</cp:lastModifiedBy>
  <cp:revision>21</cp:revision>
  <dcterms:created xsi:type="dcterms:W3CDTF">2021-01-14T15:24:21Z</dcterms:created>
  <dcterms:modified xsi:type="dcterms:W3CDTF">2022-05-09T03:50:22Z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0x010100850B0043813AA449A0E8318380316D1A</vt:lpwstr>
  </property>
</Properties>
</file>