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45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3848" y="564845"/>
            <a:ext cx="33561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739455"/>
            <a:ext cx="907542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892" y="0"/>
            <a:ext cx="52520" cy="756285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" name="object 3"/>
          <p:cNvSpPr/>
          <p:nvPr/>
        </p:nvSpPr>
        <p:spPr>
          <a:xfrm>
            <a:off x="973409" y="0"/>
            <a:ext cx="3501" cy="756285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4" name="object 4"/>
          <p:cNvSpPr/>
          <p:nvPr/>
        </p:nvSpPr>
        <p:spPr>
          <a:xfrm>
            <a:off x="420158" y="0"/>
            <a:ext cx="490884" cy="756285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5" name="object 5"/>
          <p:cNvSpPr/>
          <p:nvPr/>
        </p:nvSpPr>
        <p:spPr>
          <a:xfrm>
            <a:off x="304741" y="0"/>
            <a:ext cx="115544" cy="756285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8000"/>
                </a:moveTo>
                <a:lnTo>
                  <a:pt x="104664" y="6858000"/>
                </a:lnTo>
                <a:lnTo>
                  <a:pt x="1046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6" name="object 6"/>
          <p:cNvSpPr/>
          <p:nvPr/>
        </p:nvSpPr>
        <p:spPr>
          <a:xfrm>
            <a:off x="1092412" y="0"/>
            <a:ext cx="166663" cy="756285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723" y="6858000"/>
                </a:lnTo>
                <a:lnTo>
                  <a:pt x="1507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7" name="object 7"/>
          <p:cNvSpPr/>
          <p:nvPr/>
        </p:nvSpPr>
        <p:spPr>
          <a:xfrm>
            <a:off x="1428538" y="0"/>
            <a:ext cx="84032" cy="756285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8" name="object 8"/>
          <p:cNvSpPr/>
          <p:nvPr/>
        </p:nvSpPr>
        <p:spPr>
          <a:xfrm>
            <a:off x="1258626" y="0"/>
            <a:ext cx="86132" cy="756285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876" y="6858000"/>
                </a:lnTo>
                <a:lnTo>
                  <a:pt x="778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9" name="object 9"/>
          <p:cNvSpPr/>
          <p:nvPr/>
        </p:nvSpPr>
        <p:spPr>
          <a:xfrm>
            <a:off x="117273" y="0"/>
            <a:ext cx="0" cy="756285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0" name="object 10"/>
          <p:cNvSpPr/>
          <p:nvPr/>
        </p:nvSpPr>
        <p:spPr>
          <a:xfrm>
            <a:off x="976868" y="0"/>
            <a:ext cx="63024" cy="756285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1" name="object 11"/>
          <p:cNvSpPr/>
          <p:nvPr/>
        </p:nvSpPr>
        <p:spPr>
          <a:xfrm>
            <a:off x="910385" y="0"/>
            <a:ext cx="63024" cy="756285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2" name="object 12"/>
          <p:cNvSpPr/>
          <p:nvPr/>
        </p:nvSpPr>
        <p:spPr>
          <a:xfrm>
            <a:off x="1904158" y="0"/>
            <a:ext cx="0" cy="756285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3" name="object 13"/>
          <p:cNvSpPr/>
          <p:nvPr/>
        </p:nvSpPr>
        <p:spPr>
          <a:xfrm>
            <a:off x="1176443" y="0"/>
            <a:ext cx="0" cy="756285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4" name="object 14"/>
          <p:cNvSpPr/>
          <p:nvPr/>
        </p:nvSpPr>
        <p:spPr>
          <a:xfrm>
            <a:off x="10063212" y="0"/>
            <a:ext cx="0" cy="756285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3429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5" name="object 15"/>
          <p:cNvSpPr/>
          <p:nvPr/>
        </p:nvSpPr>
        <p:spPr>
          <a:xfrm>
            <a:off x="10025398" y="0"/>
            <a:ext cx="0" cy="756285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11429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6" name="object 16"/>
          <p:cNvSpPr/>
          <p:nvPr/>
        </p:nvSpPr>
        <p:spPr>
          <a:xfrm>
            <a:off x="1386522" y="0"/>
            <a:ext cx="0" cy="756285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7" name="object 17"/>
          <p:cNvSpPr/>
          <p:nvPr/>
        </p:nvSpPr>
        <p:spPr>
          <a:xfrm>
            <a:off x="672253" y="3781425"/>
            <a:ext cx="1428538" cy="1428538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8" name="object 18"/>
          <p:cNvSpPr/>
          <p:nvPr/>
        </p:nvSpPr>
        <p:spPr>
          <a:xfrm>
            <a:off x="1444225" y="5366961"/>
            <a:ext cx="707967" cy="707267"/>
          </a:xfrm>
          <a:custGeom>
            <a:avLst/>
            <a:gdLst/>
            <a:ahLst/>
            <a:cxnLst/>
            <a:rect l="l" t="t" r="r" b="b"/>
            <a:pathLst>
              <a:path w="641985" h="641350">
                <a:moveTo>
                  <a:pt x="320675" y="0"/>
                </a:moveTo>
                <a:lnTo>
                  <a:pt x="273302" y="3475"/>
                </a:lnTo>
                <a:lnTo>
                  <a:pt x="228083" y="13572"/>
                </a:lnTo>
                <a:lnTo>
                  <a:pt x="185515" y="29794"/>
                </a:lnTo>
                <a:lnTo>
                  <a:pt x="146093" y="51647"/>
                </a:lnTo>
                <a:lnTo>
                  <a:pt x="110315" y="78635"/>
                </a:lnTo>
                <a:lnTo>
                  <a:pt x="78678" y="110263"/>
                </a:lnTo>
                <a:lnTo>
                  <a:pt x="51679" y="146037"/>
                </a:lnTo>
                <a:lnTo>
                  <a:pt x="29815" y="185460"/>
                </a:lnTo>
                <a:lnTo>
                  <a:pt x="13582" y="228037"/>
                </a:lnTo>
                <a:lnTo>
                  <a:pt x="3478" y="273274"/>
                </a:lnTo>
                <a:lnTo>
                  <a:pt x="0" y="320674"/>
                </a:lnTo>
                <a:lnTo>
                  <a:pt x="3478" y="368075"/>
                </a:lnTo>
                <a:lnTo>
                  <a:pt x="13582" y="413312"/>
                </a:lnTo>
                <a:lnTo>
                  <a:pt x="29815" y="455889"/>
                </a:lnTo>
                <a:lnTo>
                  <a:pt x="51679" y="495312"/>
                </a:lnTo>
                <a:lnTo>
                  <a:pt x="78678" y="531086"/>
                </a:lnTo>
                <a:lnTo>
                  <a:pt x="110315" y="562714"/>
                </a:lnTo>
                <a:lnTo>
                  <a:pt x="146093" y="589702"/>
                </a:lnTo>
                <a:lnTo>
                  <a:pt x="185515" y="611555"/>
                </a:lnTo>
                <a:lnTo>
                  <a:pt x="228083" y="627777"/>
                </a:lnTo>
                <a:lnTo>
                  <a:pt x="273302" y="637874"/>
                </a:lnTo>
                <a:lnTo>
                  <a:pt x="320675" y="641349"/>
                </a:lnTo>
                <a:lnTo>
                  <a:pt x="368078" y="637874"/>
                </a:lnTo>
                <a:lnTo>
                  <a:pt x="413323" y="627777"/>
                </a:lnTo>
                <a:lnTo>
                  <a:pt x="455913" y="611555"/>
                </a:lnTo>
                <a:lnTo>
                  <a:pt x="495351" y="589702"/>
                </a:lnTo>
                <a:lnTo>
                  <a:pt x="531141" y="562714"/>
                </a:lnTo>
                <a:lnTo>
                  <a:pt x="562786" y="531086"/>
                </a:lnTo>
                <a:lnTo>
                  <a:pt x="589791" y="495312"/>
                </a:lnTo>
                <a:lnTo>
                  <a:pt x="611659" y="455889"/>
                </a:lnTo>
                <a:lnTo>
                  <a:pt x="627893" y="413312"/>
                </a:lnTo>
                <a:lnTo>
                  <a:pt x="637998" y="368075"/>
                </a:lnTo>
                <a:lnTo>
                  <a:pt x="641476" y="320674"/>
                </a:lnTo>
                <a:lnTo>
                  <a:pt x="637998" y="273274"/>
                </a:lnTo>
                <a:lnTo>
                  <a:pt x="627893" y="228037"/>
                </a:lnTo>
                <a:lnTo>
                  <a:pt x="611659" y="185460"/>
                </a:lnTo>
                <a:lnTo>
                  <a:pt x="589791" y="146037"/>
                </a:lnTo>
                <a:lnTo>
                  <a:pt x="562786" y="110263"/>
                </a:lnTo>
                <a:lnTo>
                  <a:pt x="531141" y="78635"/>
                </a:lnTo>
                <a:lnTo>
                  <a:pt x="495351" y="51647"/>
                </a:lnTo>
                <a:lnTo>
                  <a:pt x="455913" y="29794"/>
                </a:lnTo>
                <a:lnTo>
                  <a:pt x="413323" y="13572"/>
                </a:lnTo>
                <a:lnTo>
                  <a:pt x="368078" y="3475"/>
                </a:lnTo>
                <a:lnTo>
                  <a:pt x="320675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9" name="object 19"/>
          <p:cNvSpPr/>
          <p:nvPr/>
        </p:nvSpPr>
        <p:spPr>
          <a:xfrm>
            <a:off x="1203221" y="6065965"/>
            <a:ext cx="151256" cy="15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0" name="object 20"/>
          <p:cNvSpPr/>
          <p:nvPr/>
        </p:nvSpPr>
        <p:spPr>
          <a:xfrm>
            <a:off x="1835250" y="6383045"/>
            <a:ext cx="302514" cy="302514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1" name="object 21"/>
          <p:cNvSpPr/>
          <p:nvPr/>
        </p:nvSpPr>
        <p:spPr>
          <a:xfrm>
            <a:off x="2100792" y="4957868"/>
            <a:ext cx="403352" cy="403352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2" name="object 22"/>
          <p:cNvSpPr/>
          <p:nvPr/>
        </p:nvSpPr>
        <p:spPr>
          <a:xfrm>
            <a:off x="2025163" y="2319274"/>
            <a:ext cx="7231765" cy="1495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3" name="object 23"/>
          <p:cNvSpPr/>
          <p:nvPr/>
        </p:nvSpPr>
        <p:spPr>
          <a:xfrm>
            <a:off x="2692795" y="2876263"/>
            <a:ext cx="5937397" cy="684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4" name="object 24"/>
          <p:cNvSpPr/>
          <p:nvPr/>
        </p:nvSpPr>
        <p:spPr>
          <a:xfrm>
            <a:off x="7576296" y="3162531"/>
            <a:ext cx="234588" cy="294811"/>
          </a:xfrm>
          <a:custGeom>
            <a:avLst/>
            <a:gdLst/>
            <a:ahLst/>
            <a:cxnLst/>
            <a:rect l="l" t="t" r="r" b="b"/>
            <a:pathLst>
              <a:path w="212725" h="267335">
                <a:moveTo>
                  <a:pt x="106425" y="0"/>
                </a:moveTo>
                <a:lnTo>
                  <a:pt x="64944" y="8572"/>
                </a:lnTo>
                <a:lnTo>
                  <a:pt x="30606" y="34289"/>
                </a:lnTo>
                <a:lnTo>
                  <a:pt x="7635" y="76295"/>
                </a:lnTo>
                <a:lnTo>
                  <a:pt x="0" y="133350"/>
                </a:lnTo>
                <a:lnTo>
                  <a:pt x="1906" y="163829"/>
                </a:lnTo>
                <a:lnTo>
                  <a:pt x="17198" y="213360"/>
                </a:lnTo>
                <a:lnTo>
                  <a:pt x="46900" y="247485"/>
                </a:lnTo>
                <a:lnTo>
                  <a:pt x="84774" y="264681"/>
                </a:lnTo>
                <a:lnTo>
                  <a:pt x="106425" y="266826"/>
                </a:lnTo>
                <a:lnTo>
                  <a:pt x="128000" y="264681"/>
                </a:lnTo>
                <a:lnTo>
                  <a:pt x="165719" y="247485"/>
                </a:lnTo>
                <a:lnTo>
                  <a:pt x="195198" y="213312"/>
                </a:lnTo>
                <a:lnTo>
                  <a:pt x="210438" y="163401"/>
                </a:lnTo>
                <a:lnTo>
                  <a:pt x="212343" y="132587"/>
                </a:lnTo>
                <a:lnTo>
                  <a:pt x="210438" y="102512"/>
                </a:lnTo>
                <a:lnTo>
                  <a:pt x="195199" y="53363"/>
                </a:lnTo>
                <a:lnTo>
                  <a:pt x="165719" y="19288"/>
                </a:lnTo>
                <a:lnTo>
                  <a:pt x="128000" y="2143"/>
                </a:lnTo>
                <a:lnTo>
                  <a:pt x="10642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5" name="object 25"/>
          <p:cNvSpPr/>
          <p:nvPr/>
        </p:nvSpPr>
        <p:spPr>
          <a:xfrm>
            <a:off x="5571299" y="3162531"/>
            <a:ext cx="234588" cy="294811"/>
          </a:xfrm>
          <a:custGeom>
            <a:avLst/>
            <a:gdLst/>
            <a:ahLst/>
            <a:cxnLst/>
            <a:rect l="l" t="t" r="r" b="b"/>
            <a:pathLst>
              <a:path w="212725" h="267335">
                <a:moveTo>
                  <a:pt x="106425" y="0"/>
                </a:moveTo>
                <a:lnTo>
                  <a:pt x="64944" y="8572"/>
                </a:lnTo>
                <a:lnTo>
                  <a:pt x="30606" y="34289"/>
                </a:lnTo>
                <a:lnTo>
                  <a:pt x="7635" y="76295"/>
                </a:lnTo>
                <a:lnTo>
                  <a:pt x="0" y="133350"/>
                </a:lnTo>
                <a:lnTo>
                  <a:pt x="1906" y="163829"/>
                </a:lnTo>
                <a:lnTo>
                  <a:pt x="17198" y="213360"/>
                </a:lnTo>
                <a:lnTo>
                  <a:pt x="46900" y="247485"/>
                </a:lnTo>
                <a:lnTo>
                  <a:pt x="84774" y="264681"/>
                </a:lnTo>
                <a:lnTo>
                  <a:pt x="106425" y="266826"/>
                </a:lnTo>
                <a:lnTo>
                  <a:pt x="128000" y="264681"/>
                </a:lnTo>
                <a:lnTo>
                  <a:pt x="165719" y="247485"/>
                </a:lnTo>
                <a:lnTo>
                  <a:pt x="195199" y="213312"/>
                </a:lnTo>
                <a:lnTo>
                  <a:pt x="210438" y="163401"/>
                </a:lnTo>
                <a:lnTo>
                  <a:pt x="212343" y="132587"/>
                </a:lnTo>
                <a:lnTo>
                  <a:pt x="210438" y="102512"/>
                </a:lnTo>
                <a:lnTo>
                  <a:pt x="195199" y="53363"/>
                </a:lnTo>
                <a:lnTo>
                  <a:pt x="165719" y="19288"/>
                </a:lnTo>
                <a:lnTo>
                  <a:pt x="128000" y="2143"/>
                </a:lnTo>
                <a:lnTo>
                  <a:pt x="10642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6" name="object 26"/>
          <p:cNvSpPr/>
          <p:nvPr/>
        </p:nvSpPr>
        <p:spPr>
          <a:xfrm>
            <a:off x="4117132" y="3146144"/>
            <a:ext cx="209799" cy="132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7" name="object 27"/>
          <p:cNvSpPr/>
          <p:nvPr/>
        </p:nvSpPr>
        <p:spPr>
          <a:xfrm>
            <a:off x="5213465" y="3069956"/>
            <a:ext cx="127448" cy="479681"/>
          </a:xfrm>
          <a:custGeom>
            <a:avLst/>
            <a:gdLst/>
            <a:ahLst/>
            <a:cxnLst/>
            <a:rect l="l" t="t" r="r" b="b"/>
            <a:pathLst>
              <a:path w="115570" h="434975">
                <a:moveTo>
                  <a:pt x="0" y="0"/>
                </a:moveTo>
                <a:lnTo>
                  <a:pt x="115062" y="0"/>
                </a:lnTo>
                <a:lnTo>
                  <a:pt x="115062" y="434594"/>
                </a:lnTo>
                <a:lnTo>
                  <a:pt x="0" y="434594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8" name="object 28"/>
          <p:cNvSpPr/>
          <p:nvPr/>
        </p:nvSpPr>
        <p:spPr>
          <a:xfrm>
            <a:off x="8034828" y="3059172"/>
            <a:ext cx="310917" cy="490185"/>
          </a:xfrm>
          <a:custGeom>
            <a:avLst/>
            <a:gdLst/>
            <a:ahLst/>
            <a:cxnLst/>
            <a:rect l="l" t="t" r="r" b="b"/>
            <a:pathLst>
              <a:path w="281940" h="444500">
                <a:moveTo>
                  <a:pt x="205866" y="0"/>
                </a:moveTo>
                <a:lnTo>
                  <a:pt x="225375" y="1355"/>
                </a:lnTo>
                <a:lnTo>
                  <a:pt x="244490" y="5413"/>
                </a:lnTo>
                <a:lnTo>
                  <a:pt x="263249" y="12162"/>
                </a:lnTo>
                <a:lnTo>
                  <a:pt x="281685" y="21589"/>
                </a:lnTo>
                <a:lnTo>
                  <a:pt x="245999" y="121919"/>
                </a:lnTo>
                <a:lnTo>
                  <a:pt x="231761" y="113678"/>
                </a:lnTo>
                <a:lnTo>
                  <a:pt x="218011" y="107807"/>
                </a:lnTo>
                <a:lnTo>
                  <a:pt x="204761" y="104292"/>
                </a:lnTo>
                <a:lnTo>
                  <a:pt x="192024" y="103124"/>
                </a:lnTo>
                <a:lnTo>
                  <a:pt x="180401" y="103955"/>
                </a:lnTo>
                <a:lnTo>
                  <a:pt x="143180" y="124352"/>
                </a:lnTo>
                <a:lnTo>
                  <a:pt x="124713" y="164464"/>
                </a:lnTo>
                <a:lnTo>
                  <a:pt x="117459" y="218297"/>
                </a:lnTo>
                <a:lnTo>
                  <a:pt x="115659" y="259459"/>
                </a:lnTo>
                <a:lnTo>
                  <a:pt x="115061" y="310134"/>
                </a:lnTo>
                <a:lnTo>
                  <a:pt x="115061" y="444373"/>
                </a:lnTo>
                <a:lnTo>
                  <a:pt x="0" y="444373"/>
                </a:lnTo>
                <a:lnTo>
                  <a:pt x="0" y="9778"/>
                </a:lnTo>
                <a:lnTo>
                  <a:pt x="106933" y="9778"/>
                </a:lnTo>
                <a:lnTo>
                  <a:pt x="106933" y="71627"/>
                </a:lnTo>
                <a:lnTo>
                  <a:pt x="120294" y="51579"/>
                </a:lnTo>
                <a:lnTo>
                  <a:pt x="156209" y="13842"/>
                </a:lnTo>
                <a:lnTo>
                  <a:pt x="192339" y="859"/>
                </a:lnTo>
                <a:lnTo>
                  <a:pt x="2058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29" name="object 29"/>
          <p:cNvSpPr/>
          <p:nvPr/>
        </p:nvSpPr>
        <p:spPr>
          <a:xfrm>
            <a:off x="7446325" y="3059172"/>
            <a:ext cx="495087" cy="501388"/>
          </a:xfrm>
          <a:custGeom>
            <a:avLst/>
            <a:gdLst/>
            <a:ahLst/>
            <a:cxnLst/>
            <a:rect l="l" t="t" r="r" b="b"/>
            <a:pathLst>
              <a:path w="448945" h="454660">
                <a:moveTo>
                  <a:pt x="223774" y="0"/>
                </a:moveTo>
                <a:lnTo>
                  <a:pt x="270894" y="4000"/>
                </a:lnTo>
                <a:lnTo>
                  <a:pt x="313563" y="16001"/>
                </a:lnTo>
                <a:lnTo>
                  <a:pt x="351754" y="36004"/>
                </a:lnTo>
                <a:lnTo>
                  <a:pt x="385445" y="64008"/>
                </a:lnTo>
                <a:lnTo>
                  <a:pt x="413041" y="98131"/>
                </a:lnTo>
                <a:lnTo>
                  <a:pt x="432768" y="136493"/>
                </a:lnTo>
                <a:lnTo>
                  <a:pt x="444613" y="179093"/>
                </a:lnTo>
                <a:lnTo>
                  <a:pt x="448564" y="225933"/>
                </a:lnTo>
                <a:lnTo>
                  <a:pt x="444587" y="273081"/>
                </a:lnTo>
                <a:lnTo>
                  <a:pt x="432657" y="316039"/>
                </a:lnTo>
                <a:lnTo>
                  <a:pt x="412773" y="354806"/>
                </a:lnTo>
                <a:lnTo>
                  <a:pt x="384937" y="389381"/>
                </a:lnTo>
                <a:lnTo>
                  <a:pt x="351000" y="417792"/>
                </a:lnTo>
                <a:lnTo>
                  <a:pt x="312991" y="438070"/>
                </a:lnTo>
                <a:lnTo>
                  <a:pt x="270887" y="450228"/>
                </a:lnTo>
                <a:lnTo>
                  <a:pt x="224663" y="454278"/>
                </a:lnTo>
                <a:lnTo>
                  <a:pt x="195109" y="452588"/>
                </a:lnTo>
                <a:lnTo>
                  <a:pt x="138098" y="439062"/>
                </a:lnTo>
                <a:lnTo>
                  <a:pt x="85165" y="412132"/>
                </a:lnTo>
                <a:lnTo>
                  <a:pt x="43930" y="372560"/>
                </a:lnTo>
                <a:lnTo>
                  <a:pt x="15859" y="320581"/>
                </a:lnTo>
                <a:lnTo>
                  <a:pt x="1762" y="257006"/>
                </a:lnTo>
                <a:lnTo>
                  <a:pt x="0" y="220979"/>
                </a:lnTo>
                <a:lnTo>
                  <a:pt x="1762" y="192547"/>
                </a:lnTo>
                <a:lnTo>
                  <a:pt x="15859" y="137112"/>
                </a:lnTo>
                <a:lnTo>
                  <a:pt x="43767" y="84843"/>
                </a:lnTo>
                <a:lnTo>
                  <a:pt x="83772" y="43886"/>
                </a:lnTo>
                <a:lnTo>
                  <a:pt x="134852" y="15859"/>
                </a:lnTo>
                <a:lnTo>
                  <a:pt x="192625" y="1762"/>
                </a:lnTo>
                <a:lnTo>
                  <a:pt x="223774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0" name="object 30"/>
          <p:cNvSpPr/>
          <p:nvPr/>
        </p:nvSpPr>
        <p:spPr>
          <a:xfrm>
            <a:off x="6034453" y="3059172"/>
            <a:ext cx="436965" cy="490185"/>
          </a:xfrm>
          <a:custGeom>
            <a:avLst/>
            <a:gdLst/>
            <a:ahLst/>
            <a:cxnLst/>
            <a:rect l="l" t="t" r="r" b="b"/>
            <a:pathLst>
              <a:path w="396239" h="444500">
                <a:moveTo>
                  <a:pt x="250062" y="0"/>
                </a:moveTo>
                <a:lnTo>
                  <a:pt x="303462" y="7715"/>
                </a:lnTo>
                <a:lnTo>
                  <a:pt x="347281" y="29273"/>
                </a:lnTo>
                <a:lnTo>
                  <a:pt x="374761" y="59664"/>
                </a:lnTo>
                <a:lnTo>
                  <a:pt x="389763" y="96900"/>
                </a:lnTo>
                <a:lnTo>
                  <a:pt x="395728" y="150550"/>
                </a:lnTo>
                <a:lnTo>
                  <a:pt x="396113" y="174243"/>
                </a:lnTo>
                <a:lnTo>
                  <a:pt x="396113" y="444373"/>
                </a:lnTo>
                <a:lnTo>
                  <a:pt x="281177" y="444373"/>
                </a:lnTo>
                <a:lnTo>
                  <a:pt x="281177" y="222630"/>
                </a:lnTo>
                <a:lnTo>
                  <a:pt x="280705" y="190507"/>
                </a:lnTo>
                <a:lnTo>
                  <a:pt x="276998" y="144978"/>
                </a:lnTo>
                <a:lnTo>
                  <a:pt x="257524" y="105729"/>
                </a:lnTo>
                <a:lnTo>
                  <a:pt x="221144" y="88725"/>
                </a:lnTo>
                <a:lnTo>
                  <a:pt x="209930" y="88011"/>
                </a:lnTo>
                <a:lnTo>
                  <a:pt x="195359" y="89015"/>
                </a:lnTo>
                <a:lnTo>
                  <a:pt x="156337" y="104266"/>
                </a:lnTo>
                <a:lnTo>
                  <a:pt x="129137" y="134842"/>
                </a:lnTo>
                <a:lnTo>
                  <a:pt x="117141" y="186182"/>
                </a:lnTo>
                <a:lnTo>
                  <a:pt x="114935" y="247523"/>
                </a:lnTo>
                <a:lnTo>
                  <a:pt x="114935" y="444373"/>
                </a:lnTo>
                <a:lnTo>
                  <a:pt x="0" y="444373"/>
                </a:lnTo>
                <a:lnTo>
                  <a:pt x="0" y="9778"/>
                </a:lnTo>
                <a:lnTo>
                  <a:pt x="106806" y="9778"/>
                </a:lnTo>
                <a:lnTo>
                  <a:pt x="106806" y="73660"/>
                </a:lnTo>
                <a:lnTo>
                  <a:pt x="137048" y="41415"/>
                </a:lnTo>
                <a:lnTo>
                  <a:pt x="171005" y="18399"/>
                </a:lnTo>
                <a:lnTo>
                  <a:pt x="208676" y="4597"/>
                </a:lnTo>
                <a:lnTo>
                  <a:pt x="25006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1" name="object 31"/>
          <p:cNvSpPr/>
          <p:nvPr/>
        </p:nvSpPr>
        <p:spPr>
          <a:xfrm>
            <a:off x="5441330" y="3059172"/>
            <a:ext cx="495087" cy="501388"/>
          </a:xfrm>
          <a:custGeom>
            <a:avLst/>
            <a:gdLst/>
            <a:ahLst/>
            <a:cxnLst/>
            <a:rect l="l" t="t" r="r" b="b"/>
            <a:pathLst>
              <a:path w="448945" h="454660">
                <a:moveTo>
                  <a:pt x="223774" y="0"/>
                </a:moveTo>
                <a:lnTo>
                  <a:pt x="270894" y="4000"/>
                </a:lnTo>
                <a:lnTo>
                  <a:pt x="313563" y="16001"/>
                </a:lnTo>
                <a:lnTo>
                  <a:pt x="351754" y="36004"/>
                </a:lnTo>
                <a:lnTo>
                  <a:pt x="385445" y="64008"/>
                </a:lnTo>
                <a:lnTo>
                  <a:pt x="413041" y="98131"/>
                </a:lnTo>
                <a:lnTo>
                  <a:pt x="432768" y="136493"/>
                </a:lnTo>
                <a:lnTo>
                  <a:pt x="444613" y="179093"/>
                </a:lnTo>
                <a:lnTo>
                  <a:pt x="448563" y="225933"/>
                </a:lnTo>
                <a:lnTo>
                  <a:pt x="444587" y="273081"/>
                </a:lnTo>
                <a:lnTo>
                  <a:pt x="432657" y="316039"/>
                </a:lnTo>
                <a:lnTo>
                  <a:pt x="412773" y="354806"/>
                </a:lnTo>
                <a:lnTo>
                  <a:pt x="384937" y="389381"/>
                </a:lnTo>
                <a:lnTo>
                  <a:pt x="351000" y="417792"/>
                </a:lnTo>
                <a:lnTo>
                  <a:pt x="312991" y="438070"/>
                </a:lnTo>
                <a:lnTo>
                  <a:pt x="270887" y="450228"/>
                </a:lnTo>
                <a:lnTo>
                  <a:pt x="224662" y="454278"/>
                </a:lnTo>
                <a:lnTo>
                  <a:pt x="195109" y="452588"/>
                </a:lnTo>
                <a:lnTo>
                  <a:pt x="138098" y="439062"/>
                </a:lnTo>
                <a:lnTo>
                  <a:pt x="85165" y="412132"/>
                </a:lnTo>
                <a:lnTo>
                  <a:pt x="43930" y="372560"/>
                </a:lnTo>
                <a:lnTo>
                  <a:pt x="15859" y="320581"/>
                </a:lnTo>
                <a:lnTo>
                  <a:pt x="1762" y="257006"/>
                </a:lnTo>
                <a:lnTo>
                  <a:pt x="0" y="220979"/>
                </a:lnTo>
                <a:lnTo>
                  <a:pt x="1762" y="192547"/>
                </a:lnTo>
                <a:lnTo>
                  <a:pt x="15859" y="137112"/>
                </a:lnTo>
                <a:lnTo>
                  <a:pt x="43767" y="84843"/>
                </a:lnTo>
                <a:lnTo>
                  <a:pt x="83772" y="43886"/>
                </a:lnTo>
                <a:lnTo>
                  <a:pt x="134852" y="15859"/>
                </a:lnTo>
                <a:lnTo>
                  <a:pt x="192625" y="1762"/>
                </a:lnTo>
                <a:lnTo>
                  <a:pt x="2237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2" name="object 32"/>
          <p:cNvSpPr/>
          <p:nvPr/>
        </p:nvSpPr>
        <p:spPr>
          <a:xfrm>
            <a:off x="4540791" y="3059172"/>
            <a:ext cx="310917" cy="490185"/>
          </a:xfrm>
          <a:custGeom>
            <a:avLst/>
            <a:gdLst/>
            <a:ahLst/>
            <a:cxnLst/>
            <a:rect l="l" t="t" r="r" b="b"/>
            <a:pathLst>
              <a:path w="281939" h="444500">
                <a:moveTo>
                  <a:pt x="205866" y="0"/>
                </a:moveTo>
                <a:lnTo>
                  <a:pt x="225375" y="1355"/>
                </a:lnTo>
                <a:lnTo>
                  <a:pt x="244490" y="5413"/>
                </a:lnTo>
                <a:lnTo>
                  <a:pt x="263249" y="12162"/>
                </a:lnTo>
                <a:lnTo>
                  <a:pt x="281685" y="21589"/>
                </a:lnTo>
                <a:lnTo>
                  <a:pt x="245998" y="121919"/>
                </a:lnTo>
                <a:lnTo>
                  <a:pt x="231761" y="113678"/>
                </a:lnTo>
                <a:lnTo>
                  <a:pt x="218011" y="107807"/>
                </a:lnTo>
                <a:lnTo>
                  <a:pt x="204761" y="104292"/>
                </a:lnTo>
                <a:lnTo>
                  <a:pt x="192023" y="103124"/>
                </a:lnTo>
                <a:lnTo>
                  <a:pt x="180401" y="103955"/>
                </a:lnTo>
                <a:lnTo>
                  <a:pt x="143180" y="124352"/>
                </a:lnTo>
                <a:lnTo>
                  <a:pt x="124713" y="164464"/>
                </a:lnTo>
                <a:lnTo>
                  <a:pt x="117459" y="218297"/>
                </a:lnTo>
                <a:lnTo>
                  <a:pt x="115659" y="259459"/>
                </a:lnTo>
                <a:lnTo>
                  <a:pt x="115061" y="310134"/>
                </a:lnTo>
                <a:lnTo>
                  <a:pt x="115061" y="444373"/>
                </a:lnTo>
                <a:lnTo>
                  <a:pt x="0" y="444373"/>
                </a:lnTo>
                <a:lnTo>
                  <a:pt x="0" y="9778"/>
                </a:lnTo>
                <a:lnTo>
                  <a:pt x="106933" y="9778"/>
                </a:lnTo>
                <a:lnTo>
                  <a:pt x="106933" y="71627"/>
                </a:lnTo>
                <a:lnTo>
                  <a:pt x="120294" y="51579"/>
                </a:lnTo>
                <a:lnTo>
                  <a:pt x="156209" y="13842"/>
                </a:lnTo>
                <a:lnTo>
                  <a:pt x="192339" y="859"/>
                </a:lnTo>
                <a:lnTo>
                  <a:pt x="2058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3" name="object 33"/>
          <p:cNvSpPr/>
          <p:nvPr/>
        </p:nvSpPr>
        <p:spPr>
          <a:xfrm>
            <a:off x="3995005" y="3059172"/>
            <a:ext cx="448169" cy="501388"/>
          </a:xfrm>
          <a:custGeom>
            <a:avLst/>
            <a:gdLst/>
            <a:ahLst/>
            <a:cxnLst/>
            <a:rect l="l" t="t" r="r" b="b"/>
            <a:pathLst>
              <a:path w="406400" h="454660">
                <a:moveTo>
                  <a:pt x="199262" y="0"/>
                </a:moveTo>
                <a:lnTo>
                  <a:pt x="245197" y="4000"/>
                </a:lnTo>
                <a:lnTo>
                  <a:pt x="286035" y="16001"/>
                </a:lnTo>
                <a:lnTo>
                  <a:pt x="321778" y="36004"/>
                </a:lnTo>
                <a:lnTo>
                  <a:pt x="352425" y="64008"/>
                </a:lnTo>
                <a:lnTo>
                  <a:pt x="376783" y="100274"/>
                </a:lnTo>
                <a:lnTo>
                  <a:pt x="393842" y="145065"/>
                </a:lnTo>
                <a:lnTo>
                  <a:pt x="403592" y="198381"/>
                </a:lnTo>
                <a:lnTo>
                  <a:pt x="406019" y="260223"/>
                </a:lnTo>
                <a:lnTo>
                  <a:pt x="117855" y="260223"/>
                </a:lnTo>
                <a:lnTo>
                  <a:pt x="120022" y="284416"/>
                </a:lnTo>
                <a:lnTo>
                  <a:pt x="133929" y="324230"/>
                </a:lnTo>
                <a:lnTo>
                  <a:pt x="159813" y="352280"/>
                </a:lnTo>
                <a:lnTo>
                  <a:pt x="211962" y="368300"/>
                </a:lnTo>
                <a:lnTo>
                  <a:pt x="224942" y="367373"/>
                </a:lnTo>
                <a:lnTo>
                  <a:pt x="266096" y="345092"/>
                </a:lnTo>
                <a:lnTo>
                  <a:pt x="285241" y="306069"/>
                </a:lnTo>
                <a:lnTo>
                  <a:pt x="399796" y="325374"/>
                </a:lnTo>
                <a:lnTo>
                  <a:pt x="371316" y="380841"/>
                </a:lnTo>
                <a:lnTo>
                  <a:pt x="330073" y="421259"/>
                </a:lnTo>
                <a:lnTo>
                  <a:pt x="276447" y="446008"/>
                </a:lnTo>
                <a:lnTo>
                  <a:pt x="210820" y="454278"/>
                </a:lnTo>
                <a:lnTo>
                  <a:pt x="157761" y="449637"/>
                </a:lnTo>
                <a:lnTo>
                  <a:pt x="112109" y="435721"/>
                </a:lnTo>
                <a:lnTo>
                  <a:pt x="73838" y="412541"/>
                </a:lnTo>
                <a:lnTo>
                  <a:pt x="42925" y="380111"/>
                </a:lnTo>
                <a:lnTo>
                  <a:pt x="10747" y="313055"/>
                </a:lnTo>
                <a:lnTo>
                  <a:pt x="2688" y="273669"/>
                </a:lnTo>
                <a:lnTo>
                  <a:pt x="0" y="230377"/>
                </a:lnTo>
                <a:lnTo>
                  <a:pt x="3526" y="179298"/>
                </a:lnTo>
                <a:lnTo>
                  <a:pt x="14112" y="134064"/>
                </a:lnTo>
                <a:lnTo>
                  <a:pt x="31771" y="94664"/>
                </a:lnTo>
                <a:lnTo>
                  <a:pt x="56514" y="61087"/>
                </a:lnTo>
                <a:lnTo>
                  <a:pt x="86588" y="34343"/>
                </a:lnTo>
                <a:lnTo>
                  <a:pt x="120411" y="15255"/>
                </a:lnTo>
                <a:lnTo>
                  <a:pt x="157974" y="3811"/>
                </a:lnTo>
                <a:lnTo>
                  <a:pt x="19926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4" name="object 34"/>
          <p:cNvSpPr/>
          <p:nvPr/>
        </p:nvSpPr>
        <p:spPr>
          <a:xfrm>
            <a:off x="3473028" y="3059172"/>
            <a:ext cx="448169" cy="501388"/>
          </a:xfrm>
          <a:custGeom>
            <a:avLst/>
            <a:gdLst/>
            <a:ahLst/>
            <a:cxnLst/>
            <a:rect l="l" t="t" r="r" b="b"/>
            <a:pathLst>
              <a:path w="406400" h="454660">
                <a:moveTo>
                  <a:pt x="198881" y="0"/>
                </a:moveTo>
                <a:lnTo>
                  <a:pt x="240672" y="1809"/>
                </a:lnTo>
                <a:lnTo>
                  <a:pt x="306966" y="16287"/>
                </a:lnTo>
                <a:lnTo>
                  <a:pt x="351496" y="45265"/>
                </a:lnTo>
                <a:lnTo>
                  <a:pt x="381404" y="88266"/>
                </a:lnTo>
                <a:lnTo>
                  <a:pt x="391287" y="114935"/>
                </a:lnTo>
                <a:lnTo>
                  <a:pt x="282829" y="135000"/>
                </a:lnTo>
                <a:lnTo>
                  <a:pt x="278540" y="123070"/>
                </a:lnTo>
                <a:lnTo>
                  <a:pt x="272716" y="112617"/>
                </a:lnTo>
                <a:lnTo>
                  <a:pt x="232806" y="86026"/>
                </a:lnTo>
                <a:lnTo>
                  <a:pt x="200914" y="82676"/>
                </a:lnTo>
                <a:lnTo>
                  <a:pt x="179841" y="83464"/>
                </a:lnTo>
                <a:lnTo>
                  <a:pt x="135890" y="95376"/>
                </a:lnTo>
                <a:lnTo>
                  <a:pt x="122808" y="118617"/>
                </a:lnTo>
                <a:lnTo>
                  <a:pt x="122808" y="126873"/>
                </a:lnTo>
                <a:lnTo>
                  <a:pt x="168910" y="153368"/>
                </a:lnTo>
                <a:lnTo>
                  <a:pt x="241681" y="171830"/>
                </a:lnTo>
                <a:lnTo>
                  <a:pt x="284136" y="182881"/>
                </a:lnTo>
                <a:lnTo>
                  <a:pt x="348283" y="208460"/>
                </a:lnTo>
                <a:lnTo>
                  <a:pt x="385712" y="239869"/>
                </a:lnTo>
                <a:lnTo>
                  <a:pt x="403758" y="282680"/>
                </a:lnTo>
                <a:lnTo>
                  <a:pt x="406019" y="308610"/>
                </a:lnTo>
                <a:lnTo>
                  <a:pt x="402899" y="337395"/>
                </a:lnTo>
                <a:lnTo>
                  <a:pt x="377944" y="388727"/>
                </a:lnTo>
                <a:lnTo>
                  <a:pt x="328152" y="430061"/>
                </a:lnTo>
                <a:lnTo>
                  <a:pt x="254238" y="451588"/>
                </a:lnTo>
                <a:lnTo>
                  <a:pt x="208280" y="454278"/>
                </a:lnTo>
                <a:lnTo>
                  <a:pt x="166203" y="452018"/>
                </a:lnTo>
                <a:lnTo>
                  <a:pt x="95908" y="433972"/>
                </a:lnTo>
                <a:lnTo>
                  <a:pt x="44094" y="398591"/>
                </a:lnTo>
                <a:lnTo>
                  <a:pt x="10237" y="349684"/>
                </a:lnTo>
                <a:lnTo>
                  <a:pt x="0" y="320421"/>
                </a:lnTo>
                <a:lnTo>
                  <a:pt x="115443" y="302767"/>
                </a:lnTo>
                <a:lnTo>
                  <a:pt x="120088" y="318585"/>
                </a:lnTo>
                <a:lnTo>
                  <a:pt x="126603" y="332343"/>
                </a:lnTo>
                <a:lnTo>
                  <a:pt x="157666" y="361416"/>
                </a:lnTo>
                <a:lnTo>
                  <a:pt x="208280" y="371221"/>
                </a:lnTo>
                <a:lnTo>
                  <a:pt x="229260" y="370197"/>
                </a:lnTo>
                <a:lnTo>
                  <a:pt x="275463" y="354838"/>
                </a:lnTo>
                <a:lnTo>
                  <a:pt x="290576" y="324103"/>
                </a:lnTo>
                <a:lnTo>
                  <a:pt x="290576" y="315340"/>
                </a:lnTo>
                <a:lnTo>
                  <a:pt x="257587" y="290796"/>
                </a:lnTo>
                <a:lnTo>
                  <a:pt x="180720" y="272270"/>
                </a:lnTo>
                <a:lnTo>
                  <a:pt x="130238" y="257921"/>
                </a:lnTo>
                <a:lnTo>
                  <a:pt x="92519" y="244215"/>
                </a:lnTo>
                <a:lnTo>
                  <a:pt x="44987" y="211877"/>
                </a:lnTo>
                <a:lnTo>
                  <a:pt x="19218" y="162970"/>
                </a:lnTo>
                <a:lnTo>
                  <a:pt x="16002" y="133350"/>
                </a:lnTo>
                <a:lnTo>
                  <a:pt x="18788" y="106275"/>
                </a:lnTo>
                <a:lnTo>
                  <a:pt x="41076" y="58840"/>
                </a:lnTo>
                <a:lnTo>
                  <a:pt x="85939" y="21645"/>
                </a:lnTo>
                <a:lnTo>
                  <a:pt x="155090" y="2405"/>
                </a:lnTo>
                <a:lnTo>
                  <a:pt x="19888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5" name="object 35"/>
          <p:cNvSpPr/>
          <p:nvPr/>
        </p:nvSpPr>
        <p:spPr>
          <a:xfrm>
            <a:off x="2952171" y="3059172"/>
            <a:ext cx="436965" cy="490185"/>
          </a:xfrm>
          <a:custGeom>
            <a:avLst/>
            <a:gdLst/>
            <a:ahLst/>
            <a:cxnLst/>
            <a:rect l="l" t="t" r="r" b="b"/>
            <a:pathLst>
              <a:path w="396239" h="444500">
                <a:moveTo>
                  <a:pt x="250062" y="0"/>
                </a:moveTo>
                <a:lnTo>
                  <a:pt x="303462" y="7715"/>
                </a:lnTo>
                <a:lnTo>
                  <a:pt x="347281" y="29273"/>
                </a:lnTo>
                <a:lnTo>
                  <a:pt x="374761" y="59664"/>
                </a:lnTo>
                <a:lnTo>
                  <a:pt x="389763" y="96900"/>
                </a:lnTo>
                <a:lnTo>
                  <a:pt x="395728" y="150550"/>
                </a:lnTo>
                <a:lnTo>
                  <a:pt x="396113" y="174243"/>
                </a:lnTo>
                <a:lnTo>
                  <a:pt x="396113" y="444373"/>
                </a:lnTo>
                <a:lnTo>
                  <a:pt x="281178" y="444373"/>
                </a:lnTo>
                <a:lnTo>
                  <a:pt x="281178" y="222630"/>
                </a:lnTo>
                <a:lnTo>
                  <a:pt x="280705" y="190507"/>
                </a:lnTo>
                <a:lnTo>
                  <a:pt x="276998" y="144978"/>
                </a:lnTo>
                <a:lnTo>
                  <a:pt x="257524" y="105729"/>
                </a:lnTo>
                <a:lnTo>
                  <a:pt x="221144" y="88725"/>
                </a:lnTo>
                <a:lnTo>
                  <a:pt x="209931" y="88011"/>
                </a:lnTo>
                <a:lnTo>
                  <a:pt x="195359" y="89015"/>
                </a:lnTo>
                <a:lnTo>
                  <a:pt x="156337" y="104266"/>
                </a:lnTo>
                <a:lnTo>
                  <a:pt x="129137" y="134842"/>
                </a:lnTo>
                <a:lnTo>
                  <a:pt x="117141" y="186182"/>
                </a:lnTo>
                <a:lnTo>
                  <a:pt x="114935" y="247523"/>
                </a:lnTo>
                <a:lnTo>
                  <a:pt x="114935" y="444373"/>
                </a:lnTo>
                <a:lnTo>
                  <a:pt x="0" y="444373"/>
                </a:lnTo>
                <a:lnTo>
                  <a:pt x="0" y="9778"/>
                </a:lnTo>
                <a:lnTo>
                  <a:pt x="106806" y="9778"/>
                </a:lnTo>
                <a:lnTo>
                  <a:pt x="106806" y="73660"/>
                </a:lnTo>
                <a:lnTo>
                  <a:pt x="137048" y="41415"/>
                </a:lnTo>
                <a:lnTo>
                  <a:pt x="171005" y="18399"/>
                </a:lnTo>
                <a:lnTo>
                  <a:pt x="208676" y="4597"/>
                </a:lnTo>
                <a:lnTo>
                  <a:pt x="25006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6" name="object 36"/>
          <p:cNvSpPr/>
          <p:nvPr/>
        </p:nvSpPr>
        <p:spPr>
          <a:xfrm>
            <a:off x="8347566" y="2900633"/>
            <a:ext cx="282907" cy="659649"/>
          </a:xfrm>
          <a:custGeom>
            <a:avLst/>
            <a:gdLst/>
            <a:ahLst/>
            <a:cxnLst/>
            <a:rect l="l" t="t" r="r" b="b"/>
            <a:pathLst>
              <a:path w="256540" h="598169">
                <a:moveTo>
                  <a:pt x="168275" y="0"/>
                </a:moveTo>
                <a:lnTo>
                  <a:pt x="168275" y="153542"/>
                </a:lnTo>
                <a:lnTo>
                  <a:pt x="246888" y="153542"/>
                </a:lnTo>
                <a:lnTo>
                  <a:pt x="246888" y="245237"/>
                </a:lnTo>
                <a:lnTo>
                  <a:pt x="168275" y="245237"/>
                </a:lnTo>
                <a:lnTo>
                  <a:pt x="168275" y="420369"/>
                </a:lnTo>
                <a:lnTo>
                  <a:pt x="168846" y="462454"/>
                </a:lnTo>
                <a:lnTo>
                  <a:pt x="180721" y="496950"/>
                </a:lnTo>
                <a:lnTo>
                  <a:pt x="186054" y="500761"/>
                </a:lnTo>
                <a:lnTo>
                  <a:pt x="192532" y="502665"/>
                </a:lnTo>
                <a:lnTo>
                  <a:pt x="200151" y="502665"/>
                </a:lnTo>
                <a:lnTo>
                  <a:pt x="209036" y="501975"/>
                </a:lnTo>
                <a:lnTo>
                  <a:pt x="219694" y="499903"/>
                </a:lnTo>
                <a:lnTo>
                  <a:pt x="232138" y="496450"/>
                </a:lnTo>
                <a:lnTo>
                  <a:pt x="246379" y="491616"/>
                </a:lnTo>
                <a:lnTo>
                  <a:pt x="256286" y="580770"/>
                </a:lnTo>
                <a:lnTo>
                  <a:pt x="235541" y="588345"/>
                </a:lnTo>
                <a:lnTo>
                  <a:pt x="213487" y="593740"/>
                </a:lnTo>
                <a:lnTo>
                  <a:pt x="190099" y="596969"/>
                </a:lnTo>
                <a:lnTo>
                  <a:pt x="165353" y="598042"/>
                </a:lnTo>
                <a:lnTo>
                  <a:pt x="150209" y="597380"/>
                </a:lnTo>
                <a:lnTo>
                  <a:pt x="109347" y="587628"/>
                </a:lnTo>
                <a:lnTo>
                  <a:pt x="72644" y="560577"/>
                </a:lnTo>
                <a:lnTo>
                  <a:pt x="56515" y="515747"/>
                </a:lnTo>
                <a:lnTo>
                  <a:pt x="53068" y="462651"/>
                </a:lnTo>
                <a:lnTo>
                  <a:pt x="52832" y="434720"/>
                </a:lnTo>
                <a:lnTo>
                  <a:pt x="52832" y="245237"/>
                </a:lnTo>
                <a:lnTo>
                  <a:pt x="0" y="245237"/>
                </a:lnTo>
                <a:lnTo>
                  <a:pt x="0" y="153542"/>
                </a:lnTo>
                <a:lnTo>
                  <a:pt x="52832" y="153542"/>
                </a:lnTo>
                <a:lnTo>
                  <a:pt x="52832" y="67182"/>
                </a:lnTo>
                <a:lnTo>
                  <a:pt x="1682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7" name="object 37"/>
          <p:cNvSpPr/>
          <p:nvPr/>
        </p:nvSpPr>
        <p:spPr>
          <a:xfrm>
            <a:off x="4853528" y="2900633"/>
            <a:ext cx="282907" cy="659649"/>
          </a:xfrm>
          <a:custGeom>
            <a:avLst/>
            <a:gdLst/>
            <a:ahLst/>
            <a:cxnLst/>
            <a:rect l="l" t="t" r="r" b="b"/>
            <a:pathLst>
              <a:path w="256539" h="598169">
                <a:moveTo>
                  <a:pt x="168275" y="0"/>
                </a:moveTo>
                <a:lnTo>
                  <a:pt x="168275" y="153542"/>
                </a:lnTo>
                <a:lnTo>
                  <a:pt x="246887" y="153542"/>
                </a:lnTo>
                <a:lnTo>
                  <a:pt x="246887" y="245237"/>
                </a:lnTo>
                <a:lnTo>
                  <a:pt x="168275" y="245237"/>
                </a:lnTo>
                <a:lnTo>
                  <a:pt x="168275" y="420369"/>
                </a:lnTo>
                <a:lnTo>
                  <a:pt x="168846" y="462454"/>
                </a:lnTo>
                <a:lnTo>
                  <a:pt x="186054" y="500761"/>
                </a:lnTo>
                <a:lnTo>
                  <a:pt x="192531" y="502665"/>
                </a:lnTo>
                <a:lnTo>
                  <a:pt x="200151" y="502665"/>
                </a:lnTo>
                <a:lnTo>
                  <a:pt x="209036" y="501975"/>
                </a:lnTo>
                <a:lnTo>
                  <a:pt x="219694" y="499903"/>
                </a:lnTo>
                <a:lnTo>
                  <a:pt x="232138" y="496450"/>
                </a:lnTo>
                <a:lnTo>
                  <a:pt x="246379" y="491616"/>
                </a:lnTo>
                <a:lnTo>
                  <a:pt x="256286" y="580770"/>
                </a:lnTo>
                <a:lnTo>
                  <a:pt x="235541" y="588345"/>
                </a:lnTo>
                <a:lnTo>
                  <a:pt x="213487" y="593740"/>
                </a:lnTo>
                <a:lnTo>
                  <a:pt x="190099" y="596969"/>
                </a:lnTo>
                <a:lnTo>
                  <a:pt x="165353" y="598042"/>
                </a:lnTo>
                <a:lnTo>
                  <a:pt x="150209" y="597380"/>
                </a:lnTo>
                <a:lnTo>
                  <a:pt x="109347" y="587628"/>
                </a:lnTo>
                <a:lnTo>
                  <a:pt x="72643" y="560577"/>
                </a:lnTo>
                <a:lnTo>
                  <a:pt x="56514" y="515747"/>
                </a:lnTo>
                <a:lnTo>
                  <a:pt x="53068" y="462651"/>
                </a:lnTo>
                <a:lnTo>
                  <a:pt x="52831" y="434720"/>
                </a:lnTo>
                <a:lnTo>
                  <a:pt x="52831" y="245237"/>
                </a:lnTo>
                <a:lnTo>
                  <a:pt x="0" y="245237"/>
                </a:lnTo>
                <a:lnTo>
                  <a:pt x="0" y="153542"/>
                </a:lnTo>
                <a:lnTo>
                  <a:pt x="52831" y="153542"/>
                </a:lnTo>
                <a:lnTo>
                  <a:pt x="52831" y="67182"/>
                </a:lnTo>
                <a:lnTo>
                  <a:pt x="1682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8" name="object 38"/>
          <p:cNvSpPr/>
          <p:nvPr/>
        </p:nvSpPr>
        <p:spPr>
          <a:xfrm>
            <a:off x="5213465" y="2887607"/>
            <a:ext cx="127448" cy="117644"/>
          </a:xfrm>
          <a:custGeom>
            <a:avLst/>
            <a:gdLst/>
            <a:ahLst/>
            <a:cxnLst/>
            <a:rect l="l" t="t" r="r" b="b"/>
            <a:pathLst>
              <a:path w="115570" h="106680">
                <a:moveTo>
                  <a:pt x="0" y="0"/>
                </a:moveTo>
                <a:lnTo>
                  <a:pt x="115062" y="0"/>
                </a:lnTo>
                <a:lnTo>
                  <a:pt x="115062" y="106425"/>
                </a:lnTo>
                <a:lnTo>
                  <a:pt x="0" y="10642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9" name="object 39"/>
          <p:cNvSpPr/>
          <p:nvPr/>
        </p:nvSpPr>
        <p:spPr>
          <a:xfrm>
            <a:off x="2692796" y="2887608"/>
            <a:ext cx="133750" cy="661749"/>
          </a:xfrm>
          <a:custGeom>
            <a:avLst/>
            <a:gdLst/>
            <a:ahLst/>
            <a:cxnLst/>
            <a:rect l="l" t="t" r="r" b="b"/>
            <a:pathLst>
              <a:path w="121285" h="600075">
                <a:moveTo>
                  <a:pt x="0" y="0"/>
                </a:moveTo>
                <a:lnTo>
                  <a:pt x="121031" y="0"/>
                </a:lnTo>
                <a:lnTo>
                  <a:pt x="121031" y="599948"/>
                </a:lnTo>
                <a:lnTo>
                  <a:pt x="0" y="59994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40" name="object 40"/>
          <p:cNvSpPr/>
          <p:nvPr/>
        </p:nvSpPr>
        <p:spPr>
          <a:xfrm>
            <a:off x="6825893" y="2876263"/>
            <a:ext cx="538503" cy="684858"/>
          </a:xfrm>
          <a:custGeom>
            <a:avLst/>
            <a:gdLst/>
            <a:ahLst/>
            <a:cxnLst/>
            <a:rect l="l" t="t" r="r" b="b"/>
            <a:pathLst>
              <a:path w="488315" h="621030">
                <a:moveTo>
                  <a:pt x="240664" y="0"/>
                </a:moveTo>
                <a:lnTo>
                  <a:pt x="293649" y="3095"/>
                </a:lnTo>
                <a:lnTo>
                  <a:pt x="339645" y="12382"/>
                </a:lnTo>
                <a:lnTo>
                  <a:pt x="378664" y="27860"/>
                </a:lnTo>
                <a:lnTo>
                  <a:pt x="410718" y="49529"/>
                </a:lnTo>
                <a:lnTo>
                  <a:pt x="454263" y="107346"/>
                </a:lnTo>
                <a:lnTo>
                  <a:pt x="470662" y="181737"/>
                </a:lnTo>
                <a:lnTo>
                  <a:pt x="349503" y="187071"/>
                </a:lnTo>
                <a:lnTo>
                  <a:pt x="344499" y="165566"/>
                </a:lnTo>
                <a:lnTo>
                  <a:pt x="337280" y="147335"/>
                </a:lnTo>
                <a:lnTo>
                  <a:pt x="301742" y="111742"/>
                </a:lnTo>
                <a:lnTo>
                  <a:pt x="263399" y="101594"/>
                </a:lnTo>
                <a:lnTo>
                  <a:pt x="239395" y="100329"/>
                </a:lnTo>
                <a:lnTo>
                  <a:pt x="214439" y="101687"/>
                </a:lnTo>
                <a:lnTo>
                  <a:pt x="173100" y="112545"/>
                </a:lnTo>
                <a:lnTo>
                  <a:pt x="142319" y="138318"/>
                </a:lnTo>
                <a:lnTo>
                  <a:pt x="137540" y="159258"/>
                </a:lnTo>
                <a:lnTo>
                  <a:pt x="138660" y="169525"/>
                </a:lnTo>
                <a:lnTo>
                  <a:pt x="171047" y="205424"/>
                </a:lnTo>
                <a:lnTo>
                  <a:pt x="226724" y="225478"/>
                </a:lnTo>
                <a:lnTo>
                  <a:pt x="266826" y="235838"/>
                </a:lnTo>
                <a:lnTo>
                  <a:pt x="308143" y="246336"/>
                </a:lnTo>
                <a:lnTo>
                  <a:pt x="343709" y="257047"/>
                </a:lnTo>
                <a:lnTo>
                  <a:pt x="397637" y="279018"/>
                </a:lnTo>
                <a:lnTo>
                  <a:pt x="435355" y="305403"/>
                </a:lnTo>
                <a:lnTo>
                  <a:pt x="463930" y="339978"/>
                </a:lnTo>
                <a:lnTo>
                  <a:pt x="481822" y="383206"/>
                </a:lnTo>
                <a:lnTo>
                  <a:pt x="487806" y="435483"/>
                </a:lnTo>
                <a:lnTo>
                  <a:pt x="486021" y="460888"/>
                </a:lnTo>
                <a:lnTo>
                  <a:pt x="471733" y="509224"/>
                </a:lnTo>
                <a:lnTo>
                  <a:pt x="443392" y="553178"/>
                </a:lnTo>
                <a:lnTo>
                  <a:pt x="402903" y="586654"/>
                </a:lnTo>
                <a:lnTo>
                  <a:pt x="350394" y="608633"/>
                </a:lnTo>
                <a:lnTo>
                  <a:pt x="285105" y="619543"/>
                </a:lnTo>
                <a:lnTo>
                  <a:pt x="247650" y="620902"/>
                </a:lnTo>
                <a:lnTo>
                  <a:pt x="194020" y="617616"/>
                </a:lnTo>
                <a:lnTo>
                  <a:pt x="147034" y="607758"/>
                </a:lnTo>
                <a:lnTo>
                  <a:pt x="106668" y="591327"/>
                </a:lnTo>
                <a:lnTo>
                  <a:pt x="72898" y="568325"/>
                </a:lnTo>
                <a:lnTo>
                  <a:pt x="45416" y="539033"/>
                </a:lnTo>
                <a:lnTo>
                  <a:pt x="24114" y="503729"/>
                </a:lnTo>
                <a:lnTo>
                  <a:pt x="8979" y="462401"/>
                </a:lnTo>
                <a:lnTo>
                  <a:pt x="0" y="415036"/>
                </a:lnTo>
                <a:lnTo>
                  <a:pt x="117856" y="403605"/>
                </a:lnTo>
                <a:lnTo>
                  <a:pt x="124549" y="431327"/>
                </a:lnTo>
                <a:lnTo>
                  <a:pt x="133969" y="455072"/>
                </a:lnTo>
                <a:lnTo>
                  <a:pt x="161036" y="490727"/>
                </a:lnTo>
                <a:lnTo>
                  <a:pt x="199247" y="511698"/>
                </a:lnTo>
                <a:lnTo>
                  <a:pt x="248793" y="518667"/>
                </a:lnTo>
                <a:lnTo>
                  <a:pt x="276246" y="517120"/>
                </a:lnTo>
                <a:lnTo>
                  <a:pt x="320391" y="504737"/>
                </a:lnTo>
                <a:lnTo>
                  <a:pt x="359235" y="467042"/>
                </a:lnTo>
                <a:lnTo>
                  <a:pt x="366649" y="435990"/>
                </a:lnTo>
                <a:lnTo>
                  <a:pt x="365883" y="425725"/>
                </a:lnTo>
                <a:lnTo>
                  <a:pt x="346825" y="392477"/>
                </a:lnTo>
                <a:lnTo>
                  <a:pt x="310641" y="373761"/>
                </a:lnTo>
                <a:lnTo>
                  <a:pt x="248098" y="356187"/>
                </a:lnTo>
                <a:lnTo>
                  <a:pt x="213613" y="347472"/>
                </a:lnTo>
                <a:lnTo>
                  <a:pt x="168562" y="334758"/>
                </a:lnTo>
                <a:lnTo>
                  <a:pt x="130762" y="320627"/>
                </a:lnTo>
                <a:lnTo>
                  <a:pt x="76962" y="288163"/>
                </a:lnTo>
                <a:lnTo>
                  <a:pt x="35528" y="233219"/>
                </a:lnTo>
                <a:lnTo>
                  <a:pt x="21716" y="167512"/>
                </a:lnTo>
                <a:lnTo>
                  <a:pt x="23336" y="144936"/>
                </a:lnTo>
                <a:lnTo>
                  <a:pt x="36290" y="102022"/>
                </a:lnTo>
                <a:lnTo>
                  <a:pt x="62083" y="62924"/>
                </a:lnTo>
                <a:lnTo>
                  <a:pt x="99524" y="32547"/>
                </a:lnTo>
                <a:lnTo>
                  <a:pt x="148296" y="11787"/>
                </a:lnTo>
                <a:lnTo>
                  <a:pt x="207351" y="1309"/>
                </a:lnTo>
                <a:lnTo>
                  <a:pt x="24066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98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14647" y="1760982"/>
            <a:ext cx="81153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Item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sit</a:t>
            </a:r>
            <a:r>
              <a:rPr sz="1800" spc="-10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6016" y="2337308"/>
            <a:ext cx="381000" cy="1082675"/>
          </a:xfrm>
          <a:custGeom>
            <a:avLst/>
            <a:gdLst/>
            <a:ahLst/>
            <a:cxnLst/>
            <a:rect l="l" t="t" r="r" b="b"/>
            <a:pathLst>
              <a:path w="381000" h="1082675">
                <a:moveTo>
                  <a:pt x="0" y="998220"/>
                </a:moveTo>
                <a:lnTo>
                  <a:pt x="11811" y="1082548"/>
                </a:lnTo>
                <a:lnTo>
                  <a:pt x="70222" y="1024382"/>
                </a:lnTo>
                <a:lnTo>
                  <a:pt x="38100" y="1024382"/>
                </a:lnTo>
                <a:lnTo>
                  <a:pt x="26035" y="1020318"/>
                </a:lnTo>
                <a:lnTo>
                  <a:pt x="30059" y="1008328"/>
                </a:lnTo>
                <a:lnTo>
                  <a:pt x="0" y="998220"/>
                </a:lnTo>
                <a:close/>
              </a:path>
              <a:path w="381000" h="1082675">
                <a:moveTo>
                  <a:pt x="30059" y="1008328"/>
                </a:moveTo>
                <a:lnTo>
                  <a:pt x="26035" y="1020318"/>
                </a:lnTo>
                <a:lnTo>
                  <a:pt x="38100" y="1024382"/>
                </a:lnTo>
                <a:lnTo>
                  <a:pt x="42125" y="1012385"/>
                </a:lnTo>
                <a:lnTo>
                  <a:pt x="30059" y="1008328"/>
                </a:lnTo>
                <a:close/>
              </a:path>
              <a:path w="381000" h="1082675">
                <a:moveTo>
                  <a:pt x="42125" y="1012385"/>
                </a:moveTo>
                <a:lnTo>
                  <a:pt x="38100" y="1024382"/>
                </a:lnTo>
                <a:lnTo>
                  <a:pt x="70222" y="1024382"/>
                </a:lnTo>
                <a:lnTo>
                  <a:pt x="72136" y="1022477"/>
                </a:lnTo>
                <a:lnTo>
                  <a:pt x="42125" y="1012385"/>
                </a:lnTo>
                <a:close/>
              </a:path>
              <a:path w="381000" h="1082675">
                <a:moveTo>
                  <a:pt x="368554" y="0"/>
                </a:moveTo>
                <a:lnTo>
                  <a:pt x="30059" y="1008328"/>
                </a:lnTo>
                <a:lnTo>
                  <a:pt x="42125" y="1012385"/>
                </a:lnTo>
                <a:lnTo>
                  <a:pt x="380492" y="4064"/>
                </a:lnTo>
                <a:lnTo>
                  <a:pt x="368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7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C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9050">
                      <a:solidFill>
                        <a:srgbClr val="00CC99"/>
                      </a:solidFill>
                      <a:prstDash val="solid"/>
                    </a:lnL>
                    <a:lnR w="19050">
                      <a:solidFill>
                        <a:srgbClr val="00CC99"/>
                      </a:solidFill>
                      <a:prstDash val="solid"/>
                    </a:lnR>
                    <a:lnT w="9525">
                      <a:solidFill>
                        <a:srgbClr val="00CC99"/>
                      </a:solidFill>
                      <a:prstDash val="solid"/>
                    </a:lnT>
                    <a:lnB w="9525">
                      <a:solidFill>
                        <a:srgbClr val="00CC99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CC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01211" y="4506468"/>
            <a:ext cx="719455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8667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1" y="346329"/>
                </a:lnTo>
                <a:lnTo>
                  <a:pt x="403987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79" h="462279">
                <a:moveTo>
                  <a:pt x="115443" y="0"/>
                </a:moveTo>
                <a:lnTo>
                  <a:pt x="0" y="115443"/>
                </a:lnTo>
                <a:lnTo>
                  <a:pt x="230885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8667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3" y="0"/>
                </a:moveTo>
                <a:lnTo>
                  <a:pt x="230885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1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6297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211" y="4506468"/>
            <a:ext cx="719455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5467" y="2556383"/>
            <a:ext cx="690880" cy="873125"/>
          </a:xfrm>
          <a:custGeom>
            <a:avLst/>
            <a:gdLst/>
            <a:ahLst/>
            <a:cxnLst/>
            <a:rect l="l" t="t" r="r" b="b"/>
            <a:pathLst>
              <a:path w="690879" h="873125">
                <a:moveTo>
                  <a:pt x="17272" y="789178"/>
                </a:moveTo>
                <a:lnTo>
                  <a:pt x="0" y="872617"/>
                </a:lnTo>
                <a:lnTo>
                  <a:pt x="77089" y="836422"/>
                </a:lnTo>
                <a:lnTo>
                  <a:pt x="64868" y="826770"/>
                </a:lnTo>
                <a:lnTo>
                  <a:pt x="44323" y="826770"/>
                </a:lnTo>
                <a:lnTo>
                  <a:pt x="34417" y="818896"/>
                </a:lnTo>
                <a:lnTo>
                  <a:pt x="42282" y="808931"/>
                </a:lnTo>
                <a:lnTo>
                  <a:pt x="17272" y="789178"/>
                </a:lnTo>
                <a:close/>
              </a:path>
              <a:path w="690879" h="873125">
                <a:moveTo>
                  <a:pt x="42282" y="808931"/>
                </a:moveTo>
                <a:lnTo>
                  <a:pt x="34417" y="818896"/>
                </a:lnTo>
                <a:lnTo>
                  <a:pt x="44323" y="826770"/>
                </a:lnTo>
                <a:lnTo>
                  <a:pt x="52213" y="816774"/>
                </a:lnTo>
                <a:lnTo>
                  <a:pt x="42282" y="808931"/>
                </a:lnTo>
                <a:close/>
              </a:path>
              <a:path w="690879" h="873125">
                <a:moveTo>
                  <a:pt x="52213" y="816774"/>
                </a:moveTo>
                <a:lnTo>
                  <a:pt x="44323" y="826770"/>
                </a:lnTo>
                <a:lnTo>
                  <a:pt x="64868" y="826770"/>
                </a:lnTo>
                <a:lnTo>
                  <a:pt x="52213" y="816774"/>
                </a:lnTo>
                <a:close/>
              </a:path>
              <a:path w="690879" h="873125">
                <a:moveTo>
                  <a:pt x="680847" y="0"/>
                </a:moveTo>
                <a:lnTo>
                  <a:pt x="42282" y="808931"/>
                </a:lnTo>
                <a:lnTo>
                  <a:pt x="52213" y="816774"/>
                </a:lnTo>
                <a:lnTo>
                  <a:pt x="690753" y="7874"/>
                </a:lnTo>
                <a:lnTo>
                  <a:pt x="68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56079" y="3596640"/>
          <a:ext cx="5763260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4444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2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80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80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44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2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18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2097" y="6073851"/>
            <a:ext cx="547433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the item in </a:t>
            </a:r>
            <a:r>
              <a:rPr sz="1800" spc="-5" dirty="0">
                <a:latin typeface="Arial"/>
                <a:cs typeface="Arial"/>
              </a:rPr>
              <a:t>the sorted section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less than the </a:t>
            </a:r>
            <a:r>
              <a:rPr sz="1800" dirty="0">
                <a:latin typeface="Arial"/>
                <a:cs typeface="Arial"/>
              </a:rPr>
              <a:t>item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place, </a:t>
            </a:r>
            <a:r>
              <a:rPr sz="1800" dirty="0">
                <a:latin typeface="Arial"/>
                <a:cs typeface="Arial"/>
              </a:rPr>
              <a:t>the item to </a:t>
            </a:r>
            <a:r>
              <a:rPr sz="1800" spc="-5" dirty="0">
                <a:latin typeface="Arial"/>
                <a:cs typeface="Arial"/>
              </a:rPr>
              <a:t>place goes </a:t>
            </a:r>
            <a:r>
              <a:rPr sz="1800" i="1" spc="-5" dirty="0">
                <a:latin typeface="Arial"/>
                <a:cs typeface="Arial"/>
              </a:rPr>
              <a:t>after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array.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6204" y="2987040"/>
            <a:ext cx="109855" cy="487680"/>
          </a:xfrm>
          <a:custGeom>
            <a:avLst/>
            <a:gdLst/>
            <a:ahLst/>
            <a:cxnLst/>
            <a:rect l="l" t="t" r="r" b="b"/>
            <a:pathLst>
              <a:path w="109854" h="487679">
                <a:moveTo>
                  <a:pt x="0" y="377951"/>
                </a:moveTo>
                <a:lnTo>
                  <a:pt x="54863" y="487679"/>
                </a:lnTo>
                <a:lnTo>
                  <a:pt x="91440" y="414527"/>
                </a:lnTo>
                <a:lnTo>
                  <a:pt x="36575" y="414527"/>
                </a:lnTo>
                <a:lnTo>
                  <a:pt x="36575" y="402336"/>
                </a:lnTo>
                <a:lnTo>
                  <a:pt x="0" y="377951"/>
                </a:lnTo>
                <a:close/>
              </a:path>
              <a:path w="109854" h="487679">
                <a:moveTo>
                  <a:pt x="36575" y="402336"/>
                </a:moveTo>
                <a:lnTo>
                  <a:pt x="36575" y="414527"/>
                </a:lnTo>
                <a:lnTo>
                  <a:pt x="54863" y="414527"/>
                </a:lnTo>
                <a:lnTo>
                  <a:pt x="36575" y="402336"/>
                </a:lnTo>
                <a:close/>
              </a:path>
              <a:path w="109854" h="487679">
                <a:moveTo>
                  <a:pt x="73151" y="0"/>
                </a:moveTo>
                <a:lnTo>
                  <a:pt x="36575" y="0"/>
                </a:lnTo>
                <a:lnTo>
                  <a:pt x="36575" y="402336"/>
                </a:lnTo>
                <a:lnTo>
                  <a:pt x="54863" y="414527"/>
                </a:lnTo>
                <a:lnTo>
                  <a:pt x="73151" y="402336"/>
                </a:lnTo>
                <a:lnTo>
                  <a:pt x="73151" y="0"/>
                </a:lnTo>
                <a:close/>
              </a:path>
              <a:path w="109854" h="487679">
                <a:moveTo>
                  <a:pt x="73151" y="402336"/>
                </a:moveTo>
                <a:lnTo>
                  <a:pt x="54863" y="414527"/>
                </a:lnTo>
                <a:lnTo>
                  <a:pt x="73151" y="414527"/>
                </a:lnTo>
                <a:lnTo>
                  <a:pt x="73151" y="402336"/>
                </a:lnTo>
                <a:close/>
              </a:path>
              <a:path w="109854" h="487679">
                <a:moveTo>
                  <a:pt x="109728" y="377951"/>
                </a:moveTo>
                <a:lnTo>
                  <a:pt x="73151" y="402336"/>
                </a:lnTo>
                <a:lnTo>
                  <a:pt x="73151" y="414527"/>
                </a:lnTo>
                <a:lnTo>
                  <a:pt x="91440" y="414527"/>
                </a:lnTo>
                <a:lnTo>
                  <a:pt x="109728" y="377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50973" y="1897507"/>
            <a:ext cx="400939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9490" algn="ctr">
              <a:lnSpc>
                <a:spcPts val="209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Copied </a:t>
            </a:r>
            <a:r>
              <a:rPr sz="1800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  <a:p>
            <a:pPr marL="2270760" algn="ctr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previous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position</a:t>
            </a:r>
            <a:endParaRPr sz="1800">
              <a:latin typeface="Arial"/>
              <a:cs typeface="Arial"/>
            </a:endParaRPr>
          </a:p>
          <a:p>
            <a:pPr marR="2655570" algn="ctr">
              <a:lnSpc>
                <a:spcPct val="100000"/>
              </a:lnSpc>
              <a:spcBef>
                <a:spcPts val="985"/>
              </a:spcBef>
            </a:pPr>
            <a:r>
              <a:rPr sz="1800" spc="-5" dirty="0">
                <a:latin typeface="Arial"/>
                <a:cs typeface="Arial"/>
              </a:rPr>
              <a:t>belongs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7402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70297" y="1760982"/>
            <a:ext cx="81153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Item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sit</a:t>
            </a:r>
            <a:r>
              <a:rPr sz="1800" spc="-10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1921" y="2337308"/>
            <a:ext cx="381000" cy="1082675"/>
          </a:xfrm>
          <a:custGeom>
            <a:avLst/>
            <a:gdLst/>
            <a:ahLst/>
            <a:cxnLst/>
            <a:rect l="l" t="t" r="r" b="b"/>
            <a:pathLst>
              <a:path w="381000" h="1082675">
                <a:moveTo>
                  <a:pt x="0" y="998220"/>
                </a:moveTo>
                <a:lnTo>
                  <a:pt x="11811" y="1082548"/>
                </a:lnTo>
                <a:lnTo>
                  <a:pt x="70222" y="1024382"/>
                </a:lnTo>
                <a:lnTo>
                  <a:pt x="38100" y="1024382"/>
                </a:lnTo>
                <a:lnTo>
                  <a:pt x="26034" y="1020318"/>
                </a:lnTo>
                <a:lnTo>
                  <a:pt x="30059" y="1008328"/>
                </a:lnTo>
                <a:lnTo>
                  <a:pt x="0" y="998220"/>
                </a:lnTo>
                <a:close/>
              </a:path>
              <a:path w="381000" h="1082675">
                <a:moveTo>
                  <a:pt x="30059" y="1008328"/>
                </a:moveTo>
                <a:lnTo>
                  <a:pt x="26034" y="1020318"/>
                </a:lnTo>
                <a:lnTo>
                  <a:pt x="38100" y="1024382"/>
                </a:lnTo>
                <a:lnTo>
                  <a:pt x="42125" y="1012385"/>
                </a:lnTo>
                <a:lnTo>
                  <a:pt x="30059" y="1008328"/>
                </a:lnTo>
                <a:close/>
              </a:path>
              <a:path w="381000" h="1082675">
                <a:moveTo>
                  <a:pt x="42125" y="1012385"/>
                </a:moveTo>
                <a:lnTo>
                  <a:pt x="38100" y="1024382"/>
                </a:lnTo>
                <a:lnTo>
                  <a:pt x="70222" y="1024382"/>
                </a:lnTo>
                <a:lnTo>
                  <a:pt x="72136" y="1022477"/>
                </a:lnTo>
                <a:lnTo>
                  <a:pt x="42125" y="1012385"/>
                </a:lnTo>
                <a:close/>
              </a:path>
              <a:path w="381000" h="1082675">
                <a:moveTo>
                  <a:pt x="368553" y="0"/>
                </a:moveTo>
                <a:lnTo>
                  <a:pt x="30059" y="1008328"/>
                </a:lnTo>
                <a:lnTo>
                  <a:pt x="42125" y="1012385"/>
                </a:lnTo>
                <a:lnTo>
                  <a:pt x="380491" y="4064"/>
                </a:lnTo>
                <a:lnTo>
                  <a:pt x="368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19015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4467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2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79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79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67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2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2097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7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19015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02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1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79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79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2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1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76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5636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19015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44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2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80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80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44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2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18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2404" y="2941320"/>
            <a:ext cx="109855" cy="487680"/>
          </a:xfrm>
          <a:custGeom>
            <a:avLst/>
            <a:gdLst/>
            <a:ahLst/>
            <a:cxnLst/>
            <a:rect l="l" t="t" r="r" b="b"/>
            <a:pathLst>
              <a:path w="109854" h="487679">
                <a:moveTo>
                  <a:pt x="0" y="377952"/>
                </a:moveTo>
                <a:lnTo>
                  <a:pt x="54863" y="487680"/>
                </a:lnTo>
                <a:lnTo>
                  <a:pt x="91440" y="414528"/>
                </a:lnTo>
                <a:lnTo>
                  <a:pt x="36575" y="414528"/>
                </a:lnTo>
                <a:lnTo>
                  <a:pt x="36575" y="402336"/>
                </a:lnTo>
                <a:lnTo>
                  <a:pt x="0" y="377952"/>
                </a:lnTo>
                <a:close/>
              </a:path>
              <a:path w="109854" h="487679">
                <a:moveTo>
                  <a:pt x="36575" y="402336"/>
                </a:moveTo>
                <a:lnTo>
                  <a:pt x="36575" y="414528"/>
                </a:lnTo>
                <a:lnTo>
                  <a:pt x="54863" y="414528"/>
                </a:lnTo>
                <a:lnTo>
                  <a:pt x="36575" y="402336"/>
                </a:lnTo>
                <a:close/>
              </a:path>
              <a:path w="109854" h="487679">
                <a:moveTo>
                  <a:pt x="73151" y="0"/>
                </a:moveTo>
                <a:lnTo>
                  <a:pt x="36575" y="0"/>
                </a:lnTo>
                <a:lnTo>
                  <a:pt x="36575" y="402336"/>
                </a:lnTo>
                <a:lnTo>
                  <a:pt x="54863" y="414528"/>
                </a:lnTo>
                <a:lnTo>
                  <a:pt x="73151" y="402336"/>
                </a:lnTo>
                <a:lnTo>
                  <a:pt x="73151" y="0"/>
                </a:lnTo>
                <a:close/>
              </a:path>
              <a:path w="109854" h="487679">
                <a:moveTo>
                  <a:pt x="73151" y="402336"/>
                </a:moveTo>
                <a:lnTo>
                  <a:pt x="54863" y="414528"/>
                </a:lnTo>
                <a:lnTo>
                  <a:pt x="73151" y="414528"/>
                </a:lnTo>
                <a:lnTo>
                  <a:pt x="73151" y="402336"/>
                </a:lnTo>
                <a:close/>
              </a:path>
              <a:path w="109854" h="487679">
                <a:moveTo>
                  <a:pt x="109728" y="377952"/>
                </a:moveTo>
                <a:lnTo>
                  <a:pt x="73151" y="402336"/>
                </a:lnTo>
                <a:lnTo>
                  <a:pt x="73151" y="414528"/>
                </a:lnTo>
                <a:lnTo>
                  <a:pt x="91440" y="414528"/>
                </a:lnTo>
                <a:lnTo>
                  <a:pt x="109728" y="377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27173" y="2507361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belongs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969" y="502185"/>
            <a:ext cx="6028511" cy="359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" name="object 3"/>
          <p:cNvSpPr/>
          <p:nvPr/>
        </p:nvSpPr>
        <p:spPr>
          <a:xfrm>
            <a:off x="6250274" y="290750"/>
            <a:ext cx="1803320" cy="65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4" name="object 4"/>
          <p:cNvSpPr/>
          <p:nvPr/>
        </p:nvSpPr>
        <p:spPr>
          <a:xfrm>
            <a:off x="7653603" y="290750"/>
            <a:ext cx="1742817" cy="655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5" name="object 5"/>
          <p:cNvSpPr/>
          <p:nvPr/>
        </p:nvSpPr>
        <p:spPr>
          <a:xfrm>
            <a:off x="129407" y="759646"/>
            <a:ext cx="6808246" cy="657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6" name="object 6"/>
          <p:cNvSpPr/>
          <p:nvPr/>
        </p:nvSpPr>
        <p:spPr>
          <a:xfrm>
            <a:off x="413407" y="501810"/>
            <a:ext cx="5978601" cy="31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7" name="object 7"/>
          <p:cNvSpPr/>
          <p:nvPr/>
        </p:nvSpPr>
        <p:spPr>
          <a:xfrm>
            <a:off x="6535002" y="506571"/>
            <a:ext cx="1282602" cy="3067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8" name="object 8"/>
          <p:cNvSpPr/>
          <p:nvPr/>
        </p:nvSpPr>
        <p:spPr>
          <a:xfrm>
            <a:off x="7935110" y="506571"/>
            <a:ext cx="1095352" cy="3067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9" name="object 9"/>
          <p:cNvSpPr/>
          <p:nvPr/>
        </p:nvSpPr>
        <p:spPr>
          <a:xfrm>
            <a:off x="431769" y="970705"/>
            <a:ext cx="6238104" cy="389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0" name="object 10"/>
          <p:cNvSpPr/>
          <p:nvPr/>
        </p:nvSpPr>
        <p:spPr>
          <a:xfrm>
            <a:off x="1654304" y="1733068"/>
            <a:ext cx="6459934" cy="56701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7402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4573" y="1760982"/>
            <a:ext cx="81153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Item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sit</a:t>
            </a:r>
            <a:r>
              <a:rPr sz="1800" spc="-10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6196" y="2337308"/>
            <a:ext cx="381000" cy="1082675"/>
          </a:xfrm>
          <a:custGeom>
            <a:avLst/>
            <a:gdLst/>
            <a:ahLst/>
            <a:cxnLst/>
            <a:rect l="l" t="t" r="r" b="b"/>
            <a:pathLst>
              <a:path w="381000" h="1082675">
                <a:moveTo>
                  <a:pt x="0" y="998220"/>
                </a:moveTo>
                <a:lnTo>
                  <a:pt x="11811" y="1082548"/>
                </a:lnTo>
                <a:lnTo>
                  <a:pt x="70222" y="1024382"/>
                </a:lnTo>
                <a:lnTo>
                  <a:pt x="38100" y="1024382"/>
                </a:lnTo>
                <a:lnTo>
                  <a:pt x="26035" y="1020318"/>
                </a:lnTo>
                <a:lnTo>
                  <a:pt x="30059" y="1008328"/>
                </a:lnTo>
                <a:lnTo>
                  <a:pt x="0" y="998220"/>
                </a:lnTo>
                <a:close/>
              </a:path>
              <a:path w="381000" h="1082675">
                <a:moveTo>
                  <a:pt x="30059" y="1008328"/>
                </a:moveTo>
                <a:lnTo>
                  <a:pt x="26035" y="1020318"/>
                </a:lnTo>
                <a:lnTo>
                  <a:pt x="38100" y="1024382"/>
                </a:lnTo>
                <a:lnTo>
                  <a:pt x="42125" y="1012385"/>
                </a:lnTo>
                <a:lnTo>
                  <a:pt x="30059" y="1008328"/>
                </a:lnTo>
                <a:close/>
              </a:path>
              <a:path w="381000" h="1082675">
                <a:moveTo>
                  <a:pt x="42125" y="1012385"/>
                </a:moveTo>
                <a:lnTo>
                  <a:pt x="38100" y="1024382"/>
                </a:lnTo>
                <a:lnTo>
                  <a:pt x="70222" y="1024382"/>
                </a:lnTo>
                <a:lnTo>
                  <a:pt x="72136" y="1022477"/>
                </a:lnTo>
                <a:lnTo>
                  <a:pt x="42125" y="1012385"/>
                </a:lnTo>
                <a:close/>
              </a:path>
              <a:path w="381000" h="1082675">
                <a:moveTo>
                  <a:pt x="368553" y="0"/>
                </a:moveTo>
                <a:lnTo>
                  <a:pt x="30059" y="1008328"/>
                </a:lnTo>
                <a:lnTo>
                  <a:pt x="42125" y="1012385"/>
                </a:lnTo>
                <a:lnTo>
                  <a:pt x="380491" y="4064"/>
                </a:lnTo>
                <a:lnTo>
                  <a:pt x="368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39867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1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1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9525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6908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82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39867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6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6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34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60081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39867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02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1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79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79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2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1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76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7402"/>
          <a:ext cx="5760082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39867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2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2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80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80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82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2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56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3030" y="3597402"/>
          <a:ext cx="5759447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39867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0404" y="2941320"/>
            <a:ext cx="109855" cy="487680"/>
          </a:xfrm>
          <a:custGeom>
            <a:avLst/>
            <a:gdLst/>
            <a:ahLst/>
            <a:cxnLst/>
            <a:rect l="l" t="t" r="r" b="b"/>
            <a:pathLst>
              <a:path w="109855" h="487679">
                <a:moveTo>
                  <a:pt x="0" y="377952"/>
                </a:moveTo>
                <a:lnTo>
                  <a:pt x="54863" y="487680"/>
                </a:lnTo>
                <a:lnTo>
                  <a:pt x="91439" y="414528"/>
                </a:lnTo>
                <a:lnTo>
                  <a:pt x="36575" y="414528"/>
                </a:lnTo>
                <a:lnTo>
                  <a:pt x="36575" y="402336"/>
                </a:lnTo>
                <a:lnTo>
                  <a:pt x="0" y="377952"/>
                </a:lnTo>
                <a:close/>
              </a:path>
              <a:path w="109855" h="487679">
                <a:moveTo>
                  <a:pt x="36575" y="402336"/>
                </a:moveTo>
                <a:lnTo>
                  <a:pt x="36575" y="414528"/>
                </a:lnTo>
                <a:lnTo>
                  <a:pt x="54863" y="414528"/>
                </a:lnTo>
                <a:lnTo>
                  <a:pt x="36575" y="402336"/>
                </a:lnTo>
                <a:close/>
              </a:path>
              <a:path w="109855" h="487679">
                <a:moveTo>
                  <a:pt x="73151" y="0"/>
                </a:moveTo>
                <a:lnTo>
                  <a:pt x="36575" y="0"/>
                </a:lnTo>
                <a:lnTo>
                  <a:pt x="36575" y="402336"/>
                </a:lnTo>
                <a:lnTo>
                  <a:pt x="54863" y="414528"/>
                </a:lnTo>
                <a:lnTo>
                  <a:pt x="73151" y="402336"/>
                </a:lnTo>
                <a:lnTo>
                  <a:pt x="73151" y="0"/>
                </a:lnTo>
                <a:close/>
              </a:path>
              <a:path w="109855" h="487679">
                <a:moveTo>
                  <a:pt x="73151" y="402336"/>
                </a:moveTo>
                <a:lnTo>
                  <a:pt x="54863" y="414528"/>
                </a:lnTo>
                <a:lnTo>
                  <a:pt x="73151" y="414528"/>
                </a:lnTo>
                <a:lnTo>
                  <a:pt x="73151" y="402336"/>
                </a:lnTo>
                <a:close/>
              </a:path>
              <a:path w="109855" h="487679">
                <a:moveTo>
                  <a:pt x="109727" y="377952"/>
                </a:moveTo>
                <a:lnTo>
                  <a:pt x="73151" y="402336"/>
                </a:lnTo>
                <a:lnTo>
                  <a:pt x="73151" y="414528"/>
                </a:lnTo>
                <a:lnTo>
                  <a:pt x="91439" y="414528"/>
                </a:lnTo>
                <a:lnTo>
                  <a:pt x="109727" y="377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5173" y="2507361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belongs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7402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2202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10478" y="1760982"/>
            <a:ext cx="81153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Item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sit</a:t>
            </a:r>
            <a:r>
              <a:rPr sz="1800" spc="-10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3625" y="2337308"/>
            <a:ext cx="381000" cy="1082675"/>
          </a:xfrm>
          <a:custGeom>
            <a:avLst/>
            <a:gdLst/>
            <a:ahLst/>
            <a:cxnLst/>
            <a:rect l="l" t="t" r="r" b="b"/>
            <a:pathLst>
              <a:path w="381000" h="1082675">
                <a:moveTo>
                  <a:pt x="0" y="998220"/>
                </a:moveTo>
                <a:lnTo>
                  <a:pt x="11811" y="1082548"/>
                </a:lnTo>
                <a:lnTo>
                  <a:pt x="70222" y="1024382"/>
                </a:lnTo>
                <a:lnTo>
                  <a:pt x="38100" y="1024382"/>
                </a:lnTo>
                <a:lnTo>
                  <a:pt x="26035" y="1020318"/>
                </a:lnTo>
                <a:lnTo>
                  <a:pt x="30059" y="1008328"/>
                </a:lnTo>
                <a:lnTo>
                  <a:pt x="0" y="998220"/>
                </a:lnTo>
                <a:close/>
              </a:path>
              <a:path w="381000" h="1082675">
                <a:moveTo>
                  <a:pt x="30059" y="1008328"/>
                </a:moveTo>
                <a:lnTo>
                  <a:pt x="26035" y="1020318"/>
                </a:lnTo>
                <a:lnTo>
                  <a:pt x="38100" y="1024382"/>
                </a:lnTo>
                <a:lnTo>
                  <a:pt x="42125" y="1012385"/>
                </a:lnTo>
                <a:lnTo>
                  <a:pt x="30059" y="1008328"/>
                </a:lnTo>
                <a:close/>
              </a:path>
              <a:path w="381000" h="1082675">
                <a:moveTo>
                  <a:pt x="42125" y="1012385"/>
                </a:moveTo>
                <a:lnTo>
                  <a:pt x="38100" y="1024382"/>
                </a:lnTo>
                <a:lnTo>
                  <a:pt x="70222" y="1024382"/>
                </a:lnTo>
                <a:lnTo>
                  <a:pt x="72136" y="1022477"/>
                </a:lnTo>
                <a:lnTo>
                  <a:pt x="42125" y="1012385"/>
                </a:lnTo>
                <a:close/>
              </a:path>
              <a:path w="381000" h="1082675">
                <a:moveTo>
                  <a:pt x="368553" y="0"/>
                </a:moveTo>
                <a:lnTo>
                  <a:pt x="30059" y="1008328"/>
                </a:lnTo>
                <a:lnTo>
                  <a:pt x="42125" y="1012385"/>
                </a:lnTo>
                <a:lnTo>
                  <a:pt x="380492" y="4064"/>
                </a:lnTo>
                <a:lnTo>
                  <a:pt x="368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59196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63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3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1525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5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59196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8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8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5725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61353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59196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6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6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34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96" y="4506468"/>
            <a:ext cx="721360" cy="721360"/>
          </a:xfrm>
          <a:prstGeom prst="rect">
            <a:avLst/>
          </a:prstGeom>
          <a:solidFill>
            <a:srgbClr val="FF0000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8203" y="2941320"/>
            <a:ext cx="109855" cy="487680"/>
          </a:xfrm>
          <a:custGeom>
            <a:avLst/>
            <a:gdLst/>
            <a:ahLst/>
            <a:cxnLst/>
            <a:rect l="l" t="t" r="r" b="b"/>
            <a:pathLst>
              <a:path w="109854" h="487679">
                <a:moveTo>
                  <a:pt x="0" y="377952"/>
                </a:moveTo>
                <a:lnTo>
                  <a:pt x="54863" y="487680"/>
                </a:lnTo>
                <a:lnTo>
                  <a:pt x="91440" y="414528"/>
                </a:lnTo>
                <a:lnTo>
                  <a:pt x="36575" y="414528"/>
                </a:lnTo>
                <a:lnTo>
                  <a:pt x="36575" y="402336"/>
                </a:lnTo>
                <a:lnTo>
                  <a:pt x="0" y="377952"/>
                </a:lnTo>
                <a:close/>
              </a:path>
              <a:path w="109854" h="487679">
                <a:moveTo>
                  <a:pt x="36575" y="402336"/>
                </a:moveTo>
                <a:lnTo>
                  <a:pt x="36575" y="414528"/>
                </a:lnTo>
                <a:lnTo>
                  <a:pt x="54863" y="414528"/>
                </a:lnTo>
                <a:lnTo>
                  <a:pt x="36575" y="402336"/>
                </a:lnTo>
                <a:close/>
              </a:path>
              <a:path w="109854" h="487679">
                <a:moveTo>
                  <a:pt x="73151" y="0"/>
                </a:moveTo>
                <a:lnTo>
                  <a:pt x="36575" y="0"/>
                </a:lnTo>
                <a:lnTo>
                  <a:pt x="36575" y="402336"/>
                </a:lnTo>
                <a:lnTo>
                  <a:pt x="54863" y="414528"/>
                </a:lnTo>
                <a:lnTo>
                  <a:pt x="73151" y="402336"/>
                </a:lnTo>
                <a:lnTo>
                  <a:pt x="73151" y="0"/>
                </a:lnTo>
                <a:close/>
              </a:path>
              <a:path w="109854" h="487679">
                <a:moveTo>
                  <a:pt x="73151" y="402336"/>
                </a:moveTo>
                <a:lnTo>
                  <a:pt x="54863" y="414528"/>
                </a:lnTo>
                <a:lnTo>
                  <a:pt x="73151" y="414528"/>
                </a:lnTo>
                <a:lnTo>
                  <a:pt x="73151" y="402336"/>
                </a:lnTo>
                <a:close/>
              </a:path>
              <a:path w="109854" h="487679">
                <a:moveTo>
                  <a:pt x="109728" y="377952"/>
                </a:moveTo>
                <a:lnTo>
                  <a:pt x="73151" y="402336"/>
                </a:lnTo>
                <a:lnTo>
                  <a:pt x="73151" y="414528"/>
                </a:lnTo>
                <a:lnTo>
                  <a:pt x="91440" y="414528"/>
                </a:lnTo>
                <a:lnTo>
                  <a:pt x="109728" y="377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56079" y="3596640"/>
          <a:ext cx="5764528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62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73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12973" y="2507361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belongs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02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1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79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79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02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1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476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67906" y="1760982"/>
            <a:ext cx="81153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Item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sit</a:t>
            </a:r>
            <a:r>
              <a:rPr sz="1800" spc="-10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98005" y="2338832"/>
            <a:ext cx="382270" cy="1082675"/>
          </a:xfrm>
          <a:custGeom>
            <a:avLst/>
            <a:gdLst/>
            <a:ahLst/>
            <a:cxnLst/>
            <a:rect l="l" t="t" r="r" b="b"/>
            <a:pathLst>
              <a:path w="382270" h="1082675">
                <a:moveTo>
                  <a:pt x="0" y="998220"/>
                </a:moveTo>
                <a:lnTo>
                  <a:pt x="11811" y="1082548"/>
                </a:lnTo>
                <a:lnTo>
                  <a:pt x="70345" y="1024382"/>
                </a:lnTo>
                <a:lnTo>
                  <a:pt x="38100" y="1024382"/>
                </a:lnTo>
                <a:lnTo>
                  <a:pt x="26035" y="1020318"/>
                </a:lnTo>
                <a:lnTo>
                  <a:pt x="30081" y="1008317"/>
                </a:lnTo>
                <a:lnTo>
                  <a:pt x="0" y="998220"/>
                </a:lnTo>
                <a:close/>
              </a:path>
              <a:path w="382270" h="1082675">
                <a:moveTo>
                  <a:pt x="30081" y="1008317"/>
                </a:moveTo>
                <a:lnTo>
                  <a:pt x="26035" y="1020318"/>
                </a:lnTo>
                <a:lnTo>
                  <a:pt x="38100" y="1024382"/>
                </a:lnTo>
                <a:lnTo>
                  <a:pt x="42149" y="1012368"/>
                </a:lnTo>
                <a:lnTo>
                  <a:pt x="30081" y="1008317"/>
                </a:lnTo>
                <a:close/>
              </a:path>
              <a:path w="382270" h="1082675">
                <a:moveTo>
                  <a:pt x="42149" y="1012368"/>
                </a:moveTo>
                <a:lnTo>
                  <a:pt x="38100" y="1024382"/>
                </a:lnTo>
                <a:lnTo>
                  <a:pt x="70345" y="1024382"/>
                </a:lnTo>
                <a:lnTo>
                  <a:pt x="72263" y="1022477"/>
                </a:lnTo>
                <a:lnTo>
                  <a:pt x="42149" y="1012368"/>
                </a:lnTo>
                <a:close/>
              </a:path>
              <a:path w="382270" h="1082675">
                <a:moveTo>
                  <a:pt x="370077" y="0"/>
                </a:moveTo>
                <a:lnTo>
                  <a:pt x="30081" y="1008317"/>
                </a:lnTo>
                <a:lnTo>
                  <a:pt x="42149" y="1012368"/>
                </a:lnTo>
                <a:lnTo>
                  <a:pt x="382016" y="4063"/>
                </a:lnTo>
                <a:lnTo>
                  <a:pt x="370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80047" y="4506468"/>
            <a:ext cx="721360" cy="721360"/>
          </a:xfrm>
          <a:prstGeom prst="rect">
            <a:avLst/>
          </a:prstGeom>
          <a:solidFill>
            <a:srgbClr val="FF0000"/>
          </a:solidFill>
          <a:ln w="990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4267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2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79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79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4267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2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72278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6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80047" y="4506468"/>
            <a:ext cx="721360" cy="721360"/>
          </a:xfrm>
          <a:prstGeom prst="rect">
            <a:avLst/>
          </a:prstGeom>
          <a:solidFill>
            <a:srgbClr val="FF0000"/>
          </a:solidFill>
          <a:ln w="990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63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3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1525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94510" y="2335784"/>
            <a:ext cx="726440" cy="1084580"/>
          </a:xfrm>
          <a:custGeom>
            <a:avLst/>
            <a:gdLst/>
            <a:ahLst/>
            <a:cxnLst/>
            <a:rect l="l" t="t" r="r" b="b"/>
            <a:pathLst>
              <a:path w="726439" h="1084579">
                <a:moveTo>
                  <a:pt x="678584" y="1024172"/>
                </a:moveTo>
                <a:lnTo>
                  <a:pt x="652144" y="1041780"/>
                </a:lnTo>
                <a:lnTo>
                  <a:pt x="726185" y="1084071"/>
                </a:lnTo>
                <a:lnTo>
                  <a:pt x="720044" y="1034795"/>
                </a:lnTo>
                <a:lnTo>
                  <a:pt x="685672" y="1034795"/>
                </a:lnTo>
                <a:lnTo>
                  <a:pt x="678584" y="1024172"/>
                </a:lnTo>
                <a:close/>
              </a:path>
              <a:path w="726439" h="1084579">
                <a:moveTo>
                  <a:pt x="689168" y="1017123"/>
                </a:moveTo>
                <a:lnTo>
                  <a:pt x="678584" y="1024172"/>
                </a:lnTo>
                <a:lnTo>
                  <a:pt x="685672" y="1034795"/>
                </a:lnTo>
                <a:lnTo>
                  <a:pt x="696213" y="1027683"/>
                </a:lnTo>
                <a:lnTo>
                  <a:pt x="689168" y="1017123"/>
                </a:lnTo>
                <a:close/>
              </a:path>
              <a:path w="726439" h="1084579">
                <a:moveTo>
                  <a:pt x="715644" y="999489"/>
                </a:moveTo>
                <a:lnTo>
                  <a:pt x="689168" y="1017123"/>
                </a:lnTo>
                <a:lnTo>
                  <a:pt x="696213" y="1027683"/>
                </a:lnTo>
                <a:lnTo>
                  <a:pt x="685672" y="1034795"/>
                </a:lnTo>
                <a:lnTo>
                  <a:pt x="720044" y="1034795"/>
                </a:lnTo>
                <a:lnTo>
                  <a:pt x="715644" y="999489"/>
                </a:lnTo>
                <a:close/>
              </a:path>
              <a:path w="726439" h="1084579">
                <a:moveTo>
                  <a:pt x="10667" y="0"/>
                </a:moveTo>
                <a:lnTo>
                  <a:pt x="0" y="7111"/>
                </a:lnTo>
                <a:lnTo>
                  <a:pt x="678584" y="1024172"/>
                </a:lnTo>
                <a:lnTo>
                  <a:pt x="689168" y="1017123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5819" y="1760982"/>
            <a:ext cx="74866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209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Sorted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242" y="5616956"/>
            <a:ext cx="6699250" cy="8108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just">
              <a:lnSpc>
                <a:spcPct val="93100"/>
              </a:lnSpc>
              <a:spcBef>
                <a:spcPts val="25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start </a:t>
            </a:r>
            <a:r>
              <a:rPr sz="1800" spc="-5" dirty="0">
                <a:latin typeface="Arial"/>
                <a:cs typeface="Arial"/>
              </a:rPr>
              <a:t>by dividing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array in a s</a:t>
            </a:r>
            <a:r>
              <a:rPr lang="en-IN" sz="1800" spc="-5" dirty="0" err="1">
                <a:latin typeface="Arial"/>
                <a:cs typeface="Arial"/>
              </a:rPr>
              <a:t>orted</a:t>
            </a:r>
            <a:r>
              <a:rPr sz="1800" spc="-5" dirty="0">
                <a:latin typeface="Arial"/>
                <a:cs typeface="Arial"/>
              </a:rPr>
              <a:t> section and an unsorted  section. </a:t>
            </a:r>
            <a:r>
              <a:rPr sz="1800" spc="-1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put the </a:t>
            </a:r>
            <a:r>
              <a:rPr sz="1800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element as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only element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sorted  section,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the rest of the </a:t>
            </a:r>
            <a:r>
              <a:rPr sz="1800" spc="-5" dirty="0">
                <a:latin typeface="Arial"/>
                <a:cs typeface="Arial"/>
              </a:rPr>
              <a:t>array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the unsorted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section.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60716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80047" y="4506468"/>
            <a:ext cx="721360" cy="721360"/>
          </a:xfrm>
          <a:prstGeom prst="rect">
            <a:avLst/>
          </a:prstGeom>
          <a:solidFill>
            <a:srgbClr val="FF0000"/>
          </a:solidFill>
          <a:ln w="990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8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8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5725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7543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80047" y="4506468"/>
            <a:ext cx="721360" cy="721360"/>
          </a:xfrm>
          <a:prstGeom prst="rect">
            <a:avLst/>
          </a:prstGeom>
          <a:solidFill>
            <a:srgbClr val="FF0000"/>
          </a:solidFill>
          <a:ln w="990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6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60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34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63893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62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80047" y="4506468"/>
            <a:ext cx="721360" cy="721360"/>
          </a:xfrm>
          <a:prstGeom prst="rect">
            <a:avLst/>
          </a:prstGeom>
          <a:solidFill>
            <a:srgbClr val="FF0000"/>
          </a:solidFill>
          <a:ln w="990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40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1" y="115443"/>
                </a:moveTo>
                <a:lnTo>
                  <a:pt x="57658" y="115443"/>
                </a:lnTo>
                <a:lnTo>
                  <a:pt x="57658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1" y="346329"/>
                </a:lnTo>
                <a:lnTo>
                  <a:pt x="403987" y="288544"/>
                </a:lnTo>
                <a:lnTo>
                  <a:pt x="173101" y="288544"/>
                </a:lnTo>
                <a:lnTo>
                  <a:pt x="173101" y="115443"/>
                </a:lnTo>
                <a:close/>
              </a:path>
              <a:path w="462279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79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40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3" y="0"/>
                </a:moveTo>
                <a:lnTo>
                  <a:pt x="230886" y="115443"/>
                </a:lnTo>
                <a:lnTo>
                  <a:pt x="173101" y="115443"/>
                </a:lnTo>
                <a:lnTo>
                  <a:pt x="173101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1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8" y="403987"/>
                </a:lnTo>
                <a:lnTo>
                  <a:pt x="57658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1470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8203" y="2941320"/>
            <a:ext cx="109855" cy="487680"/>
          </a:xfrm>
          <a:custGeom>
            <a:avLst/>
            <a:gdLst/>
            <a:ahLst/>
            <a:cxnLst/>
            <a:rect l="l" t="t" r="r" b="b"/>
            <a:pathLst>
              <a:path w="109854" h="487679">
                <a:moveTo>
                  <a:pt x="0" y="377952"/>
                </a:moveTo>
                <a:lnTo>
                  <a:pt x="54863" y="487680"/>
                </a:lnTo>
                <a:lnTo>
                  <a:pt x="91440" y="414528"/>
                </a:lnTo>
                <a:lnTo>
                  <a:pt x="36575" y="414528"/>
                </a:lnTo>
                <a:lnTo>
                  <a:pt x="36575" y="402336"/>
                </a:lnTo>
                <a:lnTo>
                  <a:pt x="0" y="377952"/>
                </a:lnTo>
                <a:close/>
              </a:path>
              <a:path w="109854" h="487679">
                <a:moveTo>
                  <a:pt x="36575" y="402336"/>
                </a:moveTo>
                <a:lnTo>
                  <a:pt x="36575" y="414528"/>
                </a:lnTo>
                <a:lnTo>
                  <a:pt x="54863" y="414528"/>
                </a:lnTo>
                <a:lnTo>
                  <a:pt x="36575" y="402336"/>
                </a:lnTo>
                <a:close/>
              </a:path>
              <a:path w="109854" h="487679">
                <a:moveTo>
                  <a:pt x="73151" y="0"/>
                </a:moveTo>
                <a:lnTo>
                  <a:pt x="36575" y="0"/>
                </a:lnTo>
                <a:lnTo>
                  <a:pt x="36575" y="402336"/>
                </a:lnTo>
                <a:lnTo>
                  <a:pt x="54863" y="414528"/>
                </a:lnTo>
                <a:lnTo>
                  <a:pt x="73151" y="402336"/>
                </a:lnTo>
                <a:lnTo>
                  <a:pt x="73151" y="0"/>
                </a:lnTo>
                <a:close/>
              </a:path>
              <a:path w="109854" h="487679">
                <a:moveTo>
                  <a:pt x="73151" y="402336"/>
                </a:moveTo>
                <a:lnTo>
                  <a:pt x="54863" y="414528"/>
                </a:lnTo>
                <a:lnTo>
                  <a:pt x="73151" y="414528"/>
                </a:lnTo>
                <a:lnTo>
                  <a:pt x="73151" y="402336"/>
                </a:lnTo>
                <a:close/>
              </a:path>
              <a:path w="109854" h="487679">
                <a:moveTo>
                  <a:pt x="109728" y="377952"/>
                </a:moveTo>
                <a:lnTo>
                  <a:pt x="73151" y="402336"/>
                </a:lnTo>
                <a:lnTo>
                  <a:pt x="73151" y="414528"/>
                </a:lnTo>
                <a:lnTo>
                  <a:pt x="91440" y="414528"/>
                </a:lnTo>
                <a:lnTo>
                  <a:pt x="109728" y="377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2973" y="2507361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belongs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550277" y="1762201"/>
            <a:ext cx="81280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ts val="209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Item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pos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82281" y="2338832"/>
            <a:ext cx="382270" cy="1082675"/>
          </a:xfrm>
          <a:custGeom>
            <a:avLst/>
            <a:gdLst/>
            <a:ahLst/>
            <a:cxnLst/>
            <a:rect l="l" t="t" r="r" b="b"/>
            <a:pathLst>
              <a:path w="382270" h="1082675">
                <a:moveTo>
                  <a:pt x="0" y="998220"/>
                </a:moveTo>
                <a:lnTo>
                  <a:pt x="11811" y="1082548"/>
                </a:lnTo>
                <a:lnTo>
                  <a:pt x="70345" y="1024382"/>
                </a:lnTo>
                <a:lnTo>
                  <a:pt x="38100" y="1024382"/>
                </a:lnTo>
                <a:lnTo>
                  <a:pt x="26035" y="1020318"/>
                </a:lnTo>
                <a:lnTo>
                  <a:pt x="30081" y="1008317"/>
                </a:lnTo>
                <a:lnTo>
                  <a:pt x="0" y="998220"/>
                </a:lnTo>
                <a:close/>
              </a:path>
              <a:path w="382270" h="1082675">
                <a:moveTo>
                  <a:pt x="30081" y="1008317"/>
                </a:moveTo>
                <a:lnTo>
                  <a:pt x="26035" y="1020318"/>
                </a:lnTo>
                <a:lnTo>
                  <a:pt x="38100" y="1024382"/>
                </a:lnTo>
                <a:lnTo>
                  <a:pt x="42149" y="1012368"/>
                </a:lnTo>
                <a:lnTo>
                  <a:pt x="30081" y="1008317"/>
                </a:lnTo>
                <a:close/>
              </a:path>
              <a:path w="382270" h="1082675">
                <a:moveTo>
                  <a:pt x="42149" y="1012368"/>
                </a:moveTo>
                <a:lnTo>
                  <a:pt x="38100" y="1024382"/>
                </a:lnTo>
                <a:lnTo>
                  <a:pt x="70345" y="1024382"/>
                </a:lnTo>
                <a:lnTo>
                  <a:pt x="72263" y="1022477"/>
                </a:lnTo>
                <a:lnTo>
                  <a:pt x="42149" y="1012368"/>
                </a:lnTo>
                <a:close/>
              </a:path>
              <a:path w="382270" h="1082675">
                <a:moveTo>
                  <a:pt x="370077" y="0"/>
                </a:moveTo>
                <a:lnTo>
                  <a:pt x="30081" y="1008317"/>
                </a:lnTo>
                <a:lnTo>
                  <a:pt x="42149" y="1012368"/>
                </a:lnTo>
                <a:lnTo>
                  <a:pt x="382016" y="4063"/>
                </a:lnTo>
                <a:lnTo>
                  <a:pt x="370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99376" y="4506468"/>
            <a:ext cx="721360" cy="721360"/>
          </a:xfrm>
          <a:prstGeom prst="rect">
            <a:avLst/>
          </a:prstGeom>
          <a:solidFill>
            <a:srgbClr val="FF0000"/>
          </a:solidFill>
          <a:ln w="990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16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2" y="346329"/>
                </a:lnTo>
                <a:lnTo>
                  <a:pt x="403987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7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3" y="0"/>
                </a:moveTo>
                <a:lnTo>
                  <a:pt x="0" y="115443"/>
                </a:lnTo>
                <a:lnTo>
                  <a:pt x="230885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1695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3" y="0"/>
                </a:moveTo>
                <a:lnTo>
                  <a:pt x="230885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2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9705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61986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99376" y="4506468"/>
            <a:ext cx="721360" cy="721360"/>
          </a:xfrm>
          <a:prstGeom prst="rect">
            <a:avLst/>
          </a:prstGeom>
          <a:solidFill>
            <a:srgbClr val="FF0000"/>
          </a:solidFill>
          <a:ln w="990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5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5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3525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63255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99376" y="4506468"/>
            <a:ext cx="721360" cy="721360"/>
          </a:xfrm>
          <a:prstGeom prst="rect">
            <a:avLst/>
          </a:prstGeom>
          <a:solidFill>
            <a:srgbClr val="FF0000"/>
          </a:solidFill>
          <a:ln w="990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63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8" y="403987"/>
                </a:lnTo>
                <a:lnTo>
                  <a:pt x="346328" y="461772"/>
                </a:lnTo>
                <a:lnTo>
                  <a:pt x="461771" y="346329"/>
                </a:lnTo>
                <a:lnTo>
                  <a:pt x="403986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79" h="462279">
                <a:moveTo>
                  <a:pt x="346328" y="230886"/>
                </a:moveTo>
                <a:lnTo>
                  <a:pt x="346328" y="288544"/>
                </a:lnTo>
                <a:lnTo>
                  <a:pt x="403986" y="288544"/>
                </a:lnTo>
                <a:lnTo>
                  <a:pt x="346328" y="230886"/>
                </a:lnTo>
                <a:close/>
              </a:path>
              <a:path w="462279" h="462279">
                <a:moveTo>
                  <a:pt x="115442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2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3896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115442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8" y="288544"/>
                </a:lnTo>
                <a:lnTo>
                  <a:pt x="346328" y="230886"/>
                </a:lnTo>
                <a:lnTo>
                  <a:pt x="461771" y="346329"/>
                </a:lnTo>
                <a:lnTo>
                  <a:pt x="346328" y="461772"/>
                </a:lnTo>
                <a:lnTo>
                  <a:pt x="346328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1525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4664" y="2941320"/>
            <a:ext cx="109855" cy="487680"/>
          </a:xfrm>
          <a:custGeom>
            <a:avLst/>
            <a:gdLst/>
            <a:ahLst/>
            <a:cxnLst/>
            <a:rect l="l" t="t" r="r" b="b"/>
            <a:pathLst>
              <a:path w="109854" h="487679">
                <a:moveTo>
                  <a:pt x="0" y="377952"/>
                </a:moveTo>
                <a:lnTo>
                  <a:pt x="54863" y="487680"/>
                </a:lnTo>
                <a:lnTo>
                  <a:pt x="91439" y="414528"/>
                </a:lnTo>
                <a:lnTo>
                  <a:pt x="36575" y="414528"/>
                </a:lnTo>
                <a:lnTo>
                  <a:pt x="36575" y="402336"/>
                </a:lnTo>
                <a:lnTo>
                  <a:pt x="0" y="377952"/>
                </a:lnTo>
                <a:close/>
              </a:path>
              <a:path w="109854" h="487679">
                <a:moveTo>
                  <a:pt x="36575" y="402336"/>
                </a:moveTo>
                <a:lnTo>
                  <a:pt x="36575" y="414528"/>
                </a:lnTo>
                <a:lnTo>
                  <a:pt x="54863" y="414528"/>
                </a:lnTo>
                <a:lnTo>
                  <a:pt x="36575" y="402336"/>
                </a:lnTo>
                <a:close/>
              </a:path>
              <a:path w="109854" h="487679">
                <a:moveTo>
                  <a:pt x="73151" y="0"/>
                </a:moveTo>
                <a:lnTo>
                  <a:pt x="36575" y="0"/>
                </a:lnTo>
                <a:lnTo>
                  <a:pt x="36575" y="402336"/>
                </a:lnTo>
                <a:lnTo>
                  <a:pt x="54863" y="414528"/>
                </a:lnTo>
                <a:lnTo>
                  <a:pt x="73151" y="402336"/>
                </a:lnTo>
                <a:lnTo>
                  <a:pt x="73151" y="0"/>
                </a:lnTo>
                <a:close/>
              </a:path>
              <a:path w="109854" h="487679">
                <a:moveTo>
                  <a:pt x="73151" y="402336"/>
                </a:moveTo>
                <a:lnTo>
                  <a:pt x="54863" y="414528"/>
                </a:lnTo>
                <a:lnTo>
                  <a:pt x="73151" y="414528"/>
                </a:lnTo>
                <a:lnTo>
                  <a:pt x="73151" y="402336"/>
                </a:lnTo>
                <a:close/>
              </a:path>
              <a:path w="109854" h="487679">
                <a:moveTo>
                  <a:pt x="109727" y="377952"/>
                </a:moveTo>
                <a:lnTo>
                  <a:pt x="73151" y="402336"/>
                </a:lnTo>
                <a:lnTo>
                  <a:pt x="73151" y="414528"/>
                </a:lnTo>
                <a:lnTo>
                  <a:pt x="91439" y="414528"/>
                </a:lnTo>
                <a:lnTo>
                  <a:pt x="109727" y="377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9178" y="2507361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belongs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94510" y="2335784"/>
            <a:ext cx="726440" cy="1084580"/>
          </a:xfrm>
          <a:custGeom>
            <a:avLst/>
            <a:gdLst/>
            <a:ahLst/>
            <a:cxnLst/>
            <a:rect l="l" t="t" r="r" b="b"/>
            <a:pathLst>
              <a:path w="726439" h="1084579">
                <a:moveTo>
                  <a:pt x="678584" y="1024172"/>
                </a:moveTo>
                <a:lnTo>
                  <a:pt x="652144" y="1041780"/>
                </a:lnTo>
                <a:lnTo>
                  <a:pt x="726185" y="1084071"/>
                </a:lnTo>
                <a:lnTo>
                  <a:pt x="720044" y="1034795"/>
                </a:lnTo>
                <a:lnTo>
                  <a:pt x="685672" y="1034795"/>
                </a:lnTo>
                <a:lnTo>
                  <a:pt x="678584" y="1024172"/>
                </a:lnTo>
                <a:close/>
              </a:path>
              <a:path w="726439" h="1084579">
                <a:moveTo>
                  <a:pt x="689168" y="1017123"/>
                </a:moveTo>
                <a:lnTo>
                  <a:pt x="678584" y="1024172"/>
                </a:lnTo>
                <a:lnTo>
                  <a:pt x="685672" y="1034795"/>
                </a:lnTo>
                <a:lnTo>
                  <a:pt x="696213" y="1027683"/>
                </a:lnTo>
                <a:lnTo>
                  <a:pt x="689168" y="1017123"/>
                </a:lnTo>
                <a:close/>
              </a:path>
              <a:path w="726439" h="1084579">
                <a:moveTo>
                  <a:pt x="715644" y="999489"/>
                </a:moveTo>
                <a:lnTo>
                  <a:pt x="689168" y="1017123"/>
                </a:lnTo>
                <a:lnTo>
                  <a:pt x="696213" y="1027683"/>
                </a:lnTo>
                <a:lnTo>
                  <a:pt x="685672" y="1034795"/>
                </a:lnTo>
                <a:lnTo>
                  <a:pt x="720044" y="1034795"/>
                </a:lnTo>
                <a:lnTo>
                  <a:pt x="715644" y="999489"/>
                </a:lnTo>
                <a:close/>
              </a:path>
              <a:path w="726439" h="1084579">
                <a:moveTo>
                  <a:pt x="10667" y="0"/>
                </a:moveTo>
                <a:lnTo>
                  <a:pt x="0" y="7111"/>
                </a:lnTo>
                <a:lnTo>
                  <a:pt x="678584" y="1024172"/>
                </a:lnTo>
                <a:lnTo>
                  <a:pt x="689168" y="1017123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5819" y="1760982"/>
            <a:ext cx="74866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209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Sorted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320" y="1786509"/>
            <a:ext cx="81089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43815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latin typeface="Arial"/>
                <a:cs typeface="Arial"/>
              </a:rPr>
              <a:t>Item to 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siti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6689" y="2337308"/>
            <a:ext cx="382270" cy="1082675"/>
          </a:xfrm>
          <a:custGeom>
            <a:avLst/>
            <a:gdLst/>
            <a:ahLst/>
            <a:cxnLst/>
            <a:rect l="l" t="t" r="r" b="b"/>
            <a:pathLst>
              <a:path w="382270" h="1082675">
                <a:moveTo>
                  <a:pt x="0" y="998220"/>
                </a:moveTo>
                <a:lnTo>
                  <a:pt x="11811" y="1082548"/>
                </a:lnTo>
                <a:lnTo>
                  <a:pt x="70345" y="1024382"/>
                </a:lnTo>
                <a:lnTo>
                  <a:pt x="38100" y="1024382"/>
                </a:lnTo>
                <a:lnTo>
                  <a:pt x="26035" y="1020318"/>
                </a:lnTo>
                <a:lnTo>
                  <a:pt x="30081" y="1008317"/>
                </a:lnTo>
                <a:lnTo>
                  <a:pt x="0" y="998220"/>
                </a:lnTo>
                <a:close/>
              </a:path>
              <a:path w="382270" h="1082675">
                <a:moveTo>
                  <a:pt x="30081" y="1008317"/>
                </a:moveTo>
                <a:lnTo>
                  <a:pt x="26035" y="1020318"/>
                </a:lnTo>
                <a:lnTo>
                  <a:pt x="38100" y="1024382"/>
                </a:lnTo>
                <a:lnTo>
                  <a:pt x="42149" y="1012368"/>
                </a:lnTo>
                <a:lnTo>
                  <a:pt x="30081" y="1008317"/>
                </a:lnTo>
                <a:close/>
              </a:path>
              <a:path w="382270" h="1082675">
                <a:moveTo>
                  <a:pt x="42149" y="1012368"/>
                </a:moveTo>
                <a:lnTo>
                  <a:pt x="38100" y="1024382"/>
                </a:lnTo>
                <a:lnTo>
                  <a:pt x="70345" y="1024382"/>
                </a:lnTo>
                <a:lnTo>
                  <a:pt x="72262" y="1022477"/>
                </a:lnTo>
                <a:lnTo>
                  <a:pt x="42149" y="1012368"/>
                </a:lnTo>
                <a:close/>
              </a:path>
              <a:path w="382270" h="1082675">
                <a:moveTo>
                  <a:pt x="370077" y="0"/>
                </a:moveTo>
                <a:lnTo>
                  <a:pt x="30081" y="1008317"/>
                </a:lnTo>
                <a:lnTo>
                  <a:pt x="42149" y="1012368"/>
                </a:lnTo>
                <a:lnTo>
                  <a:pt x="382015" y="4064"/>
                </a:lnTo>
                <a:lnTo>
                  <a:pt x="370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55494" y="5464556"/>
            <a:ext cx="4772025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sz="1800" dirty="0">
                <a:latin typeface="Arial"/>
                <a:cs typeface="Arial"/>
              </a:rPr>
              <a:t>The first </a:t>
            </a:r>
            <a:r>
              <a:rPr sz="1800" spc="-5" dirty="0">
                <a:latin typeface="Arial"/>
                <a:cs typeface="Arial"/>
              </a:rPr>
              <a:t>element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unsorted section is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spc="-5" dirty="0">
                <a:latin typeface="Arial"/>
                <a:cs typeface="Arial"/>
              </a:rPr>
              <a:t>element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put into the </a:t>
            </a:r>
            <a:r>
              <a:rPr sz="1800" dirty="0">
                <a:latin typeface="Arial"/>
                <a:cs typeface="Arial"/>
              </a:rPr>
              <a:t>correct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position.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6640"/>
          <a:ext cx="5759444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378955" y="5418785"/>
            <a:ext cx="1595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6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8F318F7-ABF3-4BEA-9E18-DD91AFEDE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57220" y="1099919"/>
            <a:ext cx="5445252" cy="483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756300" rtl="0"/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class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InsertionSort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 {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</a:t>
            </a:r>
            <a:r>
              <a:rPr lang="en-US" altLang="en-US" sz="1654" dirty="0">
                <a:solidFill>
                  <a:srgbClr val="008200"/>
                </a:solidFill>
                <a:latin typeface="&amp;quot"/>
              </a:rPr>
              <a:t>/*Function to sort array using insertion sort*/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</a:t>
            </a:r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void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sort(</a:t>
            </a:r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int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arr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[])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{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</a:t>
            </a:r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int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n =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arr.length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;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</a:t>
            </a:r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for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(</a:t>
            </a:r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int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i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 = </a:t>
            </a:r>
            <a:r>
              <a:rPr lang="en-US" altLang="en-US" sz="1654" dirty="0">
                <a:solidFill>
                  <a:srgbClr val="009900"/>
                </a:solidFill>
                <a:latin typeface="&amp;quot"/>
              </a:rPr>
              <a:t>1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;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i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 &lt; n; ++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i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) {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</a:t>
            </a:r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int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key =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arr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[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i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];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</a:t>
            </a:r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int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j =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i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 - </a:t>
            </a:r>
            <a:r>
              <a:rPr lang="en-US" altLang="en-US" sz="1654" dirty="0">
                <a:solidFill>
                  <a:srgbClr val="009900"/>
                </a:solidFill>
                <a:latin typeface="&amp;quot"/>
              </a:rPr>
              <a:t>1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;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</a:t>
            </a:r>
            <a:r>
              <a:rPr lang="en-US" altLang="en-US" sz="1654" dirty="0">
                <a:solidFill>
                  <a:srgbClr val="008200"/>
                </a:solidFill>
                <a:latin typeface="&amp;quot"/>
              </a:rPr>
              <a:t>/* Move elements of </a:t>
            </a:r>
            <a:r>
              <a:rPr lang="en-US" altLang="en-US" sz="1654" dirty="0" err="1">
                <a:solidFill>
                  <a:srgbClr val="008200"/>
                </a:solidFill>
                <a:latin typeface="&amp;quot"/>
              </a:rPr>
              <a:t>arr</a:t>
            </a:r>
            <a:r>
              <a:rPr lang="en-US" altLang="en-US" sz="1654" dirty="0">
                <a:solidFill>
                  <a:srgbClr val="008200"/>
                </a:solidFill>
                <a:latin typeface="&amp;quot"/>
              </a:rPr>
              <a:t>[0..i-1], that are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   </a:t>
            </a:r>
            <a:r>
              <a:rPr lang="en-US" altLang="en-US" sz="1654" dirty="0">
                <a:solidFill>
                  <a:srgbClr val="008200"/>
                </a:solidFill>
                <a:latin typeface="&amp;quot"/>
              </a:rPr>
              <a:t>greater than key, to one position ahead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   </a:t>
            </a:r>
            <a:r>
              <a:rPr lang="en-US" altLang="en-US" sz="1654" dirty="0">
                <a:solidFill>
                  <a:srgbClr val="008200"/>
                </a:solidFill>
                <a:latin typeface="&amp;quot"/>
              </a:rPr>
              <a:t>of their current position */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</a:t>
            </a:r>
            <a:r>
              <a:rPr lang="en-US" altLang="en-US" sz="1654" b="1" dirty="0">
                <a:solidFill>
                  <a:srgbClr val="006699"/>
                </a:solidFill>
                <a:latin typeface="&amp;quot"/>
              </a:rPr>
              <a:t>while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(j &gt;= </a:t>
            </a:r>
            <a:r>
              <a:rPr lang="en-US" altLang="en-US" sz="1654" dirty="0">
                <a:solidFill>
                  <a:srgbClr val="009900"/>
                </a:solidFill>
                <a:latin typeface="&amp;quot"/>
              </a:rPr>
              <a:t>0</a:t>
            </a:r>
            <a:r>
              <a:rPr lang="en-US" altLang="en-US" sz="1654" dirty="0">
                <a:latin typeface="&amp;quot"/>
              </a:rPr>
              <a:t> 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&amp;&amp;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arr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[j] &gt; key) {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    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arr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[j + </a:t>
            </a:r>
            <a:r>
              <a:rPr lang="en-US" altLang="en-US" sz="1654" dirty="0">
                <a:solidFill>
                  <a:srgbClr val="009900"/>
                </a:solidFill>
                <a:latin typeface="&amp;quot"/>
              </a:rPr>
              <a:t>1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] = 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arr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[j];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    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j = j - </a:t>
            </a:r>
            <a:r>
              <a:rPr lang="en-US" altLang="en-US" sz="1654" dirty="0">
                <a:solidFill>
                  <a:srgbClr val="009900"/>
                </a:solidFill>
                <a:latin typeface="&amp;quot"/>
              </a:rPr>
              <a:t>1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;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}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    </a:t>
            </a:r>
            <a:r>
              <a:rPr lang="en-US" altLang="en-US" sz="1654" dirty="0" err="1">
                <a:solidFill>
                  <a:srgbClr val="000000"/>
                </a:solidFill>
                <a:latin typeface="&amp;quot"/>
              </a:rPr>
              <a:t>arr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[j + </a:t>
            </a:r>
            <a:r>
              <a:rPr lang="en-US" altLang="en-US" sz="1654" dirty="0">
                <a:solidFill>
                  <a:srgbClr val="009900"/>
                </a:solidFill>
                <a:latin typeface="&amp;quot"/>
              </a:rPr>
              <a:t>1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] = key;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    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} </a:t>
            </a:r>
            <a:endParaRPr lang="en-US" altLang="en-US" sz="1654" dirty="0"/>
          </a:p>
          <a:p>
            <a:pPr algn="l" defTabSz="756300" rtl="0"/>
            <a:r>
              <a:rPr lang="en-US" altLang="en-US" sz="1654" dirty="0">
                <a:latin typeface="&amp;quot"/>
              </a:rPr>
              <a:t>    </a:t>
            </a:r>
            <a:r>
              <a:rPr lang="en-US" altLang="en-US" sz="1654" dirty="0">
                <a:solidFill>
                  <a:srgbClr val="000000"/>
                </a:solidFill>
                <a:latin typeface="&amp;quot"/>
              </a:rPr>
              <a:t>} </a:t>
            </a:r>
            <a:endParaRPr lang="en-US" altLang="en-US" sz="1654" dirty="0"/>
          </a:p>
        </p:txBody>
      </p:sp>
    </p:spTree>
    <p:extLst>
      <p:ext uri="{BB962C8B-B14F-4D97-AF65-F5344CB8AC3E}">
        <p14:creationId xmlns:p14="http://schemas.microsoft.com/office/powerpoint/2010/main" xmlns="" val="3877715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5790E6-8CF5-4344-BF2B-20CCDB0E5C26}"/>
              </a:ext>
            </a:extLst>
          </p:cNvPr>
          <p:cNvSpPr/>
          <p:nvPr/>
        </p:nvSpPr>
        <p:spPr>
          <a:xfrm>
            <a:off x="4239807" y="581025"/>
            <a:ext cx="2142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euclid_circular_a"/>
              </a:rPr>
              <a:t>Time Complexities</a:t>
            </a:r>
            <a:endParaRPr lang="en-IN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5E553BF-D7A4-413C-BA5F-62CBB03E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2" y="981847"/>
            <a:ext cx="2338666" cy="4462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756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&amp;quot"/>
              </a:rPr>
              <a:t>Worst Case Complexity: </a:t>
            </a:r>
            <a:r>
              <a:rPr lang="en-US" altLang="en-US" sz="1100" dirty="0">
                <a:latin typeface="&amp;quot"/>
              </a:rPr>
              <a:t>O(n</a:t>
            </a:r>
            <a:r>
              <a:rPr lang="en-US" altLang="en-US" sz="1050" baseline="30000" dirty="0">
                <a:latin typeface="&amp;quot"/>
              </a:rPr>
              <a:t>2</a:t>
            </a:r>
            <a:r>
              <a:rPr lang="en-US" altLang="en-US" sz="1100" dirty="0">
                <a:latin typeface="&amp;quot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68BD4A1-472D-47D2-A5BC-5DDBD839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3" y="1507586"/>
            <a:ext cx="9113620" cy="116955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56300"/>
            <a:r>
              <a:rPr lang="en-US" altLang="en-US" sz="1400" dirty="0">
                <a:latin typeface="euclid_circular_a"/>
              </a:rPr>
              <a:t>Suppose, an array is in ascending order, and you want to sort it in descending order. In this case, worse case complexity </a:t>
            </a:r>
            <a:r>
              <a:rPr lang="en-US" altLang="en-US" sz="1400" dirty="0" smtClean="0">
                <a:latin typeface="euclid_circular_a"/>
              </a:rPr>
              <a:t>occurs</a:t>
            </a:r>
            <a:r>
              <a:rPr lang="en-US" altLang="en-US" sz="1400" dirty="0">
                <a:latin typeface="euclid_circular_a"/>
              </a:rPr>
              <a:t>.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1400" dirty="0">
                <a:latin typeface="euclid_circular_a"/>
              </a:rPr>
              <a:t>Each element has to be compared with each of the other elements so, for every nth element, </a:t>
            </a:r>
            <a:r>
              <a:rPr lang="en-US" altLang="en-US" sz="1050" dirty="0">
                <a:latin typeface="&amp;quot"/>
              </a:rPr>
              <a:t>(n-1)</a:t>
            </a:r>
            <a:r>
              <a:rPr lang="en-US" altLang="en-US" sz="1400" dirty="0">
                <a:latin typeface="euclid_circular_a"/>
              </a:rPr>
              <a:t> number of comparisons are made.</a:t>
            </a:r>
            <a:endParaRPr lang="en-US" altLang="en-US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B4139AC-EF51-436E-A37F-79E68D86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68" y="2495541"/>
            <a:ext cx="240155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756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&amp;quot"/>
              </a:rPr>
              <a:t>Best Case Complexity: </a:t>
            </a:r>
            <a:r>
              <a:rPr lang="en-US" altLang="en-US" sz="1100" b="1" dirty="0">
                <a:latin typeface="&amp;quot"/>
              </a:rPr>
              <a:t>O(n)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27E79E14-0EEE-4F59-8853-ECF33AFF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27" y="2817357"/>
            <a:ext cx="7303731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56300"/>
            <a:r>
              <a:rPr lang="en-US" altLang="en-US" sz="1400" dirty="0">
                <a:latin typeface="euclid_circular_a"/>
              </a:rPr>
              <a:t>When the array is already sorted, the outer loop runs for </a:t>
            </a:r>
            <a:r>
              <a:rPr lang="en-US" altLang="en-US" sz="1050" dirty="0">
                <a:latin typeface="&amp;quot"/>
              </a:rPr>
              <a:t>n</a:t>
            </a:r>
            <a:r>
              <a:rPr lang="en-US" altLang="en-US" sz="1400" dirty="0">
                <a:latin typeface="euclid_circular_a"/>
              </a:rPr>
              <a:t> number of times whereas the inner loop does not run at all. So, there is only </a:t>
            </a:r>
            <a:r>
              <a:rPr lang="en-US" altLang="en-US" sz="1050" dirty="0">
                <a:latin typeface="&amp;quot"/>
              </a:rPr>
              <a:t>n</a:t>
            </a:r>
            <a:r>
              <a:rPr lang="en-US" altLang="en-US" sz="1400" dirty="0">
                <a:latin typeface="euclid_circular_a"/>
              </a:rPr>
              <a:t> number of comparison. Thus, complexity is linear.</a:t>
            </a:r>
            <a:endParaRPr lang="en-US" alt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A300BBCB-CCF4-4578-98FF-085FB2047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2" y="3528047"/>
            <a:ext cx="2792752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756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&amp;quot"/>
              </a:rPr>
              <a:t>Average Case Complexity: </a:t>
            </a:r>
            <a:r>
              <a:rPr lang="en-US" altLang="en-US" sz="1100" dirty="0">
                <a:latin typeface="&amp;quot"/>
              </a:rPr>
              <a:t>O(n</a:t>
            </a:r>
            <a:r>
              <a:rPr lang="en-US" altLang="en-US" sz="1050" baseline="30000" dirty="0">
                <a:latin typeface="&amp;quot"/>
              </a:rPr>
              <a:t>2</a:t>
            </a:r>
            <a:r>
              <a:rPr lang="en-US" altLang="en-US" sz="1100" dirty="0">
                <a:latin typeface="&amp;quot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BD19191-0951-4145-968D-0AD72690656A}"/>
              </a:ext>
            </a:extLst>
          </p:cNvPr>
          <p:cNvSpPr/>
          <p:nvPr/>
        </p:nvSpPr>
        <p:spPr>
          <a:xfrm>
            <a:off x="500312" y="4053948"/>
            <a:ext cx="7303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euclid_circular_a"/>
              </a:rPr>
              <a:t>It occurs when the elements of a array are in jumbled order (neither ascending nor descending).</a:t>
            </a:r>
            <a:endParaRPr lang="en-IN" sz="1400" dirty="0"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DCCD0E7-187F-46A6-9C24-C932B253A500}"/>
              </a:ext>
            </a:extLst>
          </p:cNvPr>
          <p:cNvSpPr/>
          <p:nvPr/>
        </p:nvSpPr>
        <p:spPr>
          <a:xfrm>
            <a:off x="467809" y="4634645"/>
            <a:ext cx="50419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 u="none" strike="noStrike" dirty="0">
                <a:solidFill>
                  <a:srgbClr val="25265E"/>
                </a:solidFill>
                <a:effectLst/>
                <a:latin typeface="&amp;quot"/>
              </a:rPr>
              <a:t>Insertion Sort Applications</a:t>
            </a:r>
          </a:p>
          <a:p>
            <a:r>
              <a:rPr lang="en-US" sz="2000" b="0" i="0" u="none" strike="noStrike" dirty="0">
                <a:effectLst/>
                <a:latin typeface="&amp;quot"/>
              </a:rPr>
              <a:t>The insertion sort is used when: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&amp;quot"/>
              </a:rPr>
              <a:t>the array is has a small number of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&amp;quot"/>
              </a:rPr>
              <a:t>there are only a few elements left to be sorted</a:t>
            </a:r>
          </a:p>
        </p:txBody>
      </p:sp>
    </p:spTree>
    <p:extLst>
      <p:ext uri="{BB962C8B-B14F-4D97-AF65-F5344CB8AC3E}">
        <p14:creationId xmlns:p14="http://schemas.microsoft.com/office/powerpoint/2010/main" xmlns="" val="282933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0360" y="4506468"/>
            <a:ext cx="721360" cy="721360"/>
          </a:xfrm>
          <a:prstGeom prst="rect">
            <a:avLst/>
          </a:prstGeom>
          <a:solidFill>
            <a:srgbClr val="FF3333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5320" y="1786509"/>
            <a:ext cx="81089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43815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latin typeface="Arial"/>
                <a:cs typeface="Arial"/>
              </a:rPr>
              <a:t>Item to 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siti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26689" y="2337308"/>
            <a:ext cx="382270" cy="1082675"/>
          </a:xfrm>
          <a:custGeom>
            <a:avLst/>
            <a:gdLst/>
            <a:ahLst/>
            <a:cxnLst/>
            <a:rect l="l" t="t" r="r" b="b"/>
            <a:pathLst>
              <a:path w="382270" h="1082675">
                <a:moveTo>
                  <a:pt x="0" y="998220"/>
                </a:moveTo>
                <a:lnTo>
                  <a:pt x="11811" y="1082548"/>
                </a:lnTo>
                <a:lnTo>
                  <a:pt x="70345" y="1024382"/>
                </a:lnTo>
                <a:lnTo>
                  <a:pt x="38100" y="1024382"/>
                </a:lnTo>
                <a:lnTo>
                  <a:pt x="26035" y="1020318"/>
                </a:lnTo>
                <a:lnTo>
                  <a:pt x="30081" y="1008317"/>
                </a:lnTo>
                <a:lnTo>
                  <a:pt x="0" y="998220"/>
                </a:lnTo>
                <a:close/>
              </a:path>
              <a:path w="382270" h="1082675">
                <a:moveTo>
                  <a:pt x="30081" y="1008317"/>
                </a:moveTo>
                <a:lnTo>
                  <a:pt x="26035" y="1020318"/>
                </a:lnTo>
                <a:lnTo>
                  <a:pt x="38100" y="1024382"/>
                </a:lnTo>
                <a:lnTo>
                  <a:pt x="42149" y="1012368"/>
                </a:lnTo>
                <a:lnTo>
                  <a:pt x="30081" y="1008317"/>
                </a:lnTo>
                <a:close/>
              </a:path>
              <a:path w="382270" h="1082675">
                <a:moveTo>
                  <a:pt x="42149" y="1012368"/>
                </a:moveTo>
                <a:lnTo>
                  <a:pt x="38100" y="1024382"/>
                </a:lnTo>
                <a:lnTo>
                  <a:pt x="70345" y="1024382"/>
                </a:lnTo>
                <a:lnTo>
                  <a:pt x="72262" y="1022477"/>
                </a:lnTo>
                <a:lnTo>
                  <a:pt x="42149" y="1012368"/>
                </a:lnTo>
                <a:close/>
              </a:path>
              <a:path w="382270" h="1082675">
                <a:moveTo>
                  <a:pt x="370077" y="0"/>
                </a:moveTo>
                <a:lnTo>
                  <a:pt x="30081" y="1008317"/>
                </a:lnTo>
                <a:lnTo>
                  <a:pt x="42149" y="1012368"/>
                </a:lnTo>
                <a:lnTo>
                  <a:pt x="382015" y="4064"/>
                </a:lnTo>
                <a:lnTo>
                  <a:pt x="370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6079" y="3597402"/>
          <a:ext cx="5759445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4646">
                        <a:alpha val="4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41422" y="5996432"/>
            <a:ext cx="456565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copy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element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placed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another variable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it </a:t>
            </a:r>
            <a:r>
              <a:rPr sz="1800" spc="-10" dirty="0">
                <a:latin typeface="Arial"/>
                <a:cs typeface="Arial"/>
              </a:rPr>
              <a:t>doesn’t get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7402"/>
          <a:ext cx="5759445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4646">
                        <a:alpha val="4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80360" y="4506468"/>
            <a:ext cx="721360" cy="721360"/>
          </a:xfrm>
          <a:prstGeom prst="rect">
            <a:avLst/>
          </a:prstGeom>
          <a:solidFill>
            <a:srgbClr val="FF3333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6667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173100" y="115443"/>
                </a:moveTo>
                <a:lnTo>
                  <a:pt x="57657" y="115443"/>
                </a:lnTo>
                <a:lnTo>
                  <a:pt x="57657" y="403987"/>
                </a:lnTo>
                <a:lnTo>
                  <a:pt x="346329" y="403987"/>
                </a:lnTo>
                <a:lnTo>
                  <a:pt x="346329" y="461772"/>
                </a:lnTo>
                <a:lnTo>
                  <a:pt x="461771" y="346329"/>
                </a:lnTo>
                <a:lnTo>
                  <a:pt x="403987" y="288544"/>
                </a:lnTo>
                <a:lnTo>
                  <a:pt x="173100" y="288544"/>
                </a:lnTo>
                <a:lnTo>
                  <a:pt x="173100" y="115443"/>
                </a:lnTo>
                <a:close/>
              </a:path>
              <a:path w="462280" h="462279">
                <a:moveTo>
                  <a:pt x="346329" y="230886"/>
                </a:moveTo>
                <a:lnTo>
                  <a:pt x="346329" y="288544"/>
                </a:lnTo>
                <a:lnTo>
                  <a:pt x="403987" y="288544"/>
                </a:lnTo>
                <a:lnTo>
                  <a:pt x="346329" y="230886"/>
                </a:lnTo>
                <a:close/>
              </a:path>
              <a:path w="462280" h="462279">
                <a:moveTo>
                  <a:pt x="115443" y="0"/>
                </a:moveTo>
                <a:lnTo>
                  <a:pt x="0" y="115443"/>
                </a:lnTo>
                <a:lnTo>
                  <a:pt x="230886" y="115443"/>
                </a:lnTo>
                <a:lnTo>
                  <a:pt x="1154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6667" y="454152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115443" y="0"/>
                </a:moveTo>
                <a:lnTo>
                  <a:pt x="230886" y="115443"/>
                </a:lnTo>
                <a:lnTo>
                  <a:pt x="173100" y="115443"/>
                </a:lnTo>
                <a:lnTo>
                  <a:pt x="173100" y="288544"/>
                </a:lnTo>
                <a:lnTo>
                  <a:pt x="346329" y="288544"/>
                </a:lnTo>
                <a:lnTo>
                  <a:pt x="346329" y="230886"/>
                </a:lnTo>
                <a:lnTo>
                  <a:pt x="461771" y="346329"/>
                </a:lnTo>
                <a:lnTo>
                  <a:pt x="346329" y="461772"/>
                </a:lnTo>
                <a:lnTo>
                  <a:pt x="346329" y="403987"/>
                </a:lnTo>
                <a:lnTo>
                  <a:pt x="57657" y="403987"/>
                </a:lnTo>
                <a:lnTo>
                  <a:pt x="57657" y="115443"/>
                </a:lnTo>
                <a:lnTo>
                  <a:pt x="0" y="115443"/>
                </a:lnTo>
                <a:lnTo>
                  <a:pt x="1154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4042" y="500735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6297" y="5845556"/>
            <a:ext cx="512762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the </a:t>
            </a:r>
            <a:r>
              <a:rPr sz="1800" spc="-5" dirty="0">
                <a:latin typeface="Arial"/>
                <a:cs typeface="Arial"/>
              </a:rPr>
              <a:t>previous position is more than </a:t>
            </a:r>
            <a:r>
              <a:rPr sz="1800" dirty="0">
                <a:latin typeface="Arial"/>
                <a:cs typeface="Arial"/>
              </a:rPr>
              <a:t>the item </a:t>
            </a:r>
            <a:r>
              <a:rPr sz="1800" spc="-5" dirty="0">
                <a:latin typeface="Arial"/>
                <a:cs typeface="Arial"/>
              </a:rPr>
              <a:t>being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placed, </a:t>
            </a:r>
            <a:r>
              <a:rPr sz="1800" spc="-5" dirty="0">
                <a:latin typeface="Arial"/>
                <a:cs typeface="Arial"/>
              </a:rPr>
              <a:t>copy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value into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next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3030" y="3596640"/>
          <a:ext cx="5766435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80360" y="4506468"/>
            <a:ext cx="721360" cy="721360"/>
          </a:xfrm>
          <a:prstGeom prst="rect">
            <a:avLst/>
          </a:prstGeom>
          <a:solidFill>
            <a:srgbClr val="FF3333"/>
          </a:solidFill>
          <a:ln w="9906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4" y="5921756"/>
            <a:ext cx="572706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there are no more items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sorted section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compare </a:t>
            </a:r>
            <a:r>
              <a:rPr sz="1800" spc="-15" dirty="0">
                <a:latin typeface="Arial"/>
                <a:cs typeface="Arial"/>
              </a:rPr>
              <a:t>with, </a:t>
            </a:r>
            <a:r>
              <a:rPr sz="1800" dirty="0">
                <a:latin typeface="Arial"/>
                <a:cs typeface="Arial"/>
              </a:rPr>
              <a:t>the item to be </a:t>
            </a:r>
            <a:r>
              <a:rPr sz="1800" spc="-5" dirty="0">
                <a:latin typeface="Arial"/>
                <a:cs typeface="Arial"/>
              </a:rPr>
              <a:t>placed must </a:t>
            </a:r>
            <a:r>
              <a:rPr sz="1800" dirty="0">
                <a:latin typeface="Arial"/>
                <a:cs typeface="Arial"/>
              </a:rPr>
              <a:t>go at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064" y="2941320"/>
            <a:ext cx="109855" cy="487680"/>
          </a:xfrm>
          <a:custGeom>
            <a:avLst/>
            <a:gdLst/>
            <a:ahLst/>
            <a:cxnLst/>
            <a:rect l="l" t="t" r="r" b="b"/>
            <a:pathLst>
              <a:path w="109855" h="487679">
                <a:moveTo>
                  <a:pt x="0" y="377952"/>
                </a:moveTo>
                <a:lnTo>
                  <a:pt x="54863" y="487680"/>
                </a:lnTo>
                <a:lnTo>
                  <a:pt x="91440" y="414528"/>
                </a:lnTo>
                <a:lnTo>
                  <a:pt x="36575" y="414528"/>
                </a:lnTo>
                <a:lnTo>
                  <a:pt x="36575" y="402336"/>
                </a:lnTo>
                <a:lnTo>
                  <a:pt x="0" y="377952"/>
                </a:lnTo>
                <a:close/>
              </a:path>
              <a:path w="109855" h="487679">
                <a:moveTo>
                  <a:pt x="36575" y="402336"/>
                </a:moveTo>
                <a:lnTo>
                  <a:pt x="36575" y="414528"/>
                </a:lnTo>
                <a:lnTo>
                  <a:pt x="54863" y="414528"/>
                </a:lnTo>
                <a:lnTo>
                  <a:pt x="36575" y="402336"/>
                </a:lnTo>
                <a:close/>
              </a:path>
              <a:path w="109855" h="487679">
                <a:moveTo>
                  <a:pt x="73152" y="0"/>
                </a:moveTo>
                <a:lnTo>
                  <a:pt x="36575" y="0"/>
                </a:lnTo>
                <a:lnTo>
                  <a:pt x="36575" y="402336"/>
                </a:lnTo>
                <a:lnTo>
                  <a:pt x="54863" y="414528"/>
                </a:lnTo>
                <a:lnTo>
                  <a:pt x="73151" y="402336"/>
                </a:lnTo>
                <a:lnTo>
                  <a:pt x="73152" y="0"/>
                </a:lnTo>
                <a:close/>
              </a:path>
              <a:path w="109855" h="487679">
                <a:moveTo>
                  <a:pt x="73152" y="402336"/>
                </a:moveTo>
                <a:lnTo>
                  <a:pt x="54863" y="414528"/>
                </a:lnTo>
                <a:lnTo>
                  <a:pt x="73152" y="414528"/>
                </a:lnTo>
                <a:lnTo>
                  <a:pt x="73152" y="402336"/>
                </a:lnTo>
                <a:close/>
              </a:path>
              <a:path w="109855" h="487679">
                <a:moveTo>
                  <a:pt x="109728" y="377952"/>
                </a:moveTo>
                <a:lnTo>
                  <a:pt x="73152" y="402336"/>
                </a:lnTo>
                <a:lnTo>
                  <a:pt x="73152" y="414528"/>
                </a:lnTo>
                <a:lnTo>
                  <a:pt x="91440" y="414528"/>
                </a:lnTo>
                <a:lnTo>
                  <a:pt x="109728" y="377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0944" y="2507361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belongs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848" y="564845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85" dirty="0"/>
              <a:t> </a:t>
            </a:r>
            <a:r>
              <a:rPr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6079" y="3597402"/>
          <a:ext cx="5758809" cy="71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6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861</Words>
  <Application>Microsoft Office PowerPoint</Application>
  <PresentationFormat>Custom</PresentationFormat>
  <Paragraphs>547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Sunitha lingam</dc:creator>
  <cp:lastModifiedBy>sunithavvit@gmail.com</cp:lastModifiedBy>
  <cp:revision>5</cp:revision>
  <dcterms:created xsi:type="dcterms:W3CDTF">2020-03-21T06:46:58Z</dcterms:created>
  <dcterms:modified xsi:type="dcterms:W3CDTF">2022-02-27T08:05:46Z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2020-03-21T00:00:00Z</vt:filetime>
  </property>
</Properties>
</file>