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856" r:id="rId3"/>
    <p:sldId id="873" r:id="rId4"/>
    <p:sldId id="866" r:id="rId5"/>
    <p:sldId id="874" r:id="rId6"/>
    <p:sldId id="269" r:id="rId7"/>
    <p:sldId id="875" r:id="rId8"/>
    <p:sldId id="270" r:id="rId9"/>
    <p:sldId id="279" r:id="rId10"/>
    <p:sldId id="857" r:id="rId11"/>
    <p:sldId id="267" r:id="rId12"/>
    <p:sldId id="283" r:id="rId13"/>
    <p:sldId id="284" r:id="rId14"/>
    <p:sldId id="285" r:id="rId15"/>
    <p:sldId id="287" r:id="rId16"/>
    <p:sldId id="292" r:id="rId17"/>
    <p:sldId id="293" r:id="rId18"/>
    <p:sldId id="288" r:id="rId19"/>
    <p:sldId id="290" r:id="rId20"/>
    <p:sldId id="277" r:id="rId21"/>
    <p:sldId id="268"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3494D-B1BB-4672-BCFA-3C7916CE1B80}" type="datetimeFigureOut">
              <a:rPr lang="en-IN" smtClean="0"/>
              <a:pPr/>
              <a:t>27-02-2022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13E48-86DA-4EA3-9A18-F75EA40DE85D}" type="slidenum">
              <a:rPr lang="en-IN" smtClean="0"/>
              <a:pPr/>
              <a:t>‹#›</a:t>
            </a:fld>
            <a:endParaRPr lang="en-IN"/>
          </a:p>
        </p:txBody>
      </p:sp>
    </p:spTree>
    <p:extLst>
      <p:ext uri="{BB962C8B-B14F-4D97-AF65-F5344CB8AC3E}">
        <p14:creationId xmlns="" xmlns:p14="http://schemas.microsoft.com/office/powerpoint/2010/main" val="396605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DA713E48-86DA-4EA3-9A18-F75EA40DE85D}"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A7A7056-BD7D-4867-8021-2F47DBC76E86}" type="datetime1">
              <a:rPr lang="en-US" smtClean="0"/>
              <a:pPr/>
              <a:t>2/27/2022</a:t>
            </a:fld>
            <a:endParaRPr lang="en-US"/>
          </a:p>
        </p:txBody>
      </p:sp>
      <p:sp>
        <p:nvSpPr>
          <p:cNvPr id="5" name="Footer Placeholder 4"/>
          <p:cNvSpPr>
            <a:spLocks noGrp="1"/>
          </p:cNvSpPr>
          <p:nvPr>
            <p:ph type="ftr" sz="quarter" idx="11"/>
          </p:nvPr>
        </p:nvSpPr>
        <p:spPr/>
        <p:txBody>
          <a:bodyPr/>
          <a:lstStyle/>
          <a:p>
            <a:r>
              <a:rPr lang="en-US"/>
              <a:t>KLEF                                      P-1(CTD)                                              BES-1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627EE2-4D8E-4AFF-87EC-9E0D5C355F16}" type="datetime1">
              <a:rPr lang="en-US" smtClean="0"/>
              <a:pPr/>
              <a:t>2/27/2022</a:t>
            </a:fld>
            <a:endParaRPr lang="en-US"/>
          </a:p>
        </p:txBody>
      </p:sp>
      <p:sp>
        <p:nvSpPr>
          <p:cNvPr id="5" name="Footer Placeholder 4"/>
          <p:cNvSpPr>
            <a:spLocks noGrp="1"/>
          </p:cNvSpPr>
          <p:nvPr>
            <p:ph type="ftr" sz="quarter" idx="11"/>
          </p:nvPr>
        </p:nvSpPr>
        <p:spPr/>
        <p:txBody>
          <a:bodyPr/>
          <a:lstStyle/>
          <a:p>
            <a:r>
              <a:rPr lang="en-US"/>
              <a:t>KLEF                                      P-1(CTD)                                              BES-1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0FE171-4974-4BD8-ABA8-497CB2D70C85}" type="datetime1">
              <a:rPr lang="en-US" smtClean="0"/>
              <a:pPr/>
              <a:t>2/27/2022</a:t>
            </a:fld>
            <a:endParaRPr lang="en-US"/>
          </a:p>
        </p:txBody>
      </p:sp>
      <p:sp>
        <p:nvSpPr>
          <p:cNvPr id="5" name="Footer Placeholder 4"/>
          <p:cNvSpPr>
            <a:spLocks noGrp="1"/>
          </p:cNvSpPr>
          <p:nvPr>
            <p:ph type="ftr" sz="quarter" idx="11"/>
          </p:nvPr>
        </p:nvSpPr>
        <p:spPr/>
        <p:txBody>
          <a:bodyPr/>
          <a:lstStyle/>
          <a:p>
            <a:r>
              <a:rPr lang="en-US"/>
              <a:t>KLEF                                      P-1(CTD)                                              BES-1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121C37-5D7A-42F0-8AFA-09C259427EB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323A6146-50E4-47CB-8064-C6F0DD07231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8325F2A-77B9-472B-9DBB-EB4D24B8D1ED}"/>
              </a:ext>
            </a:extLst>
          </p:cNvPr>
          <p:cNvSpPr>
            <a:spLocks noGrp="1"/>
          </p:cNvSpPr>
          <p:nvPr>
            <p:ph type="dt" sz="half" idx="10"/>
          </p:nvPr>
        </p:nvSpPr>
        <p:spPr/>
        <p:txBody>
          <a:bodyPr/>
          <a:lstStyle/>
          <a:p>
            <a:fld id="{6767D5F3-3901-4A90-B8FA-0252A479D447}" type="datetime1">
              <a:rPr lang="en-US" smtClean="0"/>
              <a:pPr/>
              <a:t>2/27/2022</a:t>
            </a:fld>
            <a:endParaRPr lang="en-IN"/>
          </a:p>
        </p:txBody>
      </p:sp>
      <p:sp>
        <p:nvSpPr>
          <p:cNvPr id="5" name="Footer Placeholder 4">
            <a:extLst>
              <a:ext uri="{FF2B5EF4-FFF2-40B4-BE49-F238E27FC236}">
                <a16:creationId xmlns="" xmlns:a16="http://schemas.microsoft.com/office/drawing/2014/main" id="{627F6C8F-4D33-4FD3-A30E-4D04189198AF}"/>
              </a:ext>
            </a:extLst>
          </p:cNvPr>
          <p:cNvSpPr>
            <a:spLocks noGrp="1"/>
          </p:cNvSpPr>
          <p:nvPr>
            <p:ph type="ftr" sz="quarter" idx="11"/>
          </p:nvPr>
        </p:nvSpPr>
        <p:spPr/>
        <p:txBody>
          <a:bodyPr/>
          <a:lstStyle/>
          <a:p>
            <a:r>
              <a:rPr lang="en-IN"/>
              <a:t>KLEF                                      P-1(CTD)                                              BES-1</a:t>
            </a:r>
          </a:p>
        </p:txBody>
      </p:sp>
      <p:sp>
        <p:nvSpPr>
          <p:cNvPr id="6" name="Slide Number Placeholder 5">
            <a:extLst>
              <a:ext uri="{FF2B5EF4-FFF2-40B4-BE49-F238E27FC236}">
                <a16:creationId xmlns="" xmlns:a16="http://schemas.microsoft.com/office/drawing/2014/main" id="{3C8C4778-AAF8-4D90-94BF-CB65099501E5}"/>
              </a:ext>
            </a:extLst>
          </p:cNvPr>
          <p:cNvSpPr>
            <a:spLocks noGrp="1"/>
          </p:cNvSpPr>
          <p:nvPr>
            <p:ph type="sldNum" sz="quarter" idx="12"/>
          </p:nvPr>
        </p:nvSpPr>
        <p:spPr/>
        <p:txBody>
          <a:bodyPr/>
          <a:lstStyle/>
          <a:p>
            <a:fld id="{4651DC3A-9192-46BD-8CAA-1515DB0C32D3}" type="slidenum">
              <a:rPr lang="en-IN" smtClean="0"/>
              <a:pPr/>
              <a:t>‹#›</a:t>
            </a:fld>
            <a:endParaRPr lang="en-IN"/>
          </a:p>
        </p:txBody>
      </p:sp>
    </p:spTree>
    <p:extLst>
      <p:ext uri="{BB962C8B-B14F-4D97-AF65-F5344CB8AC3E}">
        <p14:creationId xmlns="" xmlns:p14="http://schemas.microsoft.com/office/powerpoint/2010/main" val="889696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CE559B-7180-4E74-9EBF-7614AE3FE5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6F25AA2-C8AD-4A02-9C6C-2FCF8A0148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0FF49CE-BB5D-49BB-8189-1153C1DEBAA7}"/>
              </a:ext>
            </a:extLst>
          </p:cNvPr>
          <p:cNvSpPr>
            <a:spLocks noGrp="1"/>
          </p:cNvSpPr>
          <p:nvPr>
            <p:ph type="dt" sz="half" idx="10"/>
          </p:nvPr>
        </p:nvSpPr>
        <p:spPr/>
        <p:txBody>
          <a:bodyPr/>
          <a:lstStyle/>
          <a:p>
            <a:fld id="{A2C2EFFB-0998-4126-85F6-591BEEC09949}" type="datetime1">
              <a:rPr lang="en-US" smtClean="0"/>
              <a:pPr/>
              <a:t>2/27/2022</a:t>
            </a:fld>
            <a:endParaRPr lang="en-IN"/>
          </a:p>
        </p:txBody>
      </p:sp>
      <p:sp>
        <p:nvSpPr>
          <p:cNvPr id="5" name="Footer Placeholder 4">
            <a:extLst>
              <a:ext uri="{FF2B5EF4-FFF2-40B4-BE49-F238E27FC236}">
                <a16:creationId xmlns="" xmlns:a16="http://schemas.microsoft.com/office/drawing/2014/main" id="{247343A0-4E36-4D85-8D3F-15FCBEE80336}"/>
              </a:ext>
            </a:extLst>
          </p:cNvPr>
          <p:cNvSpPr>
            <a:spLocks noGrp="1"/>
          </p:cNvSpPr>
          <p:nvPr>
            <p:ph type="ftr" sz="quarter" idx="11"/>
          </p:nvPr>
        </p:nvSpPr>
        <p:spPr/>
        <p:txBody>
          <a:bodyPr/>
          <a:lstStyle/>
          <a:p>
            <a:r>
              <a:rPr lang="en-IN"/>
              <a:t>KLEF                                      P-1(CTD)                                              BES-1</a:t>
            </a:r>
          </a:p>
        </p:txBody>
      </p:sp>
      <p:sp>
        <p:nvSpPr>
          <p:cNvPr id="6" name="Slide Number Placeholder 5">
            <a:extLst>
              <a:ext uri="{FF2B5EF4-FFF2-40B4-BE49-F238E27FC236}">
                <a16:creationId xmlns="" xmlns:a16="http://schemas.microsoft.com/office/drawing/2014/main" id="{E80088AF-0ED7-4C41-ABFC-5C073B39A37F}"/>
              </a:ext>
            </a:extLst>
          </p:cNvPr>
          <p:cNvSpPr>
            <a:spLocks noGrp="1"/>
          </p:cNvSpPr>
          <p:nvPr>
            <p:ph type="sldNum" sz="quarter" idx="12"/>
          </p:nvPr>
        </p:nvSpPr>
        <p:spPr/>
        <p:txBody>
          <a:bodyPr/>
          <a:lstStyle/>
          <a:p>
            <a:fld id="{4651DC3A-9192-46BD-8CAA-1515DB0C32D3}" type="slidenum">
              <a:rPr lang="en-IN" smtClean="0"/>
              <a:pPr/>
              <a:t>‹#›</a:t>
            </a:fld>
            <a:endParaRPr lang="en-IN"/>
          </a:p>
        </p:txBody>
      </p:sp>
    </p:spTree>
    <p:extLst>
      <p:ext uri="{BB962C8B-B14F-4D97-AF65-F5344CB8AC3E}">
        <p14:creationId xmlns="" xmlns:p14="http://schemas.microsoft.com/office/powerpoint/2010/main" val="4041681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9823EF-3C12-4994-9032-8CDF21FE1D8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31D2E30-A347-4C5E-B0EE-15AB53B8569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002F9D8-2980-4B33-873C-26A5C19D3844}"/>
              </a:ext>
            </a:extLst>
          </p:cNvPr>
          <p:cNvSpPr>
            <a:spLocks noGrp="1"/>
          </p:cNvSpPr>
          <p:nvPr>
            <p:ph type="dt" sz="half" idx="10"/>
          </p:nvPr>
        </p:nvSpPr>
        <p:spPr/>
        <p:txBody>
          <a:bodyPr/>
          <a:lstStyle/>
          <a:p>
            <a:fld id="{E269B80D-375F-4C26-8048-DB663FC78A4E}" type="datetime1">
              <a:rPr lang="en-US" smtClean="0"/>
              <a:pPr/>
              <a:t>2/27/2022</a:t>
            </a:fld>
            <a:endParaRPr lang="en-IN"/>
          </a:p>
        </p:txBody>
      </p:sp>
      <p:sp>
        <p:nvSpPr>
          <p:cNvPr id="5" name="Footer Placeholder 4">
            <a:extLst>
              <a:ext uri="{FF2B5EF4-FFF2-40B4-BE49-F238E27FC236}">
                <a16:creationId xmlns="" xmlns:a16="http://schemas.microsoft.com/office/drawing/2014/main" id="{4A60CD9A-0467-4879-BE18-864566930BAA}"/>
              </a:ext>
            </a:extLst>
          </p:cNvPr>
          <p:cNvSpPr>
            <a:spLocks noGrp="1"/>
          </p:cNvSpPr>
          <p:nvPr>
            <p:ph type="ftr" sz="quarter" idx="11"/>
          </p:nvPr>
        </p:nvSpPr>
        <p:spPr/>
        <p:txBody>
          <a:bodyPr/>
          <a:lstStyle/>
          <a:p>
            <a:r>
              <a:rPr lang="en-IN"/>
              <a:t>KLEF                                      P-1(CTD)                                              BES-1</a:t>
            </a:r>
          </a:p>
        </p:txBody>
      </p:sp>
      <p:sp>
        <p:nvSpPr>
          <p:cNvPr id="6" name="Slide Number Placeholder 5">
            <a:extLst>
              <a:ext uri="{FF2B5EF4-FFF2-40B4-BE49-F238E27FC236}">
                <a16:creationId xmlns="" xmlns:a16="http://schemas.microsoft.com/office/drawing/2014/main" id="{F9E4B2F8-115E-4EE6-8C7D-D175A0F30B1D}"/>
              </a:ext>
            </a:extLst>
          </p:cNvPr>
          <p:cNvSpPr>
            <a:spLocks noGrp="1"/>
          </p:cNvSpPr>
          <p:nvPr>
            <p:ph type="sldNum" sz="quarter" idx="12"/>
          </p:nvPr>
        </p:nvSpPr>
        <p:spPr/>
        <p:txBody>
          <a:bodyPr/>
          <a:lstStyle/>
          <a:p>
            <a:fld id="{4651DC3A-9192-46BD-8CAA-1515DB0C32D3}" type="slidenum">
              <a:rPr lang="en-IN" smtClean="0"/>
              <a:pPr/>
              <a:t>‹#›</a:t>
            </a:fld>
            <a:endParaRPr lang="en-IN"/>
          </a:p>
        </p:txBody>
      </p:sp>
    </p:spTree>
    <p:extLst>
      <p:ext uri="{BB962C8B-B14F-4D97-AF65-F5344CB8AC3E}">
        <p14:creationId xmlns="" xmlns:p14="http://schemas.microsoft.com/office/powerpoint/2010/main" val="95367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4EDEC-C09F-4367-9041-80E93DAC0D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71BC2A5-1393-4873-83CD-5D1CFCC7B30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35815F56-8B51-4779-82B0-6DCE3683159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6C152C3-8CEF-4389-82E1-F0C27927A562}"/>
              </a:ext>
            </a:extLst>
          </p:cNvPr>
          <p:cNvSpPr>
            <a:spLocks noGrp="1"/>
          </p:cNvSpPr>
          <p:nvPr>
            <p:ph type="dt" sz="half" idx="10"/>
          </p:nvPr>
        </p:nvSpPr>
        <p:spPr/>
        <p:txBody>
          <a:bodyPr/>
          <a:lstStyle/>
          <a:p>
            <a:fld id="{6C2D1A91-D09E-4791-AEC1-86A1661071E8}" type="datetime1">
              <a:rPr lang="en-US" smtClean="0"/>
              <a:pPr/>
              <a:t>2/27/2022</a:t>
            </a:fld>
            <a:endParaRPr lang="en-IN"/>
          </a:p>
        </p:txBody>
      </p:sp>
      <p:sp>
        <p:nvSpPr>
          <p:cNvPr id="6" name="Footer Placeholder 5">
            <a:extLst>
              <a:ext uri="{FF2B5EF4-FFF2-40B4-BE49-F238E27FC236}">
                <a16:creationId xmlns="" xmlns:a16="http://schemas.microsoft.com/office/drawing/2014/main" id="{DC7E81A9-32A1-4D5E-AADB-F67756E6C279}"/>
              </a:ext>
            </a:extLst>
          </p:cNvPr>
          <p:cNvSpPr>
            <a:spLocks noGrp="1"/>
          </p:cNvSpPr>
          <p:nvPr>
            <p:ph type="ftr" sz="quarter" idx="11"/>
          </p:nvPr>
        </p:nvSpPr>
        <p:spPr/>
        <p:txBody>
          <a:bodyPr/>
          <a:lstStyle/>
          <a:p>
            <a:r>
              <a:rPr lang="en-IN"/>
              <a:t>KLEF                                      P-1(CTD)                                              BES-1</a:t>
            </a:r>
          </a:p>
        </p:txBody>
      </p:sp>
      <p:sp>
        <p:nvSpPr>
          <p:cNvPr id="7" name="Slide Number Placeholder 6">
            <a:extLst>
              <a:ext uri="{FF2B5EF4-FFF2-40B4-BE49-F238E27FC236}">
                <a16:creationId xmlns="" xmlns:a16="http://schemas.microsoft.com/office/drawing/2014/main" id="{278C8126-01F3-4A97-ACE1-494E31924CC6}"/>
              </a:ext>
            </a:extLst>
          </p:cNvPr>
          <p:cNvSpPr>
            <a:spLocks noGrp="1"/>
          </p:cNvSpPr>
          <p:nvPr>
            <p:ph type="sldNum" sz="quarter" idx="12"/>
          </p:nvPr>
        </p:nvSpPr>
        <p:spPr/>
        <p:txBody>
          <a:bodyPr/>
          <a:lstStyle/>
          <a:p>
            <a:fld id="{4651DC3A-9192-46BD-8CAA-1515DB0C32D3}" type="slidenum">
              <a:rPr lang="en-IN" smtClean="0"/>
              <a:pPr/>
              <a:t>‹#›</a:t>
            </a:fld>
            <a:endParaRPr lang="en-IN"/>
          </a:p>
        </p:txBody>
      </p:sp>
    </p:spTree>
    <p:extLst>
      <p:ext uri="{BB962C8B-B14F-4D97-AF65-F5344CB8AC3E}">
        <p14:creationId xmlns="" xmlns:p14="http://schemas.microsoft.com/office/powerpoint/2010/main" val="3320724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C575B2-0DC8-4EAD-B363-2716642478CD}"/>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C9B6DD6-D353-4583-9A82-82D41634758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FE050C2-21E7-411B-8C1C-8022C885D1B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67FB3C7-D952-400E-812A-2E6C257F9A9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9CF5296-C09E-4C90-A03D-9B3CAF9C76F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7858274D-1171-4AAC-AFF7-4F79F4F85A14}"/>
              </a:ext>
            </a:extLst>
          </p:cNvPr>
          <p:cNvSpPr>
            <a:spLocks noGrp="1"/>
          </p:cNvSpPr>
          <p:nvPr>
            <p:ph type="dt" sz="half" idx="10"/>
          </p:nvPr>
        </p:nvSpPr>
        <p:spPr/>
        <p:txBody>
          <a:bodyPr/>
          <a:lstStyle/>
          <a:p>
            <a:fld id="{8EE2217D-46ED-4AF2-8819-458E3DCE0CD4}" type="datetime1">
              <a:rPr lang="en-US" smtClean="0"/>
              <a:pPr/>
              <a:t>2/27/2022</a:t>
            </a:fld>
            <a:endParaRPr lang="en-IN"/>
          </a:p>
        </p:txBody>
      </p:sp>
      <p:sp>
        <p:nvSpPr>
          <p:cNvPr id="8" name="Footer Placeholder 7">
            <a:extLst>
              <a:ext uri="{FF2B5EF4-FFF2-40B4-BE49-F238E27FC236}">
                <a16:creationId xmlns="" xmlns:a16="http://schemas.microsoft.com/office/drawing/2014/main" id="{CC6B13B4-4253-4912-8E44-2BA2A1A6E70E}"/>
              </a:ext>
            </a:extLst>
          </p:cNvPr>
          <p:cNvSpPr>
            <a:spLocks noGrp="1"/>
          </p:cNvSpPr>
          <p:nvPr>
            <p:ph type="ftr" sz="quarter" idx="11"/>
          </p:nvPr>
        </p:nvSpPr>
        <p:spPr/>
        <p:txBody>
          <a:bodyPr/>
          <a:lstStyle/>
          <a:p>
            <a:r>
              <a:rPr lang="en-IN"/>
              <a:t>KLEF                                      P-1(CTD)                                              BES-1</a:t>
            </a:r>
          </a:p>
        </p:txBody>
      </p:sp>
      <p:sp>
        <p:nvSpPr>
          <p:cNvPr id="9" name="Slide Number Placeholder 8">
            <a:extLst>
              <a:ext uri="{FF2B5EF4-FFF2-40B4-BE49-F238E27FC236}">
                <a16:creationId xmlns="" xmlns:a16="http://schemas.microsoft.com/office/drawing/2014/main" id="{9EEFD1E3-D577-4CD0-BA8C-7FCE1C0637F8}"/>
              </a:ext>
            </a:extLst>
          </p:cNvPr>
          <p:cNvSpPr>
            <a:spLocks noGrp="1"/>
          </p:cNvSpPr>
          <p:nvPr>
            <p:ph type="sldNum" sz="quarter" idx="12"/>
          </p:nvPr>
        </p:nvSpPr>
        <p:spPr/>
        <p:txBody>
          <a:bodyPr/>
          <a:lstStyle/>
          <a:p>
            <a:fld id="{4651DC3A-9192-46BD-8CAA-1515DB0C32D3}" type="slidenum">
              <a:rPr lang="en-IN" smtClean="0"/>
              <a:pPr/>
              <a:t>‹#›</a:t>
            </a:fld>
            <a:endParaRPr lang="en-IN"/>
          </a:p>
        </p:txBody>
      </p:sp>
    </p:spTree>
    <p:extLst>
      <p:ext uri="{BB962C8B-B14F-4D97-AF65-F5344CB8AC3E}">
        <p14:creationId xmlns="" xmlns:p14="http://schemas.microsoft.com/office/powerpoint/2010/main" val="847130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6F4DF1-1C4E-4F23-80D2-AE534FC6DB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46C9D74-0A9D-47C0-AC06-862958AC5EF9}"/>
              </a:ext>
            </a:extLst>
          </p:cNvPr>
          <p:cNvSpPr>
            <a:spLocks noGrp="1"/>
          </p:cNvSpPr>
          <p:nvPr>
            <p:ph type="dt" sz="half" idx="10"/>
          </p:nvPr>
        </p:nvSpPr>
        <p:spPr/>
        <p:txBody>
          <a:bodyPr/>
          <a:lstStyle/>
          <a:p>
            <a:fld id="{61CA5ABA-0101-457B-A062-F199D2FFABF0}" type="datetime1">
              <a:rPr lang="en-US" smtClean="0"/>
              <a:pPr/>
              <a:t>2/27/2022</a:t>
            </a:fld>
            <a:endParaRPr lang="en-IN"/>
          </a:p>
        </p:txBody>
      </p:sp>
      <p:sp>
        <p:nvSpPr>
          <p:cNvPr id="4" name="Footer Placeholder 3">
            <a:extLst>
              <a:ext uri="{FF2B5EF4-FFF2-40B4-BE49-F238E27FC236}">
                <a16:creationId xmlns="" xmlns:a16="http://schemas.microsoft.com/office/drawing/2014/main" id="{4F8BB0F3-E93F-4127-989D-1890251AF2F9}"/>
              </a:ext>
            </a:extLst>
          </p:cNvPr>
          <p:cNvSpPr>
            <a:spLocks noGrp="1"/>
          </p:cNvSpPr>
          <p:nvPr>
            <p:ph type="ftr" sz="quarter" idx="11"/>
          </p:nvPr>
        </p:nvSpPr>
        <p:spPr/>
        <p:txBody>
          <a:bodyPr/>
          <a:lstStyle/>
          <a:p>
            <a:r>
              <a:rPr lang="en-IN"/>
              <a:t>KLEF                                      P-1(CTD)                                              BES-1</a:t>
            </a:r>
          </a:p>
        </p:txBody>
      </p:sp>
      <p:sp>
        <p:nvSpPr>
          <p:cNvPr id="5" name="Slide Number Placeholder 4">
            <a:extLst>
              <a:ext uri="{FF2B5EF4-FFF2-40B4-BE49-F238E27FC236}">
                <a16:creationId xmlns="" xmlns:a16="http://schemas.microsoft.com/office/drawing/2014/main" id="{DA09E9D0-3E1F-409D-A137-C02E8E912C0A}"/>
              </a:ext>
            </a:extLst>
          </p:cNvPr>
          <p:cNvSpPr>
            <a:spLocks noGrp="1"/>
          </p:cNvSpPr>
          <p:nvPr>
            <p:ph type="sldNum" sz="quarter" idx="12"/>
          </p:nvPr>
        </p:nvSpPr>
        <p:spPr/>
        <p:txBody>
          <a:bodyPr/>
          <a:lstStyle/>
          <a:p>
            <a:fld id="{4651DC3A-9192-46BD-8CAA-1515DB0C32D3}" type="slidenum">
              <a:rPr lang="en-IN" smtClean="0"/>
              <a:pPr/>
              <a:t>‹#›</a:t>
            </a:fld>
            <a:endParaRPr lang="en-IN"/>
          </a:p>
        </p:txBody>
      </p:sp>
    </p:spTree>
    <p:extLst>
      <p:ext uri="{BB962C8B-B14F-4D97-AF65-F5344CB8AC3E}">
        <p14:creationId xmlns="" xmlns:p14="http://schemas.microsoft.com/office/powerpoint/2010/main" val="28564319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163787E-5223-4ADD-97BF-B8B0AC067C54}"/>
              </a:ext>
            </a:extLst>
          </p:cNvPr>
          <p:cNvSpPr>
            <a:spLocks noGrp="1"/>
          </p:cNvSpPr>
          <p:nvPr>
            <p:ph type="dt" sz="half" idx="10"/>
          </p:nvPr>
        </p:nvSpPr>
        <p:spPr/>
        <p:txBody>
          <a:bodyPr/>
          <a:lstStyle/>
          <a:p>
            <a:fld id="{D4C1EA72-9666-43B4-B374-9EEDB740A0D1}" type="datetime1">
              <a:rPr lang="en-US" smtClean="0"/>
              <a:pPr/>
              <a:t>2/27/2022</a:t>
            </a:fld>
            <a:endParaRPr lang="en-IN"/>
          </a:p>
        </p:txBody>
      </p:sp>
      <p:sp>
        <p:nvSpPr>
          <p:cNvPr id="3" name="Footer Placeholder 2">
            <a:extLst>
              <a:ext uri="{FF2B5EF4-FFF2-40B4-BE49-F238E27FC236}">
                <a16:creationId xmlns="" xmlns:a16="http://schemas.microsoft.com/office/drawing/2014/main" id="{B135D0D0-0B12-468C-BED1-E24191880C4D}"/>
              </a:ext>
            </a:extLst>
          </p:cNvPr>
          <p:cNvSpPr>
            <a:spLocks noGrp="1"/>
          </p:cNvSpPr>
          <p:nvPr>
            <p:ph type="ftr" sz="quarter" idx="11"/>
          </p:nvPr>
        </p:nvSpPr>
        <p:spPr/>
        <p:txBody>
          <a:bodyPr/>
          <a:lstStyle/>
          <a:p>
            <a:r>
              <a:rPr lang="en-IN"/>
              <a:t>KLEF                                      P-1(CTD)                                              BES-1</a:t>
            </a:r>
          </a:p>
        </p:txBody>
      </p:sp>
      <p:sp>
        <p:nvSpPr>
          <p:cNvPr id="4" name="Slide Number Placeholder 3">
            <a:extLst>
              <a:ext uri="{FF2B5EF4-FFF2-40B4-BE49-F238E27FC236}">
                <a16:creationId xmlns="" xmlns:a16="http://schemas.microsoft.com/office/drawing/2014/main" id="{DC586163-88A1-445E-A3F4-EA402FBC9993}"/>
              </a:ext>
            </a:extLst>
          </p:cNvPr>
          <p:cNvSpPr>
            <a:spLocks noGrp="1"/>
          </p:cNvSpPr>
          <p:nvPr>
            <p:ph type="sldNum" sz="quarter" idx="12"/>
          </p:nvPr>
        </p:nvSpPr>
        <p:spPr/>
        <p:txBody>
          <a:bodyPr/>
          <a:lstStyle/>
          <a:p>
            <a:fld id="{4651DC3A-9192-46BD-8CAA-1515DB0C32D3}" type="slidenum">
              <a:rPr lang="en-IN" smtClean="0"/>
              <a:pPr/>
              <a:t>‹#›</a:t>
            </a:fld>
            <a:endParaRPr lang="en-IN"/>
          </a:p>
        </p:txBody>
      </p:sp>
    </p:spTree>
    <p:extLst>
      <p:ext uri="{BB962C8B-B14F-4D97-AF65-F5344CB8AC3E}">
        <p14:creationId xmlns="" xmlns:p14="http://schemas.microsoft.com/office/powerpoint/2010/main" val="38023459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77DCCF-071D-4079-9DC9-DB494363E17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EB9D0F5-D4CE-47E1-84F6-44FD7659220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CF8C4861-8A7C-4FEE-AB80-C2AAB3C37F1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6961A7B4-FD4F-4A24-BBA3-8C294E160614}"/>
              </a:ext>
            </a:extLst>
          </p:cNvPr>
          <p:cNvSpPr>
            <a:spLocks noGrp="1"/>
          </p:cNvSpPr>
          <p:nvPr>
            <p:ph type="dt" sz="half" idx="10"/>
          </p:nvPr>
        </p:nvSpPr>
        <p:spPr/>
        <p:txBody>
          <a:bodyPr/>
          <a:lstStyle/>
          <a:p>
            <a:fld id="{1A7223F1-E6A3-4DB4-9CB3-2927F782388D}" type="datetime1">
              <a:rPr lang="en-US" smtClean="0"/>
              <a:pPr/>
              <a:t>2/27/2022</a:t>
            </a:fld>
            <a:endParaRPr lang="en-IN"/>
          </a:p>
        </p:txBody>
      </p:sp>
      <p:sp>
        <p:nvSpPr>
          <p:cNvPr id="6" name="Footer Placeholder 5">
            <a:extLst>
              <a:ext uri="{FF2B5EF4-FFF2-40B4-BE49-F238E27FC236}">
                <a16:creationId xmlns="" xmlns:a16="http://schemas.microsoft.com/office/drawing/2014/main" id="{DB7F8993-F362-4D24-A497-BD09C6F40DC4}"/>
              </a:ext>
            </a:extLst>
          </p:cNvPr>
          <p:cNvSpPr>
            <a:spLocks noGrp="1"/>
          </p:cNvSpPr>
          <p:nvPr>
            <p:ph type="ftr" sz="quarter" idx="11"/>
          </p:nvPr>
        </p:nvSpPr>
        <p:spPr/>
        <p:txBody>
          <a:bodyPr/>
          <a:lstStyle/>
          <a:p>
            <a:r>
              <a:rPr lang="en-IN"/>
              <a:t>KLEF                                      P-1(CTD)                                              BES-1</a:t>
            </a:r>
          </a:p>
        </p:txBody>
      </p:sp>
      <p:sp>
        <p:nvSpPr>
          <p:cNvPr id="7" name="Slide Number Placeholder 6">
            <a:extLst>
              <a:ext uri="{FF2B5EF4-FFF2-40B4-BE49-F238E27FC236}">
                <a16:creationId xmlns="" xmlns:a16="http://schemas.microsoft.com/office/drawing/2014/main" id="{D4D3CEC9-7D20-48B5-8B8E-B29F334579EE}"/>
              </a:ext>
            </a:extLst>
          </p:cNvPr>
          <p:cNvSpPr>
            <a:spLocks noGrp="1"/>
          </p:cNvSpPr>
          <p:nvPr>
            <p:ph type="sldNum" sz="quarter" idx="12"/>
          </p:nvPr>
        </p:nvSpPr>
        <p:spPr/>
        <p:txBody>
          <a:bodyPr/>
          <a:lstStyle/>
          <a:p>
            <a:fld id="{4651DC3A-9192-46BD-8CAA-1515DB0C32D3}" type="slidenum">
              <a:rPr lang="en-IN" smtClean="0"/>
              <a:pPr/>
              <a:t>‹#›</a:t>
            </a:fld>
            <a:endParaRPr lang="en-IN"/>
          </a:p>
        </p:txBody>
      </p:sp>
    </p:spTree>
    <p:extLst>
      <p:ext uri="{BB962C8B-B14F-4D97-AF65-F5344CB8AC3E}">
        <p14:creationId xmlns="" xmlns:p14="http://schemas.microsoft.com/office/powerpoint/2010/main" val="52943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AAA578-5E9A-4E81-AA8A-1C461D1BC124}" type="datetime1">
              <a:rPr lang="en-US" smtClean="0"/>
              <a:pPr/>
              <a:t>2/27/2022</a:t>
            </a:fld>
            <a:endParaRPr lang="en-US"/>
          </a:p>
        </p:txBody>
      </p:sp>
      <p:sp>
        <p:nvSpPr>
          <p:cNvPr id="5" name="Footer Placeholder 4"/>
          <p:cNvSpPr>
            <a:spLocks noGrp="1"/>
          </p:cNvSpPr>
          <p:nvPr>
            <p:ph type="ftr" sz="quarter" idx="11"/>
          </p:nvPr>
        </p:nvSpPr>
        <p:spPr/>
        <p:txBody>
          <a:bodyPr/>
          <a:lstStyle/>
          <a:p>
            <a:r>
              <a:rPr lang="en-US"/>
              <a:t>KLEF                                      P-1(CTD)                                              BES-1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022575-DDD3-469D-818D-C1C8FB6BDDC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E3EB4D-F3EE-4727-92F3-F1ED563B49A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 xmlns:a16="http://schemas.microsoft.com/office/drawing/2014/main" id="{B6846B84-9009-48AA-BE84-0E1E26FFC7E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600B5373-A5C9-4662-8A0E-7AA4E5A0101E}"/>
              </a:ext>
            </a:extLst>
          </p:cNvPr>
          <p:cNvSpPr>
            <a:spLocks noGrp="1"/>
          </p:cNvSpPr>
          <p:nvPr>
            <p:ph type="dt" sz="half" idx="10"/>
          </p:nvPr>
        </p:nvSpPr>
        <p:spPr/>
        <p:txBody>
          <a:bodyPr/>
          <a:lstStyle/>
          <a:p>
            <a:fld id="{C588B0D9-454A-4B1B-9347-331049486F24}" type="datetime1">
              <a:rPr lang="en-US" smtClean="0"/>
              <a:pPr/>
              <a:t>2/27/2022</a:t>
            </a:fld>
            <a:endParaRPr lang="en-IN"/>
          </a:p>
        </p:txBody>
      </p:sp>
      <p:sp>
        <p:nvSpPr>
          <p:cNvPr id="6" name="Footer Placeholder 5">
            <a:extLst>
              <a:ext uri="{FF2B5EF4-FFF2-40B4-BE49-F238E27FC236}">
                <a16:creationId xmlns="" xmlns:a16="http://schemas.microsoft.com/office/drawing/2014/main" id="{F28FF129-810D-480E-B276-95B98A87DF0A}"/>
              </a:ext>
            </a:extLst>
          </p:cNvPr>
          <p:cNvSpPr>
            <a:spLocks noGrp="1"/>
          </p:cNvSpPr>
          <p:nvPr>
            <p:ph type="ftr" sz="quarter" idx="11"/>
          </p:nvPr>
        </p:nvSpPr>
        <p:spPr/>
        <p:txBody>
          <a:bodyPr/>
          <a:lstStyle/>
          <a:p>
            <a:r>
              <a:rPr lang="en-IN"/>
              <a:t>KLEF                                      P-1(CTD)                                              BES-1</a:t>
            </a:r>
          </a:p>
        </p:txBody>
      </p:sp>
      <p:sp>
        <p:nvSpPr>
          <p:cNvPr id="7" name="Slide Number Placeholder 6">
            <a:extLst>
              <a:ext uri="{FF2B5EF4-FFF2-40B4-BE49-F238E27FC236}">
                <a16:creationId xmlns="" xmlns:a16="http://schemas.microsoft.com/office/drawing/2014/main" id="{F7B53CA1-965A-4751-8DF6-E3B9554DE1DB}"/>
              </a:ext>
            </a:extLst>
          </p:cNvPr>
          <p:cNvSpPr>
            <a:spLocks noGrp="1"/>
          </p:cNvSpPr>
          <p:nvPr>
            <p:ph type="sldNum" sz="quarter" idx="12"/>
          </p:nvPr>
        </p:nvSpPr>
        <p:spPr/>
        <p:txBody>
          <a:bodyPr/>
          <a:lstStyle/>
          <a:p>
            <a:fld id="{4651DC3A-9192-46BD-8CAA-1515DB0C32D3}" type="slidenum">
              <a:rPr lang="en-IN" smtClean="0"/>
              <a:pPr/>
              <a:t>‹#›</a:t>
            </a:fld>
            <a:endParaRPr lang="en-IN"/>
          </a:p>
        </p:txBody>
      </p:sp>
    </p:spTree>
    <p:extLst>
      <p:ext uri="{BB962C8B-B14F-4D97-AF65-F5344CB8AC3E}">
        <p14:creationId xmlns="" xmlns:p14="http://schemas.microsoft.com/office/powerpoint/2010/main" val="2334698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0F599B-531C-4CB1-BF96-2A4AABAF4F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FCAE265F-22FF-4B2F-B415-F8BE4BF4E7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22AD969-799A-45AB-9312-8F57A26A61BE}"/>
              </a:ext>
            </a:extLst>
          </p:cNvPr>
          <p:cNvSpPr>
            <a:spLocks noGrp="1"/>
          </p:cNvSpPr>
          <p:nvPr>
            <p:ph type="dt" sz="half" idx="10"/>
          </p:nvPr>
        </p:nvSpPr>
        <p:spPr/>
        <p:txBody>
          <a:bodyPr/>
          <a:lstStyle/>
          <a:p>
            <a:fld id="{5AD8BB18-29D3-4ACF-9F2B-2720578C12DE}" type="datetime1">
              <a:rPr lang="en-US" smtClean="0"/>
              <a:pPr/>
              <a:t>2/27/2022</a:t>
            </a:fld>
            <a:endParaRPr lang="en-IN"/>
          </a:p>
        </p:txBody>
      </p:sp>
      <p:sp>
        <p:nvSpPr>
          <p:cNvPr id="5" name="Footer Placeholder 4">
            <a:extLst>
              <a:ext uri="{FF2B5EF4-FFF2-40B4-BE49-F238E27FC236}">
                <a16:creationId xmlns="" xmlns:a16="http://schemas.microsoft.com/office/drawing/2014/main" id="{1007572A-D30F-4F5B-93A0-96687033A568}"/>
              </a:ext>
            </a:extLst>
          </p:cNvPr>
          <p:cNvSpPr>
            <a:spLocks noGrp="1"/>
          </p:cNvSpPr>
          <p:nvPr>
            <p:ph type="ftr" sz="quarter" idx="11"/>
          </p:nvPr>
        </p:nvSpPr>
        <p:spPr/>
        <p:txBody>
          <a:bodyPr/>
          <a:lstStyle/>
          <a:p>
            <a:r>
              <a:rPr lang="en-IN"/>
              <a:t>KLEF                                      P-1(CTD)                                              BES-1</a:t>
            </a:r>
          </a:p>
        </p:txBody>
      </p:sp>
      <p:sp>
        <p:nvSpPr>
          <p:cNvPr id="6" name="Slide Number Placeholder 5">
            <a:extLst>
              <a:ext uri="{FF2B5EF4-FFF2-40B4-BE49-F238E27FC236}">
                <a16:creationId xmlns="" xmlns:a16="http://schemas.microsoft.com/office/drawing/2014/main" id="{452E6BB0-3291-4418-A49E-8141B56ACA0D}"/>
              </a:ext>
            </a:extLst>
          </p:cNvPr>
          <p:cNvSpPr>
            <a:spLocks noGrp="1"/>
          </p:cNvSpPr>
          <p:nvPr>
            <p:ph type="sldNum" sz="quarter" idx="12"/>
          </p:nvPr>
        </p:nvSpPr>
        <p:spPr/>
        <p:txBody>
          <a:bodyPr/>
          <a:lstStyle/>
          <a:p>
            <a:fld id="{4651DC3A-9192-46BD-8CAA-1515DB0C32D3}" type="slidenum">
              <a:rPr lang="en-IN" smtClean="0"/>
              <a:pPr/>
              <a:t>‹#›</a:t>
            </a:fld>
            <a:endParaRPr lang="en-IN"/>
          </a:p>
        </p:txBody>
      </p:sp>
    </p:spTree>
    <p:extLst>
      <p:ext uri="{BB962C8B-B14F-4D97-AF65-F5344CB8AC3E}">
        <p14:creationId xmlns="" xmlns:p14="http://schemas.microsoft.com/office/powerpoint/2010/main" val="3425972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EE129FF-A35B-4E8A-8898-A7188FBA518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327D311-4412-4F06-ACE5-B56F4CC56C0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9553F64-56B4-45C3-9A69-6D4B9ADF70E7}"/>
              </a:ext>
            </a:extLst>
          </p:cNvPr>
          <p:cNvSpPr>
            <a:spLocks noGrp="1"/>
          </p:cNvSpPr>
          <p:nvPr>
            <p:ph type="dt" sz="half" idx="10"/>
          </p:nvPr>
        </p:nvSpPr>
        <p:spPr/>
        <p:txBody>
          <a:bodyPr/>
          <a:lstStyle/>
          <a:p>
            <a:fld id="{38DC3BA1-C83B-4D78-AEA3-B25A664E6AC0}" type="datetime1">
              <a:rPr lang="en-US" smtClean="0"/>
              <a:pPr/>
              <a:t>2/27/2022</a:t>
            </a:fld>
            <a:endParaRPr lang="en-IN"/>
          </a:p>
        </p:txBody>
      </p:sp>
      <p:sp>
        <p:nvSpPr>
          <p:cNvPr id="5" name="Footer Placeholder 4">
            <a:extLst>
              <a:ext uri="{FF2B5EF4-FFF2-40B4-BE49-F238E27FC236}">
                <a16:creationId xmlns="" xmlns:a16="http://schemas.microsoft.com/office/drawing/2014/main" id="{631691A6-86C2-4F95-B0A0-B3E3B0BD1D2C}"/>
              </a:ext>
            </a:extLst>
          </p:cNvPr>
          <p:cNvSpPr>
            <a:spLocks noGrp="1"/>
          </p:cNvSpPr>
          <p:nvPr>
            <p:ph type="ftr" sz="quarter" idx="11"/>
          </p:nvPr>
        </p:nvSpPr>
        <p:spPr/>
        <p:txBody>
          <a:bodyPr/>
          <a:lstStyle/>
          <a:p>
            <a:r>
              <a:rPr lang="en-IN"/>
              <a:t>KLEF                                      P-1(CTD)                                              BES-1</a:t>
            </a:r>
          </a:p>
        </p:txBody>
      </p:sp>
      <p:sp>
        <p:nvSpPr>
          <p:cNvPr id="6" name="Slide Number Placeholder 5">
            <a:extLst>
              <a:ext uri="{FF2B5EF4-FFF2-40B4-BE49-F238E27FC236}">
                <a16:creationId xmlns="" xmlns:a16="http://schemas.microsoft.com/office/drawing/2014/main" id="{BD7A81F0-338A-4414-B7F6-A7E6E8C29C88}"/>
              </a:ext>
            </a:extLst>
          </p:cNvPr>
          <p:cNvSpPr>
            <a:spLocks noGrp="1"/>
          </p:cNvSpPr>
          <p:nvPr>
            <p:ph type="sldNum" sz="quarter" idx="12"/>
          </p:nvPr>
        </p:nvSpPr>
        <p:spPr/>
        <p:txBody>
          <a:bodyPr/>
          <a:lstStyle/>
          <a:p>
            <a:fld id="{4651DC3A-9192-46BD-8CAA-1515DB0C32D3}" type="slidenum">
              <a:rPr lang="en-IN" smtClean="0"/>
              <a:pPr/>
              <a:t>‹#›</a:t>
            </a:fld>
            <a:endParaRPr lang="en-IN"/>
          </a:p>
        </p:txBody>
      </p:sp>
    </p:spTree>
    <p:extLst>
      <p:ext uri="{BB962C8B-B14F-4D97-AF65-F5344CB8AC3E}">
        <p14:creationId xmlns="" xmlns:p14="http://schemas.microsoft.com/office/powerpoint/2010/main" val="43278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3A450-E53A-4A09-AFB9-8DD6E213D389}" type="datetime1">
              <a:rPr lang="en-US" smtClean="0"/>
              <a:pPr/>
              <a:t>2/27/2022</a:t>
            </a:fld>
            <a:endParaRPr lang="en-US"/>
          </a:p>
        </p:txBody>
      </p:sp>
      <p:sp>
        <p:nvSpPr>
          <p:cNvPr id="5" name="Footer Placeholder 4"/>
          <p:cNvSpPr>
            <a:spLocks noGrp="1"/>
          </p:cNvSpPr>
          <p:nvPr>
            <p:ph type="ftr" sz="quarter" idx="11"/>
          </p:nvPr>
        </p:nvSpPr>
        <p:spPr/>
        <p:txBody>
          <a:bodyPr/>
          <a:lstStyle/>
          <a:p>
            <a:r>
              <a:rPr lang="en-US"/>
              <a:t>KLEF                                      P-1(CTD)                                              BES-1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E68E31-73A3-40CB-8285-C8081B3334FC}" type="datetime1">
              <a:rPr lang="en-US" smtClean="0"/>
              <a:pPr/>
              <a:t>2/27/2022</a:t>
            </a:fld>
            <a:endParaRPr lang="en-US"/>
          </a:p>
        </p:txBody>
      </p:sp>
      <p:sp>
        <p:nvSpPr>
          <p:cNvPr id="6" name="Footer Placeholder 5"/>
          <p:cNvSpPr>
            <a:spLocks noGrp="1"/>
          </p:cNvSpPr>
          <p:nvPr>
            <p:ph type="ftr" sz="quarter" idx="11"/>
          </p:nvPr>
        </p:nvSpPr>
        <p:spPr/>
        <p:txBody>
          <a:bodyPr/>
          <a:lstStyle/>
          <a:p>
            <a:r>
              <a:rPr lang="en-US"/>
              <a:t>KLEF                                      P-1(CTD)                                              BES-1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6E5BD1-83C9-458A-B4F6-F1301F7A2DB0}" type="datetime1">
              <a:rPr lang="en-US" smtClean="0"/>
              <a:pPr/>
              <a:t>2/27/2022</a:t>
            </a:fld>
            <a:endParaRPr lang="en-US"/>
          </a:p>
        </p:txBody>
      </p:sp>
      <p:sp>
        <p:nvSpPr>
          <p:cNvPr id="8" name="Footer Placeholder 7"/>
          <p:cNvSpPr>
            <a:spLocks noGrp="1"/>
          </p:cNvSpPr>
          <p:nvPr>
            <p:ph type="ftr" sz="quarter" idx="11"/>
          </p:nvPr>
        </p:nvSpPr>
        <p:spPr/>
        <p:txBody>
          <a:bodyPr/>
          <a:lstStyle/>
          <a:p>
            <a:r>
              <a:rPr lang="en-US"/>
              <a:t>KLEF                                      P-1(CTD)                                              BES-1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085B2F-DAB1-42B8-9E28-F2C1EF38EECC}" type="datetime1">
              <a:rPr lang="en-US" smtClean="0"/>
              <a:pPr/>
              <a:t>2/27/2022</a:t>
            </a:fld>
            <a:endParaRPr lang="en-US"/>
          </a:p>
        </p:txBody>
      </p:sp>
      <p:sp>
        <p:nvSpPr>
          <p:cNvPr id="4" name="Footer Placeholder 3"/>
          <p:cNvSpPr>
            <a:spLocks noGrp="1"/>
          </p:cNvSpPr>
          <p:nvPr>
            <p:ph type="ftr" sz="quarter" idx="11"/>
          </p:nvPr>
        </p:nvSpPr>
        <p:spPr/>
        <p:txBody>
          <a:bodyPr/>
          <a:lstStyle/>
          <a:p>
            <a:r>
              <a:rPr lang="en-US"/>
              <a:t>KLEF                                      P-1(CTD)                                              BES-1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5609F-12CD-4344-AAFD-A47CAC73236B}" type="datetime1">
              <a:rPr lang="en-US" smtClean="0"/>
              <a:pPr/>
              <a:t>2/27/2022</a:t>
            </a:fld>
            <a:endParaRPr lang="en-US"/>
          </a:p>
        </p:txBody>
      </p:sp>
      <p:sp>
        <p:nvSpPr>
          <p:cNvPr id="3" name="Footer Placeholder 2"/>
          <p:cNvSpPr>
            <a:spLocks noGrp="1"/>
          </p:cNvSpPr>
          <p:nvPr>
            <p:ph type="ftr" sz="quarter" idx="11"/>
          </p:nvPr>
        </p:nvSpPr>
        <p:spPr/>
        <p:txBody>
          <a:bodyPr/>
          <a:lstStyle/>
          <a:p>
            <a:r>
              <a:rPr lang="en-US"/>
              <a:t>KLEF                                      P-1(CTD)                                              BES-1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24DA47-A294-4C25-8B1D-FB210CC2FD0C}" type="datetime1">
              <a:rPr lang="en-US" smtClean="0"/>
              <a:pPr/>
              <a:t>2/27/2022</a:t>
            </a:fld>
            <a:endParaRPr lang="en-US"/>
          </a:p>
        </p:txBody>
      </p:sp>
      <p:sp>
        <p:nvSpPr>
          <p:cNvPr id="6" name="Footer Placeholder 5"/>
          <p:cNvSpPr>
            <a:spLocks noGrp="1"/>
          </p:cNvSpPr>
          <p:nvPr>
            <p:ph type="ftr" sz="quarter" idx="11"/>
          </p:nvPr>
        </p:nvSpPr>
        <p:spPr/>
        <p:txBody>
          <a:bodyPr/>
          <a:lstStyle/>
          <a:p>
            <a:r>
              <a:rPr lang="en-US"/>
              <a:t>KLEF                                      P-1(CTD)                                              BES-1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A1FE14-A29A-422C-96B1-F6FE0157986F}" type="datetime1">
              <a:rPr lang="en-US" smtClean="0"/>
              <a:pPr/>
              <a:t>2/27/2022</a:t>
            </a:fld>
            <a:endParaRPr lang="en-US"/>
          </a:p>
        </p:txBody>
      </p:sp>
      <p:sp>
        <p:nvSpPr>
          <p:cNvPr id="6" name="Footer Placeholder 5"/>
          <p:cNvSpPr>
            <a:spLocks noGrp="1"/>
          </p:cNvSpPr>
          <p:nvPr>
            <p:ph type="ftr" sz="quarter" idx="11"/>
          </p:nvPr>
        </p:nvSpPr>
        <p:spPr/>
        <p:txBody>
          <a:bodyPr/>
          <a:lstStyle/>
          <a:p>
            <a:r>
              <a:rPr lang="en-US"/>
              <a:t>KLEF                                      P-1(CTD)                                              BES-1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795C9-8FCB-4D5F-A1FF-CFB4581994FF}" type="datetime1">
              <a:rPr lang="en-US" smtClean="0"/>
              <a:pPr/>
              <a:t>2/27/2022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KLEF                                      P-1(CTD)                                              BES-1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30F14C7-85FC-412C-AAE9-6457E11F8FF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CECD522-035E-4B95-AFB1-AA92F2C2577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F8A02E5-BCC0-46D0-83DE-C9606750499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552B370-D19C-4EDF-87EA-2E724DD5BFAB}" type="datetime1">
              <a:rPr lang="en-US" smtClean="0"/>
              <a:pPr/>
              <a:t>2/27/2022</a:t>
            </a:fld>
            <a:endParaRPr lang="en-IN"/>
          </a:p>
        </p:txBody>
      </p:sp>
      <p:sp>
        <p:nvSpPr>
          <p:cNvPr id="5" name="Footer Placeholder 4">
            <a:extLst>
              <a:ext uri="{FF2B5EF4-FFF2-40B4-BE49-F238E27FC236}">
                <a16:creationId xmlns="" xmlns:a16="http://schemas.microsoft.com/office/drawing/2014/main" id="{9B80DA3F-CBED-4CD4-A6EA-3809F513D49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a:t>KLEF                                      P-1(CTD)                                              BES-1</a:t>
            </a:r>
          </a:p>
        </p:txBody>
      </p:sp>
      <p:sp>
        <p:nvSpPr>
          <p:cNvPr id="6" name="Slide Number Placeholder 5">
            <a:extLst>
              <a:ext uri="{FF2B5EF4-FFF2-40B4-BE49-F238E27FC236}">
                <a16:creationId xmlns="" xmlns:a16="http://schemas.microsoft.com/office/drawing/2014/main" id="{B7377AB6-1319-4C19-8ABF-C37556989AC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51DC3A-9192-46BD-8CAA-1515DB0C32D3}" type="slidenum">
              <a:rPr lang="en-IN" smtClean="0"/>
              <a:pPr/>
              <a:t>‹#›</a:t>
            </a:fld>
            <a:endParaRPr lang="en-IN"/>
          </a:p>
        </p:txBody>
      </p:sp>
    </p:spTree>
    <p:extLst>
      <p:ext uri="{BB962C8B-B14F-4D97-AF65-F5344CB8AC3E}">
        <p14:creationId xmlns="" xmlns:p14="http://schemas.microsoft.com/office/powerpoint/2010/main" val="3391650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c4learn.com/data-structure/create-singly-linked-list-using-c-programm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5" name="Content Placeholder 4"/>
          <p:cNvSpPr>
            <a:spLocks noGrp="1"/>
          </p:cNvSpPr>
          <p:nvPr>
            <p:ph idx="1"/>
          </p:nvPr>
        </p:nvSpPr>
        <p:spPr/>
        <p:txBody>
          <a:bodyPr/>
          <a:lstStyle/>
          <a:p>
            <a:pPr marL="0" indent="0" algn="just">
              <a:lnSpc>
                <a:spcPct val="150000"/>
              </a:lnSpc>
              <a:spcBef>
                <a:spcPts val="300"/>
              </a:spcBef>
              <a:spcAft>
                <a:spcPts val="300"/>
              </a:spcAft>
              <a:buNone/>
            </a:pPr>
            <a:r>
              <a:rPr lang="en-IN" sz="2400" dirty="0"/>
              <a:t>                      </a:t>
            </a:r>
          </a:p>
        </p:txBody>
      </p:sp>
      <p:sp>
        <p:nvSpPr>
          <p:cNvPr id="4" name="Footer Placeholder 3">
            <a:extLst>
              <a:ext uri="{FF2B5EF4-FFF2-40B4-BE49-F238E27FC236}">
                <a16:creationId xmlns="" xmlns:a16="http://schemas.microsoft.com/office/drawing/2014/main" id="{147F29A4-15AC-4EDA-B3C2-BBE5172360B3}"/>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a:t>
            </a:r>
            <a:r>
              <a:rPr lang="en-US" sz="2000" b="1" i="1" dirty="0" smtClean="0">
                <a:solidFill>
                  <a:schemeClr val="tx1"/>
                </a:solidFill>
                <a:latin typeface="Times New Roman" panose="02020603050405020304" pitchFamily="18" charset="0"/>
                <a:cs typeface="Times New Roman" panose="02020603050405020304" pitchFamily="18" charset="0"/>
              </a:rPr>
              <a:t>P-1                                              </a:t>
            </a:r>
            <a:r>
              <a:rPr lang="en-US" sz="2000" b="1" i="1" dirty="0">
                <a:solidFill>
                  <a:schemeClr val="tx1"/>
                </a:solidFill>
                <a:latin typeface="Times New Roman" panose="02020603050405020304" pitchFamily="18" charset="0"/>
                <a:cs typeface="Times New Roman" panose="02020603050405020304" pitchFamily="18" charset="0"/>
              </a:rPr>
              <a:t>BES-1</a:t>
            </a:r>
          </a:p>
        </p:txBody>
      </p:sp>
      <p:sp>
        <p:nvSpPr>
          <p:cNvPr id="6" name="Title 1">
            <a:extLst>
              <a:ext uri="{FF2B5EF4-FFF2-40B4-BE49-F238E27FC236}">
                <a16:creationId xmlns="" xmlns:a16="http://schemas.microsoft.com/office/drawing/2014/main" id="{033D44DE-61A5-4CBD-8133-1AD02B06277A}"/>
              </a:ext>
            </a:extLst>
          </p:cNvPr>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002060"/>
                </a:solidFill>
                <a:effectLst/>
                <a:uLnTx/>
                <a:uFillTx/>
                <a:latin typeface="+mj-lt"/>
                <a:ea typeface="+mj-ea"/>
                <a:cs typeface="+mj-cs"/>
              </a:rPr>
              <a:t>Linked List</a:t>
            </a:r>
            <a:endParaRPr kumimoji="0" lang="en-IN" sz="4400" b="0" i="0" u="none" strike="noStrike" kern="1200" cap="none" spc="0" normalizeH="0" baseline="0" noProof="0" dirty="0">
              <a:ln>
                <a:noFill/>
              </a:ln>
              <a:solidFill>
                <a:srgbClr val="002060"/>
              </a:solidFill>
              <a:effectLst/>
              <a:uLnTx/>
              <a:uFillTx/>
              <a:latin typeface="+mj-lt"/>
              <a:ea typeface="+mj-ea"/>
              <a:cs typeface="+mj-cs"/>
            </a:endParaRPr>
          </a:p>
        </p:txBody>
      </p:sp>
    </p:spTree>
    <p:extLst>
      <p:ext uri="{BB962C8B-B14F-4D97-AF65-F5344CB8AC3E}">
        <p14:creationId xmlns="" xmlns:p14="http://schemas.microsoft.com/office/powerpoint/2010/main" val="3366266935"/>
      </p:ext>
    </p:extLst>
  </p:cSld>
  <p:clrMapOvr>
    <a:masterClrMapping/>
  </p:clrMapOvr>
  <mc:AlternateContent xmlns:mc="http://schemas.openxmlformats.org/markup-compatibility/2006">
    <mc:Choice xmlns="" xmlns:p14="http://schemas.microsoft.com/office/powerpoint/2010/main" Requires="p14">
      <p:transition spd="slow" p14:dur="2000" advTm="35226"/>
    </mc:Choice>
    <mc:Fallback>
      <p:transition spd="slow" advTm="3522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667000" y="685800"/>
            <a:ext cx="3657600" cy="838200"/>
          </a:xfrm>
          <a:prstGeom prst="roundRect">
            <a:avLst/>
          </a:prstGeom>
          <a:noFill/>
          <a:ln w="0" cmpd="dbl">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a:solidFill>
                  <a:schemeClr val="tx1"/>
                </a:solidFill>
              </a:rPr>
              <a:t>SINGLE LINKED LIST</a:t>
            </a:r>
            <a:r>
              <a:rPr lang="en-US" b="1" dirty="0">
                <a:ln/>
              </a:rPr>
              <a:t> </a:t>
            </a:r>
          </a:p>
          <a:p>
            <a:pPr algn="ctr"/>
            <a:endParaRPr lang="en-US" dirty="0"/>
          </a:p>
        </p:txBody>
      </p:sp>
      <p:sp>
        <p:nvSpPr>
          <p:cNvPr id="4" name="Rounded Rectangle 3"/>
          <p:cNvSpPr/>
          <p:nvPr/>
        </p:nvSpPr>
        <p:spPr>
          <a:xfrm>
            <a:off x="533400" y="2514600"/>
            <a:ext cx="2971800" cy="1295400"/>
          </a:xfrm>
          <a:prstGeom prst="roundRect">
            <a:avLst/>
          </a:prstGeom>
          <a:noFill/>
          <a:ln w="0" cmpd="dbl">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a:solidFill>
                  <a:schemeClr val="tx1"/>
                </a:solidFill>
              </a:rPr>
              <a:t>create</a:t>
            </a:r>
          </a:p>
          <a:p>
            <a:pPr algn="ctr"/>
            <a:endParaRPr lang="en-US" dirty="0"/>
          </a:p>
        </p:txBody>
      </p:sp>
      <p:sp>
        <p:nvSpPr>
          <p:cNvPr id="8" name="Rounded Rectangle 7"/>
          <p:cNvSpPr/>
          <p:nvPr/>
        </p:nvSpPr>
        <p:spPr>
          <a:xfrm>
            <a:off x="5105400" y="2514600"/>
            <a:ext cx="2971800" cy="1295400"/>
          </a:xfrm>
          <a:prstGeom prst="roundRect">
            <a:avLst/>
          </a:prstGeom>
          <a:noFill/>
          <a:ln w="0" cmpd="dbl">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a:solidFill>
                  <a:schemeClr val="tx1"/>
                </a:solidFill>
              </a:rPr>
              <a:t>display</a:t>
            </a:r>
          </a:p>
        </p:txBody>
      </p:sp>
      <p:cxnSp>
        <p:nvCxnSpPr>
          <p:cNvPr id="11" name="Straight Arrow Connector 10"/>
          <p:cNvCxnSpPr>
            <a:stCxn id="3" idx="2"/>
          </p:cNvCxnSpPr>
          <p:nvPr/>
        </p:nvCxnSpPr>
        <p:spPr>
          <a:xfrm rot="5400000">
            <a:off x="2933700" y="952500"/>
            <a:ext cx="990600" cy="2133600"/>
          </a:xfrm>
          <a:prstGeom prst="straightConnector1">
            <a:avLst/>
          </a:prstGeom>
          <a:ln w="889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2"/>
            <a:endCxn id="8" idx="0"/>
          </p:cNvCxnSpPr>
          <p:nvPr/>
        </p:nvCxnSpPr>
        <p:spPr>
          <a:xfrm rot="16200000" flipH="1">
            <a:off x="5048250" y="971550"/>
            <a:ext cx="990600" cy="2095500"/>
          </a:xfrm>
          <a:prstGeom prst="straightConnector1">
            <a:avLst/>
          </a:prstGeom>
          <a:ln w="88900">
            <a:tailEnd type="arrow"/>
          </a:ln>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 xmlns:a16="http://schemas.microsoft.com/office/drawing/2014/main" id="{946A58FB-B0CE-4DB5-BE20-335E53B85099}"/>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anim calcmode="lin" valueType="num">
                                      <p:cBhvr additive="base">
                                        <p:cTn id="19" dur="500" fill="hold"/>
                                        <p:tgtEl>
                                          <p:spTgt spid="4">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bg/>
                                          </p:spTgt>
                                        </p:tgtEl>
                                        <p:attrNameLst>
                                          <p:attrName>style.visibility</p:attrName>
                                        </p:attrNameLst>
                                      </p:cBhvr>
                                      <p:to>
                                        <p:strVal val="visible"/>
                                      </p:to>
                                    </p:set>
                                    <p:anim calcmode="lin" valueType="num">
                                      <p:cBhvr additive="base">
                                        <p:cTn id="31" dur="500" fill="hold"/>
                                        <p:tgtEl>
                                          <p:spTgt spid="8">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8"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6C6962-A63F-4D5D-A784-66CC4846BE4D}"/>
              </a:ext>
            </a:extLst>
          </p:cNvPr>
          <p:cNvSpPr>
            <a:spLocks noGrp="1"/>
          </p:cNvSpPr>
          <p:nvPr>
            <p:ph type="title"/>
          </p:nvPr>
        </p:nvSpPr>
        <p:spPr>
          <a:xfrm>
            <a:off x="509047" y="311085"/>
            <a:ext cx="8177752" cy="1106552"/>
          </a:xfrm>
        </p:spPr>
        <p:txBody>
          <a:bodyPr>
            <a:normAutofit/>
          </a:bodyPr>
          <a:lstStyle/>
          <a:p>
            <a:r>
              <a:rPr lang="en-IN" b="1" dirty="0"/>
              <a:t>Singly Linked List create </a:t>
            </a:r>
            <a:endParaRPr lang="en-IN" dirty="0"/>
          </a:p>
        </p:txBody>
      </p:sp>
      <p:sp>
        <p:nvSpPr>
          <p:cNvPr id="3" name="Content Placeholder 2">
            <a:extLst>
              <a:ext uri="{FF2B5EF4-FFF2-40B4-BE49-F238E27FC236}">
                <a16:creationId xmlns="" xmlns:a16="http://schemas.microsoft.com/office/drawing/2014/main" id="{F4EB656B-5AA5-44FB-8588-596AC0ED9645}"/>
              </a:ext>
            </a:extLst>
          </p:cNvPr>
          <p:cNvSpPr>
            <a:spLocks noGrp="1"/>
          </p:cNvSpPr>
          <p:nvPr>
            <p:ph idx="1"/>
          </p:nvPr>
        </p:nvSpPr>
        <p:spPr/>
        <p:txBody>
          <a:bodyPr/>
          <a:lstStyle/>
          <a:p>
            <a:pPr marL="0" indent="0">
              <a:buNone/>
            </a:pPr>
            <a:r>
              <a:rPr lang="en-IN" b="1" dirty="0">
                <a:solidFill>
                  <a:srgbClr val="0088CC"/>
                </a:solidFill>
                <a:effectLst/>
                <a:latin typeface="Open Sans"/>
              </a:rPr>
              <a:t>Step1: </a:t>
            </a:r>
            <a:r>
              <a:rPr lang="en-US" b="1" dirty="0">
                <a:solidFill>
                  <a:srgbClr val="0088CC"/>
                </a:solidFill>
                <a:effectLst/>
                <a:latin typeface="Open Sans"/>
              </a:rPr>
              <a:t>Create Node using Dynamic Memory Allocation</a:t>
            </a:r>
          </a:p>
          <a:p>
            <a:endParaRPr lang="en-IN" dirty="0"/>
          </a:p>
        </p:txBody>
      </p:sp>
      <p:pic>
        <p:nvPicPr>
          <p:cNvPr id="5122" name="Picture 2" descr="Creating Node Using Dynamic Memory Allocation">
            <a:extLst>
              <a:ext uri="{FF2B5EF4-FFF2-40B4-BE49-F238E27FC236}">
                <a16:creationId xmlns="" xmlns:a16="http://schemas.microsoft.com/office/drawing/2014/main" id="{D61DD3B5-9645-4C8F-8371-25BE1720000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19200" y="3581400"/>
            <a:ext cx="5753100" cy="1552575"/>
          </a:xfrm>
          <a:prstGeom prst="rect">
            <a:avLst/>
          </a:prstGeom>
          <a:noFill/>
          <a:extLst>
            <a:ext uri="{909E8E84-426E-40DD-AFC4-6F175D3DCCD1}">
              <a14:hiddenFill xmlns="" xmlns:a14="http://schemas.microsoft.com/office/drawing/2010/main">
                <a:solidFill>
                  <a:srgbClr val="FFFFFF"/>
                </a:solidFill>
              </a14:hiddenFill>
            </a:ext>
          </a:extLst>
        </p:spPr>
      </p:pic>
      <p:sp>
        <p:nvSpPr>
          <p:cNvPr id="6" name="Footer Placeholder 3">
            <a:extLst>
              <a:ext uri="{FF2B5EF4-FFF2-40B4-BE49-F238E27FC236}">
                <a16:creationId xmlns="" xmlns:a16="http://schemas.microsoft.com/office/drawing/2014/main" id="{F3DB0F99-5727-4A79-9CD7-5D62ED63BDE2}"/>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extLst>
      <p:ext uri="{BB962C8B-B14F-4D97-AF65-F5344CB8AC3E}">
        <p14:creationId xmlns="" xmlns:p14="http://schemas.microsoft.com/office/powerpoint/2010/main" val="261370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6C6962-A63F-4D5D-A784-66CC4846BE4D}"/>
              </a:ext>
            </a:extLst>
          </p:cNvPr>
          <p:cNvSpPr>
            <a:spLocks noGrp="1"/>
          </p:cNvSpPr>
          <p:nvPr>
            <p:ph type="title"/>
          </p:nvPr>
        </p:nvSpPr>
        <p:spPr/>
        <p:txBody>
          <a:bodyPr>
            <a:normAutofit/>
          </a:bodyPr>
          <a:lstStyle/>
          <a:p>
            <a:r>
              <a:rPr lang="en-IN" b="1" dirty="0"/>
              <a:t>Singly Linked List create </a:t>
            </a:r>
            <a:endParaRPr lang="en-IN" dirty="0"/>
          </a:p>
        </p:txBody>
      </p:sp>
      <p:sp>
        <p:nvSpPr>
          <p:cNvPr id="3" name="Content Placeholder 2">
            <a:extLst>
              <a:ext uri="{FF2B5EF4-FFF2-40B4-BE49-F238E27FC236}">
                <a16:creationId xmlns="" xmlns:a16="http://schemas.microsoft.com/office/drawing/2014/main" id="{F4EB656B-5AA5-44FB-8588-596AC0ED9645}"/>
              </a:ext>
            </a:extLst>
          </p:cNvPr>
          <p:cNvSpPr>
            <a:spLocks noGrp="1"/>
          </p:cNvSpPr>
          <p:nvPr>
            <p:ph idx="1"/>
          </p:nvPr>
        </p:nvSpPr>
        <p:spPr/>
        <p:txBody>
          <a:bodyPr/>
          <a:lstStyle/>
          <a:p>
            <a:pPr algn="just"/>
            <a:r>
              <a:rPr lang="en-IN" b="1" dirty="0">
                <a:solidFill>
                  <a:srgbClr val="0088CC"/>
                </a:solidFill>
                <a:effectLst/>
                <a:latin typeface="Open Sans"/>
              </a:rPr>
              <a:t>Step2: </a:t>
            </a:r>
            <a:r>
              <a:rPr lang="en-US" b="1" dirty="0">
                <a:solidFill>
                  <a:srgbClr val="0088CC"/>
                </a:solidFill>
                <a:effectLst/>
                <a:latin typeface="Open Sans"/>
              </a:rPr>
              <a:t>Fill Information in newly Created Node</a:t>
            </a:r>
          </a:p>
          <a:p>
            <a:endParaRPr lang="en-IN" dirty="0"/>
          </a:p>
        </p:txBody>
      </p:sp>
      <p:pic>
        <p:nvPicPr>
          <p:cNvPr id="6148" name="Picture 4" descr="Singly Linked List Node - Filling Data">
            <a:extLst>
              <a:ext uri="{FF2B5EF4-FFF2-40B4-BE49-F238E27FC236}">
                <a16:creationId xmlns="" xmlns:a16="http://schemas.microsoft.com/office/drawing/2014/main" id="{DA115C0F-2EC5-4E95-B3BA-88FCFCD24EE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90600" y="3200400"/>
            <a:ext cx="5334000" cy="158115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Footer Placeholder 3">
            <a:extLst>
              <a:ext uri="{FF2B5EF4-FFF2-40B4-BE49-F238E27FC236}">
                <a16:creationId xmlns="" xmlns:a16="http://schemas.microsoft.com/office/drawing/2014/main" id="{FAA1944C-8257-4E7B-ABC4-2354803D88FC}"/>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extLst>
      <p:ext uri="{BB962C8B-B14F-4D97-AF65-F5344CB8AC3E}">
        <p14:creationId xmlns="" xmlns:p14="http://schemas.microsoft.com/office/powerpoint/2010/main" val="280207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6C6962-A63F-4D5D-A784-66CC4846BE4D}"/>
              </a:ext>
            </a:extLst>
          </p:cNvPr>
          <p:cNvSpPr>
            <a:spLocks noGrp="1"/>
          </p:cNvSpPr>
          <p:nvPr>
            <p:ph type="title"/>
          </p:nvPr>
        </p:nvSpPr>
        <p:spPr/>
        <p:txBody>
          <a:bodyPr>
            <a:normAutofit/>
          </a:bodyPr>
          <a:lstStyle/>
          <a:p>
            <a:r>
              <a:rPr lang="en-IN" b="1" dirty="0"/>
              <a:t>Singly Linked List create </a:t>
            </a:r>
            <a:endParaRPr lang="en-IN" dirty="0"/>
          </a:p>
        </p:txBody>
      </p:sp>
      <p:sp>
        <p:nvSpPr>
          <p:cNvPr id="3" name="Content Placeholder 2">
            <a:extLst>
              <a:ext uri="{FF2B5EF4-FFF2-40B4-BE49-F238E27FC236}">
                <a16:creationId xmlns="" xmlns:a16="http://schemas.microsoft.com/office/drawing/2014/main" id="{F4EB656B-5AA5-44FB-8588-596AC0ED9645}"/>
              </a:ext>
            </a:extLst>
          </p:cNvPr>
          <p:cNvSpPr>
            <a:spLocks noGrp="1"/>
          </p:cNvSpPr>
          <p:nvPr>
            <p:ph idx="1"/>
          </p:nvPr>
        </p:nvSpPr>
        <p:spPr/>
        <p:txBody>
          <a:bodyPr/>
          <a:lstStyle/>
          <a:p>
            <a:pPr algn="just"/>
            <a:r>
              <a:rPr lang="en-IN" b="1" dirty="0">
                <a:solidFill>
                  <a:srgbClr val="0088CC"/>
                </a:solidFill>
                <a:effectLst/>
                <a:latin typeface="Open Sans"/>
              </a:rPr>
              <a:t>Step3: Creating Very First Node</a:t>
            </a:r>
          </a:p>
          <a:p>
            <a:pPr algn="just">
              <a:buFont typeface="Wingdings" panose="05000000000000000000" pitchFamily="2" charset="2"/>
              <a:buChar char="Ø"/>
            </a:pPr>
            <a:r>
              <a:rPr lang="en-US" sz="1800" b="0" i="0" dirty="0">
                <a:solidFill>
                  <a:srgbClr val="000000"/>
                </a:solidFill>
                <a:effectLst/>
                <a:latin typeface="Open Sans"/>
              </a:rPr>
              <a:t>If node created in the above step is very first node then we need to assign it as Starting node. If start is equal to null then we can identify node as first node. </a:t>
            </a:r>
            <a:endParaRPr lang="en-IN" sz="1800" b="1" dirty="0">
              <a:solidFill>
                <a:srgbClr val="0088CC"/>
              </a:solidFill>
              <a:effectLst/>
              <a:latin typeface="Open Sans"/>
            </a:endParaRPr>
          </a:p>
          <a:p>
            <a:pPr marL="0" indent="0">
              <a:buNone/>
            </a:pPr>
            <a:endParaRPr lang="en-IN" dirty="0"/>
          </a:p>
        </p:txBody>
      </p:sp>
      <p:pic>
        <p:nvPicPr>
          <p:cNvPr id="7170" name="Picture 2" descr="Linked List Nodes - Alternate names">
            <a:extLst>
              <a:ext uri="{FF2B5EF4-FFF2-40B4-BE49-F238E27FC236}">
                <a16:creationId xmlns="" xmlns:a16="http://schemas.microsoft.com/office/drawing/2014/main" id="{A4686C6F-DD3B-425B-B3B4-607D2091371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47800" y="3276600"/>
            <a:ext cx="5753100" cy="215265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Footer Placeholder 3">
            <a:extLst>
              <a:ext uri="{FF2B5EF4-FFF2-40B4-BE49-F238E27FC236}">
                <a16:creationId xmlns="" xmlns:a16="http://schemas.microsoft.com/office/drawing/2014/main" id="{D91C4025-3336-4AB0-8A2C-ABA233047260}"/>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extLst>
      <p:ext uri="{BB962C8B-B14F-4D97-AF65-F5344CB8AC3E}">
        <p14:creationId xmlns="" xmlns:p14="http://schemas.microsoft.com/office/powerpoint/2010/main" val="16560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anim calcmode="lin" valueType="num">
                                      <p:cBhvr additive="base">
                                        <p:cTn id="19" dur="500" fill="hold"/>
                                        <p:tgtEl>
                                          <p:spTgt spid="7170"/>
                                        </p:tgtEl>
                                        <p:attrNameLst>
                                          <p:attrName>ppt_x</p:attrName>
                                        </p:attrNameLst>
                                      </p:cBhvr>
                                      <p:tavLst>
                                        <p:tav tm="0">
                                          <p:val>
                                            <p:strVal val="#ppt_x"/>
                                          </p:val>
                                        </p:tav>
                                        <p:tav tm="100000">
                                          <p:val>
                                            <p:strVal val="#ppt_x"/>
                                          </p:val>
                                        </p:tav>
                                      </p:tavLst>
                                    </p:anim>
                                    <p:anim calcmode="lin" valueType="num">
                                      <p:cBhvr additive="base">
                                        <p:cTn id="20"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6C6962-A63F-4D5D-A784-66CC4846BE4D}"/>
              </a:ext>
            </a:extLst>
          </p:cNvPr>
          <p:cNvSpPr>
            <a:spLocks noGrp="1"/>
          </p:cNvSpPr>
          <p:nvPr>
            <p:ph type="title"/>
          </p:nvPr>
        </p:nvSpPr>
        <p:spPr/>
        <p:txBody>
          <a:bodyPr>
            <a:normAutofit/>
          </a:bodyPr>
          <a:lstStyle/>
          <a:p>
            <a:r>
              <a:rPr lang="en-IN" b="1" dirty="0"/>
              <a:t>Singly Linked List create</a:t>
            </a:r>
            <a:endParaRPr lang="en-IN" dirty="0"/>
          </a:p>
        </p:txBody>
      </p:sp>
      <p:sp>
        <p:nvSpPr>
          <p:cNvPr id="3" name="Content Placeholder 2">
            <a:extLst>
              <a:ext uri="{FF2B5EF4-FFF2-40B4-BE49-F238E27FC236}">
                <a16:creationId xmlns="" xmlns:a16="http://schemas.microsoft.com/office/drawing/2014/main" id="{F4EB656B-5AA5-44FB-8588-596AC0ED9645}"/>
              </a:ext>
            </a:extLst>
          </p:cNvPr>
          <p:cNvSpPr>
            <a:spLocks noGrp="1"/>
          </p:cNvSpPr>
          <p:nvPr>
            <p:ph idx="1"/>
          </p:nvPr>
        </p:nvSpPr>
        <p:spPr/>
        <p:txBody>
          <a:bodyPr/>
          <a:lstStyle/>
          <a:p>
            <a:pPr algn="just"/>
            <a:r>
              <a:rPr lang="en-IN" b="1" dirty="0">
                <a:solidFill>
                  <a:srgbClr val="0088CC"/>
                </a:solidFill>
                <a:effectLst/>
                <a:latin typeface="Open Sans"/>
              </a:rPr>
              <a:t>Step4: </a:t>
            </a:r>
            <a:r>
              <a:rPr lang="en-US" b="1" dirty="0">
                <a:solidFill>
                  <a:srgbClr val="0088CC"/>
                </a:solidFill>
                <a:effectLst/>
                <a:latin typeface="Open Sans"/>
              </a:rPr>
              <a:t>Creating Second or nth node</a:t>
            </a:r>
          </a:p>
          <a:p>
            <a:pPr algn="just">
              <a:buFont typeface="+mj-lt"/>
              <a:buAutoNum type="arabicPeriod"/>
            </a:pPr>
            <a:r>
              <a:rPr lang="en-US" sz="1800" b="0" i="0" dirty="0">
                <a:solidFill>
                  <a:srgbClr val="000000"/>
                </a:solidFill>
                <a:effectLst/>
                <a:latin typeface="Open Sans"/>
              </a:rPr>
              <a:t>Lets assume we have 1 node already created </a:t>
            </a:r>
            <a:r>
              <a:rPr lang="en-US" sz="1800" b="0" i="0" dirty="0" err="1">
                <a:solidFill>
                  <a:srgbClr val="000000"/>
                </a:solidFill>
                <a:effectLst/>
                <a:latin typeface="Open Sans"/>
              </a:rPr>
              <a:t>i.e</a:t>
            </a:r>
            <a:r>
              <a:rPr lang="en-US" sz="1800" b="0" i="0" dirty="0">
                <a:solidFill>
                  <a:srgbClr val="000000"/>
                </a:solidFill>
                <a:effectLst/>
                <a:latin typeface="Open Sans"/>
              </a:rPr>
              <a:t> we have first node. First node can be referred as “new_node”,”</a:t>
            </a:r>
            <a:r>
              <a:rPr lang="en-US" sz="1800" b="0" i="0" dirty="0" err="1">
                <a:solidFill>
                  <a:srgbClr val="000000"/>
                </a:solidFill>
                <a:effectLst/>
                <a:latin typeface="Open Sans"/>
              </a:rPr>
              <a:t>curr</a:t>
            </a:r>
            <a:r>
              <a:rPr lang="en-US" sz="1800" b="0" i="0" dirty="0">
                <a:solidFill>
                  <a:srgbClr val="000000"/>
                </a:solidFill>
                <a:effectLst/>
                <a:latin typeface="Open Sans"/>
              </a:rPr>
              <a:t>”,”start”.</a:t>
            </a:r>
          </a:p>
          <a:p>
            <a:pPr algn="just">
              <a:buFont typeface="+mj-lt"/>
              <a:buAutoNum type="arabicPeriod"/>
            </a:pPr>
            <a:r>
              <a:rPr lang="en-US" sz="1800" b="0" i="0" dirty="0">
                <a:solidFill>
                  <a:srgbClr val="000000"/>
                </a:solidFill>
                <a:effectLst/>
                <a:latin typeface="Open Sans"/>
              </a:rPr>
              <a:t>Now we have called create() function again</a:t>
            </a:r>
          </a:p>
          <a:p>
            <a:pPr marL="0" indent="0">
              <a:buNone/>
            </a:pPr>
            <a:endParaRPr lang="en-IN" dirty="0"/>
          </a:p>
        </p:txBody>
      </p:sp>
      <p:pic>
        <p:nvPicPr>
          <p:cNvPr id="4" name="Picture 3">
            <a:extLst>
              <a:ext uri="{FF2B5EF4-FFF2-40B4-BE49-F238E27FC236}">
                <a16:creationId xmlns="" xmlns:a16="http://schemas.microsoft.com/office/drawing/2014/main" id="{63480320-85A7-4801-8E49-A346B1C4281A}"/>
              </a:ext>
            </a:extLst>
          </p:cNvPr>
          <p:cNvPicPr>
            <a:picLocks noChangeAspect="1"/>
          </p:cNvPicPr>
          <p:nvPr/>
        </p:nvPicPr>
        <p:blipFill>
          <a:blip r:embed="rId2"/>
          <a:stretch>
            <a:fillRect/>
          </a:stretch>
        </p:blipFill>
        <p:spPr>
          <a:xfrm>
            <a:off x="1371600" y="3429000"/>
            <a:ext cx="5715000" cy="2781300"/>
          </a:xfrm>
          <a:prstGeom prst="rect">
            <a:avLst/>
          </a:prstGeom>
        </p:spPr>
      </p:pic>
      <p:sp>
        <p:nvSpPr>
          <p:cNvPr id="6" name="Footer Placeholder 3">
            <a:extLst>
              <a:ext uri="{FF2B5EF4-FFF2-40B4-BE49-F238E27FC236}">
                <a16:creationId xmlns="" xmlns:a16="http://schemas.microsoft.com/office/drawing/2014/main" id="{8D2F8B45-CC6C-4964-B566-9A5F96388554}"/>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extLst>
      <p:ext uri="{BB962C8B-B14F-4D97-AF65-F5344CB8AC3E}">
        <p14:creationId xmlns="" xmlns:p14="http://schemas.microsoft.com/office/powerpoint/2010/main" val="265064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6C6962-A63F-4D5D-A784-66CC4846BE4D}"/>
              </a:ext>
            </a:extLst>
          </p:cNvPr>
          <p:cNvSpPr>
            <a:spLocks noGrp="1"/>
          </p:cNvSpPr>
          <p:nvPr>
            <p:ph type="title"/>
          </p:nvPr>
        </p:nvSpPr>
        <p:spPr/>
        <p:txBody>
          <a:bodyPr>
            <a:normAutofit/>
          </a:bodyPr>
          <a:lstStyle/>
          <a:p>
            <a:r>
              <a:rPr lang="en-IN" b="1" dirty="0"/>
              <a:t>Singly Linked List create</a:t>
            </a:r>
            <a:endParaRPr lang="en-IN" dirty="0"/>
          </a:p>
        </p:txBody>
      </p:sp>
      <p:sp>
        <p:nvSpPr>
          <p:cNvPr id="3" name="Content Placeholder 2">
            <a:extLst>
              <a:ext uri="{FF2B5EF4-FFF2-40B4-BE49-F238E27FC236}">
                <a16:creationId xmlns="" xmlns:a16="http://schemas.microsoft.com/office/drawing/2014/main" id="{F4EB656B-5AA5-44FB-8588-596AC0ED9645}"/>
              </a:ext>
            </a:extLst>
          </p:cNvPr>
          <p:cNvSpPr>
            <a:spLocks noGrp="1"/>
          </p:cNvSpPr>
          <p:nvPr>
            <p:ph idx="1"/>
          </p:nvPr>
        </p:nvSpPr>
        <p:spPr/>
        <p:txBody>
          <a:bodyPr/>
          <a:lstStyle/>
          <a:p>
            <a:pPr algn="just"/>
            <a:r>
              <a:rPr lang="en-IN" b="1" dirty="0">
                <a:solidFill>
                  <a:srgbClr val="0088CC"/>
                </a:solidFill>
                <a:effectLst/>
                <a:latin typeface="Open Sans"/>
              </a:rPr>
              <a:t>Step</a:t>
            </a:r>
            <a:r>
              <a:rPr lang="en-IN" b="1" dirty="0">
                <a:solidFill>
                  <a:srgbClr val="0088CC"/>
                </a:solidFill>
                <a:latin typeface="Open Sans"/>
              </a:rPr>
              <a:t>5</a:t>
            </a:r>
            <a:r>
              <a:rPr lang="en-IN" b="1" dirty="0">
                <a:solidFill>
                  <a:srgbClr val="0088CC"/>
                </a:solidFill>
                <a:effectLst/>
                <a:latin typeface="Open Sans"/>
              </a:rPr>
              <a:t>: </a:t>
            </a:r>
            <a:r>
              <a:rPr lang="en-US" b="1" dirty="0">
                <a:solidFill>
                  <a:srgbClr val="0088CC"/>
                </a:solidFill>
                <a:effectLst/>
                <a:latin typeface="Open Sans"/>
              </a:rPr>
              <a:t>Creating nth node</a:t>
            </a:r>
          </a:p>
          <a:p>
            <a:pPr lvl="0">
              <a:buNone/>
            </a:pPr>
            <a:r>
              <a:rPr lang="en-US" sz="1800" dirty="0"/>
              <a:t>Create a new node and make sure that the address part of the new node points to NULL i.e.  </a:t>
            </a:r>
            <a:r>
              <a:rPr lang="en-US" sz="1800" dirty="0" err="1"/>
              <a:t>newNode</a:t>
            </a:r>
            <a:r>
              <a:rPr lang="en-US" sz="1800" dirty="0"/>
              <a:t>-&gt;next=NULL</a:t>
            </a:r>
          </a:p>
          <a:p>
            <a:pPr marL="0" indent="0">
              <a:buNone/>
            </a:pPr>
            <a:endParaRPr lang="en-IN" dirty="0"/>
          </a:p>
        </p:txBody>
      </p:sp>
      <p:pic>
        <p:nvPicPr>
          <p:cNvPr id="6" name="Picture 5" descr="Insertion of node at end of singly linked list1">
            <a:extLst>
              <a:ext uri="{FF2B5EF4-FFF2-40B4-BE49-F238E27FC236}">
                <a16:creationId xmlns="" xmlns:a16="http://schemas.microsoft.com/office/drawing/2014/main" id="{9590D8E4-AD30-401F-A02A-00631127A50A}"/>
              </a:ext>
            </a:extLst>
          </p:cNvPr>
          <p:cNvPicPr/>
          <p:nvPr/>
        </p:nvPicPr>
        <p:blipFill>
          <a:blip r:embed="rId2"/>
          <a:srcRect/>
          <a:stretch>
            <a:fillRect/>
          </a:stretch>
        </p:blipFill>
        <p:spPr bwMode="auto">
          <a:xfrm>
            <a:off x="1066800" y="3429000"/>
            <a:ext cx="7391400" cy="2895600"/>
          </a:xfrm>
          <a:prstGeom prst="rect">
            <a:avLst/>
          </a:prstGeom>
          <a:ln w="0" cap="sq">
            <a:solidFill>
              <a:srgbClr val="000000"/>
            </a:solidFill>
            <a:prstDash val="solid"/>
            <a:miter lim="800000"/>
          </a:ln>
          <a:effectLst>
            <a:outerShdw blurRad="50800" dist="38100" dir="2700000" algn="tl" rotWithShape="0">
              <a:srgbClr val="000000">
                <a:alpha val="43000"/>
              </a:srgbClr>
            </a:outerShdw>
          </a:effectLst>
        </p:spPr>
      </p:pic>
      <p:sp>
        <p:nvSpPr>
          <p:cNvPr id="7" name="Footer Placeholder 3">
            <a:extLst>
              <a:ext uri="{FF2B5EF4-FFF2-40B4-BE49-F238E27FC236}">
                <a16:creationId xmlns="" xmlns:a16="http://schemas.microsoft.com/office/drawing/2014/main" id="{A4F07133-DB3D-43E6-9A9A-81E3B21E4662}"/>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extLst>
      <p:ext uri="{BB962C8B-B14F-4D97-AF65-F5344CB8AC3E}">
        <p14:creationId xmlns="" xmlns:p14="http://schemas.microsoft.com/office/powerpoint/2010/main" val="421335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6C6962-A63F-4D5D-A784-66CC4846BE4D}"/>
              </a:ext>
            </a:extLst>
          </p:cNvPr>
          <p:cNvSpPr>
            <a:spLocks noGrp="1"/>
          </p:cNvSpPr>
          <p:nvPr>
            <p:ph type="title"/>
          </p:nvPr>
        </p:nvSpPr>
        <p:spPr/>
        <p:txBody>
          <a:bodyPr>
            <a:normAutofit/>
          </a:bodyPr>
          <a:lstStyle/>
          <a:p>
            <a:r>
              <a:rPr lang="en-IN" b="1" dirty="0"/>
              <a:t>Singly Linked List create</a:t>
            </a:r>
            <a:endParaRPr lang="en-IN" dirty="0"/>
          </a:p>
        </p:txBody>
      </p:sp>
      <p:sp>
        <p:nvSpPr>
          <p:cNvPr id="3" name="Content Placeholder 2">
            <a:extLst>
              <a:ext uri="{FF2B5EF4-FFF2-40B4-BE49-F238E27FC236}">
                <a16:creationId xmlns="" xmlns:a16="http://schemas.microsoft.com/office/drawing/2014/main" id="{F4EB656B-5AA5-44FB-8588-596AC0ED9645}"/>
              </a:ext>
            </a:extLst>
          </p:cNvPr>
          <p:cNvSpPr>
            <a:spLocks noGrp="1"/>
          </p:cNvSpPr>
          <p:nvPr>
            <p:ph idx="1"/>
          </p:nvPr>
        </p:nvSpPr>
        <p:spPr/>
        <p:txBody>
          <a:bodyPr/>
          <a:lstStyle/>
          <a:p>
            <a:pPr algn="just"/>
            <a:r>
              <a:rPr lang="en-IN" b="1" dirty="0">
                <a:solidFill>
                  <a:srgbClr val="0088CC"/>
                </a:solidFill>
                <a:effectLst/>
                <a:latin typeface="Open Sans"/>
              </a:rPr>
              <a:t>Step</a:t>
            </a:r>
            <a:r>
              <a:rPr lang="en-IN" b="1" dirty="0">
                <a:solidFill>
                  <a:srgbClr val="0088CC"/>
                </a:solidFill>
                <a:latin typeface="Open Sans"/>
              </a:rPr>
              <a:t>6</a:t>
            </a:r>
            <a:r>
              <a:rPr lang="en-IN" b="1" dirty="0">
                <a:solidFill>
                  <a:srgbClr val="0088CC"/>
                </a:solidFill>
                <a:effectLst/>
                <a:latin typeface="Open Sans"/>
              </a:rPr>
              <a:t>: </a:t>
            </a:r>
            <a:r>
              <a:rPr lang="en-US" b="1" dirty="0">
                <a:solidFill>
                  <a:srgbClr val="0088CC"/>
                </a:solidFill>
                <a:effectLst/>
                <a:latin typeface="Open Sans"/>
              </a:rPr>
              <a:t>Creating nth node</a:t>
            </a:r>
          </a:p>
          <a:p>
            <a:pPr lvl="0" algn="just">
              <a:buNone/>
            </a:pPr>
            <a:r>
              <a:rPr lang="en-US" sz="1800" dirty="0"/>
              <a:t>Traverse to the last node of the linked list and connect the last node of the list with</a:t>
            </a:r>
          </a:p>
          <a:p>
            <a:pPr lvl="0" algn="just">
              <a:buNone/>
            </a:pPr>
            <a:r>
              <a:rPr lang="en-US" sz="1800" dirty="0"/>
              <a:t>the new node, i.e. last node will now point to new node. (</a:t>
            </a:r>
            <a:r>
              <a:rPr lang="en-US" sz="1800" dirty="0" err="1"/>
              <a:t>lastNode</a:t>
            </a:r>
            <a:r>
              <a:rPr lang="en-US" sz="1800" dirty="0"/>
              <a:t>-&gt;next = </a:t>
            </a:r>
            <a:r>
              <a:rPr lang="en-US" sz="1800" dirty="0" err="1"/>
              <a:t>newNode</a:t>
            </a:r>
            <a:r>
              <a:rPr lang="en-US" sz="1800" dirty="0"/>
              <a:t>).</a:t>
            </a:r>
          </a:p>
          <a:p>
            <a:pPr marL="0" indent="0">
              <a:buNone/>
            </a:pPr>
            <a:endParaRPr lang="en-IN" dirty="0"/>
          </a:p>
        </p:txBody>
      </p:sp>
      <p:pic>
        <p:nvPicPr>
          <p:cNvPr id="7" name="Picture 6" descr="Insertion of node at end of singly linked list2">
            <a:extLst>
              <a:ext uri="{FF2B5EF4-FFF2-40B4-BE49-F238E27FC236}">
                <a16:creationId xmlns="" xmlns:a16="http://schemas.microsoft.com/office/drawing/2014/main" id="{F069E112-4AEC-4283-9640-7B6AD243633B}"/>
              </a:ext>
            </a:extLst>
          </p:cNvPr>
          <p:cNvPicPr/>
          <p:nvPr/>
        </p:nvPicPr>
        <p:blipFill>
          <a:blip r:embed="rId2"/>
          <a:srcRect/>
          <a:stretch>
            <a:fillRect/>
          </a:stretch>
        </p:blipFill>
        <p:spPr bwMode="auto">
          <a:xfrm>
            <a:off x="838200" y="3657600"/>
            <a:ext cx="7620000" cy="2514600"/>
          </a:xfrm>
          <a:prstGeom prst="rect">
            <a:avLst/>
          </a:prstGeom>
          <a:ln w="0" cap="sq">
            <a:solidFill>
              <a:srgbClr val="000000"/>
            </a:solidFill>
            <a:prstDash val="solid"/>
            <a:miter lim="800000"/>
          </a:ln>
          <a:effectLst>
            <a:outerShdw blurRad="50800" dist="38100" dir="2700000" algn="tl" rotWithShape="0">
              <a:srgbClr val="000000">
                <a:alpha val="43000"/>
              </a:srgbClr>
            </a:outerShdw>
          </a:effectLst>
        </p:spPr>
      </p:pic>
      <p:sp>
        <p:nvSpPr>
          <p:cNvPr id="6" name="Footer Placeholder 3">
            <a:extLst>
              <a:ext uri="{FF2B5EF4-FFF2-40B4-BE49-F238E27FC236}">
                <a16:creationId xmlns="" xmlns:a16="http://schemas.microsoft.com/office/drawing/2014/main" id="{8126FBC8-9529-4B74-80A6-F023CC5CB87E}"/>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extLst>
      <p:ext uri="{BB962C8B-B14F-4D97-AF65-F5344CB8AC3E}">
        <p14:creationId xmlns="" xmlns:p14="http://schemas.microsoft.com/office/powerpoint/2010/main" val="339925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1F0298-33C6-4BD7-86B7-AB383BD0A13B}"/>
              </a:ext>
            </a:extLst>
          </p:cNvPr>
          <p:cNvSpPr>
            <a:spLocks noGrp="1"/>
          </p:cNvSpPr>
          <p:nvPr>
            <p:ph type="title"/>
          </p:nvPr>
        </p:nvSpPr>
        <p:spPr/>
        <p:txBody>
          <a:bodyPr>
            <a:normAutofit/>
          </a:bodyPr>
          <a:lstStyle/>
          <a:p>
            <a:r>
              <a:rPr lang="en-IN" b="1" dirty="0"/>
              <a:t>Singly Linked List create an display</a:t>
            </a:r>
            <a:endParaRPr lang="en-IN" dirty="0"/>
          </a:p>
        </p:txBody>
      </p:sp>
      <p:sp>
        <p:nvSpPr>
          <p:cNvPr id="3" name="Content Placeholder 2">
            <a:extLst>
              <a:ext uri="{FF2B5EF4-FFF2-40B4-BE49-F238E27FC236}">
                <a16:creationId xmlns="" xmlns:a16="http://schemas.microsoft.com/office/drawing/2014/main" id="{A94F9DF4-FBD9-4F34-B7D5-AB3C3A0391EC}"/>
              </a:ext>
            </a:extLst>
          </p:cNvPr>
          <p:cNvSpPr>
            <a:spLocks noGrp="1"/>
          </p:cNvSpPr>
          <p:nvPr>
            <p:ph idx="1"/>
          </p:nvPr>
        </p:nvSpPr>
        <p:spPr/>
        <p:txBody>
          <a:bodyPr>
            <a:normAutofit fontScale="85000" lnSpcReduction="10000"/>
          </a:bodyPr>
          <a:lstStyle/>
          <a:p>
            <a:pPr algn="just"/>
            <a:r>
              <a:rPr lang="en-US" b="1" dirty="0">
                <a:solidFill>
                  <a:srgbClr val="0088CC"/>
                </a:solidFill>
                <a:effectLst/>
                <a:latin typeface="Open Sans"/>
              </a:rPr>
              <a:t>Steps for Displaying the single Linked List :</a:t>
            </a:r>
          </a:p>
          <a:p>
            <a:pPr algn="just">
              <a:buFont typeface="+mj-lt"/>
              <a:buAutoNum type="arabicPeriod"/>
            </a:pPr>
            <a:r>
              <a:rPr lang="en-US" b="0" i="0" dirty="0">
                <a:solidFill>
                  <a:srgbClr val="000000"/>
                </a:solidFill>
                <a:effectLst/>
                <a:latin typeface="Open Sans"/>
              </a:rPr>
              <a:t>In order to write the program for display, We must </a:t>
            </a:r>
            <a:r>
              <a:rPr lang="en-US" b="0" i="0" u="none" strike="noStrike" dirty="0">
                <a:solidFill>
                  <a:srgbClr val="0088CC"/>
                </a:solidFill>
                <a:effectLst/>
                <a:latin typeface="Open Sans"/>
                <a:hlinkClick r:id="rId2" tooltip="Create a linked list in C Programming"/>
              </a:rPr>
              <a:t>create a linked list using create()</a:t>
            </a:r>
            <a:r>
              <a:rPr lang="en-US" b="0" i="0" dirty="0">
                <a:solidFill>
                  <a:srgbClr val="000000"/>
                </a:solidFill>
                <a:effectLst/>
                <a:latin typeface="Open Sans"/>
              </a:rPr>
              <a:t>. Then and then only we can traverse through the linked list.</a:t>
            </a:r>
          </a:p>
          <a:p>
            <a:pPr algn="just">
              <a:buFont typeface="+mj-lt"/>
              <a:buAutoNum type="arabicPeriod"/>
            </a:pPr>
            <a:r>
              <a:rPr lang="en-US" b="0" i="0" dirty="0">
                <a:solidFill>
                  <a:srgbClr val="000000"/>
                </a:solidFill>
                <a:effectLst/>
                <a:latin typeface="Open Sans"/>
              </a:rPr>
              <a:t>Traversal Starts from </a:t>
            </a:r>
            <a:r>
              <a:rPr lang="en-US" b="1" i="0" dirty="0">
                <a:solidFill>
                  <a:srgbClr val="000000"/>
                </a:solidFill>
                <a:effectLst/>
                <a:latin typeface="Open Sans"/>
              </a:rPr>
              <a:t>Very First node</a:t>
            </a:r>
            <a:r>
              <a:rPr lang="en-US" b="0" i="0" dirty="0">
                <a:solidFill>
                  <a:srgbClr val="000000"/>
                </a:solidFill>
                <a:effectLst/>
                <a:latin typeface="Open Sans"/>
              </a:rPr>
              <a:t>. We cannot modify the address stored inside global variable “</a:t>
            </a:r>
            <a:r>
              <a:rPr lang="en-US" b="1" i="0" dirty="0">
                <a:solidFill>
                  <a:srgbClr val="000000"/>
                </a:solidFill>
                <a:effectLst/>
                <a:latin typeface="Open Sans"/>
              </a:rPr>
              <a:t>start</a:t>
            </a:r>
            <a:r>
              <a:rPr lang="en-US" b="0" i="0" dirty="0">
                <a:solidFill>
                  <a:srgbClr val="000000"/>
                </a:solidFill>
                <a:effectLst/>
                <a:latin typeface="Open Sans"/>
              </a:rPr>
              <a:t>” thus we have to declare one temporary variable -“</a:t>
            </a:r>
            <a:r>
              <a:rPr lang="en-US" b="1" i="0" dirty="0">
                <a:solidFill>
                  <a:srgbClr val="000000"/>
                </a:solidFill>
                <a:effectLst/>
                <a:latin typeface="Open Sans"/>
              </a:rPr>
              <a:t>temp</a:t>
            </a:r>
            <a:r>
              <a:rPr lang="en-US" b="0" i="0" dirty="0">
                <a:solidFill>
                  <a:srgbClr val="000000"/>
                </a:solidFill>
                <a:effectLst/>
                <a:latin typeface="Open Sans"/>
              </a:rPr>
              <a:t>” of type node.</a:t>
            </a:r>
          </a:p>
          <a:p>
            <a:pPr algn="just">
              <a:buFont typeface="+mj-lt"/>
              <a:buAutoNum type="arabicPeriod"/>
            </a:pPr>
            <a:r>
              <a:rPr lang="en-US" b="0" i="0" dirty="0">
                <a:solidFill>
                  <a:srgbClr val="000000"/>
                </a:solidFill>
                <a:effectLst/>
                <a:latin typeface="Open Sans"/>
              </a:rPr>
              <a:t>In order to traverse from start to end you should </a:t>
            </a:r>
            <a:r>
              <a:rPr lang="en-US" b="1" i="0" dirty="0">
                <a:solidFill>
                  <a:srgbClr val="000000"/>
                </a:solidFill>
                <a:effectLst/>
                <a:latin typeface="Open Sans"/>
              </a:rPr>
              <a:t>assign Address of Starting node</a:t>
            </a:r>
            <a:r>
              <a:rPr lang="en-US" b="0" i="0" dirty="0">
                <a:solidFill>
                  <a:srgbClr val="000000"/>
                </a:solidFill>
                <a:effectLst/>
                <a:latin typeface="Open Sans"/>
              </a:rPr>
              <a:t> in </a:t>
            </a:r>
            <a:r>
              <a:rPr lang="en-US" b="1" i="0" dirty="0">
                <a:solidFill>
                  <a:srgbClr val="000000"/>
                </a:solidFill>
                <a:effectLst/>
                <a:latin typeface="Open Sans"/>
              </a:rPr>
              <a:t>Pointer variable</a:t>
            </a:r>
            <a:r>
              <a:rPr lang="en-US" b="0" i="0" dirty="0">
                <a:solidFill>
                  <a:srgbClr val="000000"/>
                </a:solidFill>
                <a:effectLst/>
                <a:latin typeface="Open Sans"/>
              </a:rPr>
              <a:t> </a:t>
            </a:r>
            <a:r>
              <a:rPr lang="en-US" b="0" i="0" dirty="0" err="1">
                <a:solidFill>
                  <a:srgbClr val="000000"/>
                </a:solidFill>
                <a:effectLst/>
                <a:latin typeface="Open Sans"/>
              </a:rPr>
              <a:t>i.e</a:t>
            </a:r>
            <a:r>
              <a:rPr lang="en-US" b="0" i="0" dirty="0">
                <a:solidFill>
                  <a:srgbClr val="000000"/>
                </a:solidFill>
                <a:effectLst/>
                <a:latin typeface="Open Sans"/>
              </a:rPr>
              <a:t> temp</a:t>
            </a:r>
          </a:p>
          <a:p>
            <a:endParaRPr lang="en-IN" dirty="0"/>
          </a:p>
        </p:txBody>
      </p:sp>
      <p:sp>
        <p:nvSpPr>
          <p:cNvPr id="5" name="Footer Placeholder 3">
            <a:extLst>
              <a:ext uri="{FF2B5EF4-FFF2-40B4-BE49-F238E27FC236}">
                <a16:creationId xmlns="" xmlns:a16="http://schemas.microsoft.com/office/drawing/2014/main" id="{8BFE5A85-314E-4C28-84A0-616990F906C0}"/>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extLst>
      <p:ext uri="{BB962C8B-B14F-4D97-AF65-F5344CB8AC3E}">
        <p14:creationId xmlns="" xmlns:p14="http://schemas.microsoft.com/office/powerpoint/2010/main" val="20504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E785DD-9433-429F-8BE3-72E834639367}"/>
              </a:ext>
            </a:extLst>
          </p:cNvPr>
          <p:cNvSpPr>
            <a:spLocks noGrp="1"/>
          </p:cNvSpPr>
          <p:nvPr>
            <p:ph type="title"/>
          </p:nvPr>
        </p:nvSpPr>
        <p:spPr>
          <a:xfrm>
            <a:off x="877479" y="304800"/>
            <a:ext cx="8243740" cy="1144261"/>
          </a:xfrm>
        </p:spPr>
        <p:txBody>
          <a:bodyPr>
            <a:normAutofit/>
          </a:bodyPr>
          <a:lstStyle/>
          <a:p>
            <a:r>
              <a:rPr lang="en-IN" b="1" dirty="0"/>
              <a:t>Singly Linked List  display</a:t>
            </a:r>
            <a:endParaRPr lang="en-IN" dirty="0"/>
          </a:p>
        </p:txBody>
      </p:sp>
      <p:sp>
        <p:nvSpPr>
          <p:cNvPr id="3" name="Content Placeholder 2">
            <a:extLst>
              <a:ext uri="{FF2B5EF4-FFF2-40B4-BE49-F238E27FC236}">
                <a16:creationId xmlns="" xmlns:a16="http://schemas.microsoft.com/office/drawing/2014/main" id="{1D92CE87-C646-41D4-8E3B-F0A046EAF5FF}"/>
              </a:ext>
            </a:extLst>
          </p:cNvPr>
          <p:cNvSpPr>
            <a:spLocks noGrp="1"/>
          </p:cNvSpPr>
          <p:nvPr>
            <p:ph idx="1"/>
          </p:nvPr>
        </p:nvSpPr>
        <p:spPr/>
        <p:txBody>
          <a:bodyPr/>
          <a:lstStyle/>
          <a:p>
            <a:r>
              <a:rPr lang="en-IN" dirty="0"/>
              <a:t>Display the values for this single linked list as</a:t>
            </a:r>
          </a:p>
          <a:p>
            <a:pPr marL="0" indent="0">
              <a:buNone/>
            </a:pPr>
            <a:r>
              <a:rPr lang="en-IN" dirty="0"/>
              <a:t>15</a:t>
            </a:r>
            <a:r>
              <a:rPr lang="en-IN" dirty="0">
                <a:sym typeface="Wingdings" panose="05000000000000000000" pitchFamily="2" charset="2"/>
              </a:rPr>
              <a:t>2025NULL</a:t>
            </a:r>
            <a:endParaRPr lang="en-IN" dirty="0"/>
          </a:p>
          <a:p>
            <a:pPr marL="0" indent="0">
              <a:buNone/>
            </a:pPr>
            <a:endParaRPr lang="en-IN" dirty="0"/>
          </a:p>
        </p:txBody>
      </p:sp>
      <p:pic>
        <p:nvPicPr>
          <p:cNvPr id="5" name="Picture 4">
            <a:extLst>
              <a:ext uri="{FF2B5EF4-FFF2-40B4-BE49-F238E27FC236}">
                <a16:creationId xmlns="" xmlns:a16="http://schemas.microsoft.com/office/drawing/2014/main" id="{E60B68F4-5AC3-4E51-97C5-84CB6C047D0C}"/>
              </a:ext>
            </a:extLst>
          </p:cNvPr>
          <p:cNvPicPr>
            <a:picLocks noChangeAspect="1"/>
          </p:cNvPicPr>
          <p:nvPr/>
        </p:nvPicPr>
        <p:blipFill>
          <a:blip r:embed="rId2"/>
          <a:stretch>
            <a:fillRect/>
          </a:stretch>
        </p:blipFill>
        <p:spPr>
          <a:xfrm>
            <a:off x="923925" y="3858468"/>
            <a:ext cx="7296150" cy="1647259"/>
          </a:xfrm>
          <a:prstGeom prst="rect">
            <a:avLst/>
          </a:prstGeom>
        </p:spPr>
      </p:pic>
      <p:sp>
        <p:nvSpPr>
          <p:cNvPr id="6" name="Footer Placeholder 3">
            <a:extLst>
              <a:ext uri="{FF2B5EF4-FFF2-40B4-BE49-F238E27FC236}">
                <a16:creationId xmlns="" xmlns:a16="http://schemas.microsoft.com/office/drawing/2014/main" id="{5C3DEF8B-8445-4B2C-B057-110A5526BCAA}"/>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extLst>
      <p:ext uri="{BB962C8B-B14F-4D97-AF65-F5344CB8AC3E}">
        <p14:creationId xmlns="" xmlns:p14="http://schemas.microsoft.com/office/powerpoint/2010/main" val="204746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3B2CFE2D-C4F2-4259-A289-6B2815F474FA}"/>
              </a:ext>
            </a:extLst>
          </p:cNvPr>
          <p:cNvPicPr>
            <a:picLocks noGrp="1" noChangeAspect="1"/>
          </p:cNvPicPr>
          <p:nvPr>
            <p:ph idx="1"/>
          </p:nvPr>
        </p:nvPicPr>
        <p:blipFill>
          <a:blip r:embed="rId2"/>
          <a:stretch>
            <a:fillRect/>
          </a:stretch>
        </p:blipFill>
        <p:spPr>
          <a:xfrm>
            <a:off x="914400" y="2362200"/>
            <a:ext cx="6912730" cy="1775817"/>
          </a:xfrm>
          <a:prstGeom prst="rect">
            <a:avLst/>
          </a:prstGeom>
        </p:spPr>
      </p:pic>
      <p:sp>
        <p:nvSpPr>
          <p:cNvPr id="5" name="Title 1">
            <a:extLst>
              <a:ext uri="{FF2B5EF4-FFF2-40B4-BE49-F238E27FC236}">
                <a16:creationId xmlns="" xmlns:a16="http://schemas.microsoft.com/office/drawing/2014/main" id="{A71A4A8E-D089-4596-A05B-26E82A7EE235}"/>
              </a:ext>
            </a:extLst>
          </p:cNvPr>
          <p:cNvSpPr>
            <a:spLocks noGrp="1"/>
          </p:cNvSpPr>
          <p:nvPr>
            <p:ph type="title"/>
          </p:nvPr>
        </p:nvSpPr>
        <p:spPr>
          <a:xfrm>
            <a:off x="628650" y="1131094"/>
            <a:ext cx="7886700" cy="545306"/>
          </a:xfrm>
        </p:spPr>
        <p:txBody>
          <a:bodyPr>
            <a:normAutofit fontScale="90000"/>
          </a:bodyPr>
          <a:lstStyle/>
          <a:p>
            <a:r>
              <a:rPr lang="en-IN" b="1" dirty="0"/>
              <a:t> Singly Linked List create and display</a:t>
            </a:r>
            <a:endParaRPr lang="en-IN" dirty="0"/>
          </a:p>
        </p:txBody>
      </p:sp>
      <p:pic>
        <p:nvPicPr>
          <p:cNvPr id="3" name="Picture 2">
            <a:extLst>
              <a:ext uri="{FF2B5EF4-FFF2-40B4-BE49-F238E27FC236}">
                <a16:creationId xmlns="" xmlns:a16="http://schemas.microsoft.com/office/drawing/2014/main" id="{F81F1E0B-15B3-4D63-9E47-5E19C78010FD}"/>
              </a:ext>
            </a:extLst>
          </p:cNvPr>
          <p:cNvPicPr>
            <a:picLocks noChangeAspect="1"/>
          </p:cNvPicPr>
          <p:nvPr/>
        </p:nvPicPr>
        <p:blipFill>
          <a:blip r:embed="rId3"/>
          <a:stretch>
            <a:fillRect/>
          </a:stretch>
        </p:blipFill>
        <p:spPr>
          <a:xfrm>
            <a:off x="990600" y="4648200"/>
            <a:ext cx="7296150" cy="1647259"/>
          </a:xfrm>
          <a:prstGeom prst="rect">
            <a:avLst/>
          </a:prstGeom>
        </p:spPr>
      </p:pic>
      <p:sp>
        <p:nvSpPr>
          <p:cNvPr id="6" name="Footer Placeholder 3">
            <a:extLst>
              <a:ext uri="{FF2B5EF4-FFF2-40B4-BE49-F238E27FC236}">
                <a16:creationId xmlns="" xmlns:a16="http://schemas.microsoft.com/office/drawing/2014/main" id="{90D206D5-E43B-4C91-A457-3A760008D88A}"/>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extLst>
      <p:ext uri="{BB962C8B-B14F-4D97-AF65-F5344CB8AC3E}">
        <p14:creationId xmlns="" xmlns:p14="http://schemas.microsoft.com/office/powerpoint/2010/main" val="394841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3D44DE-61A5-4CBD-8133-1AD02B06277A}"/>
              </a:ext>
            </a:extLst>
          </p:cNvPr>
          <p:cNvSpPr>
            <a:spLocks noGrp="1"/>
          </p:cNvSpPr>
          <p:nvPr>
            <p:ph type="title"/>
          </p:nvPr>
        </p:nvSpPr>
        <p:spPr/>
        <p:txBody>
          <a:bodyPr/>
          <a:lstStyle/>
          <a:p>
            <a:r>
              <a:rPr lang="en-IN" dirty="0">
                <a:solidFill>
                  <a:srgbClr val="002060"/>
                </a:solidFill>
              </a:rPr>
              <a:t>Session Outcomes</a:t>
            </a:r>
          </a:p>
        </p:txBody>
      </p:sp>
      <p:sp>
        <p:nvSpPr>
          <p:cNvPr id="4" name="TextBox 3">
            <a:extLst>
              <a:ext uri="{FF2B5EF4-FFF2-40B4-BE49-F238E27FC236}">
                <a16:creationId xmlns="" xmlns:a16="http://schemas.microsoft.com/office/drawing/2014/main" id="{8307F6F4-5C91-42B2-A152-9419976BA559}"/>
              </a:ext>
            </a:extLst>
          </p:cNvPr>
          <p:cNvSpPr txBox="1"/>
          <p:nvPr/>
        </p:nvSpPr>
        <p:spPr>
          <a:xfrm>
            <a:off x="457200" y="1417638"/>
            <a:ext cx="8387645" cy="5300169"/>
          </a:xfrm>
          <a:prstGeom prst="rect">
            <a:avLst/>
          </a:prstGeom>
          <a:noFill/>
        </p:spPr>
        <p:txBody>
          <a:bodyPr wrap="square" rtlCol="0">
            <a:spAutoFit/>
          </a:bodyPr>
          <a:lstStyle/>
          <a:p>
            <a:pPr algn="just">
              <a:lnSpc>
                <a:spcPct val="115000"/>
              </a:lnSpc>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the end of this session </a:t>
            </a:r>
            <a:r>
              <a:rPr lang="en-US" dirty="0">
                <a:latin typeface="Times New Roman" panose="02020603050405020304" pitchFamily="18" charset="0"/>
                <a:ea typeface="Times New Roman" panose="02020603050405020304" pitchFamily="18" charset="0"/>
                <a:cs typeface="Times New Roman" panose="02020603050405020304" pitchFamily="18" charset="0"/>
              </a:rPr>
              <a:t>Single linked list operations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students will be able to:</a:t>
            </a:r>
          </a:p>
          <a:p>
            <a:pPr algn="just">
              <a:lnSpc>
                <a:spcPct val="115000"/>
              </a:lnSpc>
              <a:spcAft>
                <a:spcPts val="0"/>
              </a:spcAft>
            </a:pP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rabicPeriod"/>
            </a:pPr>
            <a:r>
              <a:rPr lang="en-IN" dirty="0">
                <a:latin typeface="Times New Roman" panose="02020603050405020304" pitchFamily="18" charset="0"/>
                <a:ea typeface="Times New Roman" panose="02020603050405020304" pitchFamily="18" charset="0"/>
                <a:cs typeface="Times New Roman" panose="02020603050405020304" pitchFamily="18" charset="0"/>
              </a:rPr>
              <a:t>Explain SINGLE LINKED LIST : CREATE Operations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15000"/>
              </a:lnSpc>
              <a:spcAft>
                <a:spcPts val="0"/>
              </a:spcAft>
            </a:pP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2. </a:t>
            </a:r>
            <a:r>
              <a:rPr lang="en-IN" dirty="0">
                <a:latin typeface="Times New Roman" panose="02020603050405020304" pitchFamily="18" charset="0"/>
                <a:ea typeface="Times New Roman" panose="02020603050405020304" pitchFamily="18" charset="0"/>
                <a:cs typeface="Times New Roman" panose="02020603050405020304" pitchFamily="18" charset="0"/>
              </a:rPr>
              <a:t>Explain SINGLE LINKED LIST : Display Operations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en-IN" dirty="0"/>
          </a:p>
          <a:p>
            <a:pPr marL="685800" indent="-685800" algn="ctr">
              <a:buFont typeface="Wingdings" panose="05000000000000000000" pitchFamily="2" charset="2"/>
              <a:buChar char="q"/>
            </a:pPr>
            <a:r>
              <a:rPr lang="en-US" sz="4000" b="1" dirty="0">
                <a:ln w="10541" cmpd="sng">
                  <a:solidFill>
                    <a:schemeClr val="accent1">
                      <a:shade val="88000"/>
                      <a:satMod val="110000"/>
                    </a:schemeClr>
                  </a:solidFill>
                  <a:prstDash val="solid"/>
                </a:ln>
                <a:solidFill>
                  <a:srgbClr val="002060"/>
                </a:solidFill>
              </a:rPr>
              <a:t>Single Linked List</a:t>
            </a:r>
          </a:p>
          <a:p>
            <a:pPr marL="685800" indent="-685800" algn="ctr">
              <a:buFont typeface="Wingdings" panose="05000000000000000000" pitchFamily="2" charset="2"/>
              <a:buChar char="v"/>
            </a:pPr>
            <a:r>
              <a:rPr lang="en-US" sz="4000" b="1" dirty="0">
                <a:ln w="10541" cmpd="sng">
                  <a:solidFill>
                    <a:schemeClr val="accent1">
                      <a:shade val="88000"/>
                      <a:satMod val="110000"/>
                    </a:schemeClr>
                  </a:solidFill>
                  <a:prstDash val="solid"/>
                </a:ln>
                <a:solidFill>
                  <a:srgbClr val="002060"/>
                </a:solidFill>
              </a:rPr>
              <a:t>Create</a:t>
            </a:r>
          </a:p>
          <a:p>
            <a:pPr marL="685800" indent="-685800" algn="ctr">
              <a:buFont typeface="Wingdings" panose="05000000000000000000" pitchFamily="2" charset="2"/>
              <a:buChar char="v"/>
            </a:pPr>
            <a:r>
              <a:rPr lang="en-US" sz="4000" b="1" dirty="0">
                <a:ln w="10541" cmpd="sng">
                  <a:solidFill>
                    <a:schemeClr val="accent1">
                      <a:shade val="88000"/>
                      <a:satMod val="110000"/>
                    </a:schemeClr>
                  </a:solidFill>
                  <a:prstDash val="solid"/>
                </a:ln>
                <a:solidFill>
                  <a:srgbClr val="002060"/>
                </a:solidFill>
              </a:rPr>
              <a:t>Display </a:t>
            </a:r>
            <a:endParaRPr lang="en-IN" sz="4000" dirty="0"/>
          </a:p>
          <a:p>
            <a:pPr lvl="0" algn="just">
              <a:lnSpc>
                <a:spcPct val="115000"/>
              </a:lnSpc>
              <a:spcAft>
                <a:spcPts val="1000"/>
              </a:spcAft>
            </a:pPr>
            <a:endParaRPr lang="en-IN" dirty="0"/>
          </a:p>
          <a:p>
            <a:pPr lvl="0" algn="just">
              <a:lnSpc>
                <a:spcPct val="115000"/>
              </a:lnSpc>
              <a:spcAft>
                <a:spcPts val="1000"/>
              </a:spcAft>
            </a:pPr>
            <a:endParaRPr lang="en-IN" dirty="0"/>
          </a:p>
          <a:p>
            <a:pPr lvl="0" algn="just">
              <a:lnSpc>
                <a:spcPct val="115000"/>
              </a:lnSpc>
              <a:spcAft>
                <a:spcPts val="1000"/>
              </a:spcAft>
            </a:pPr>
            <a:endParaRPr lang="en-IN" dirty="0"/>
          </a:p>
        </p:txBody>
      </p:sp>
      <p:sp>
        <p:nvSpPr>
          <p:cNvPr id="5" name="Footer Placeholder 3">
            <a:extLst>
              <a:ext uri="{FF2B5EF4-FFF2-40B4-BE49-F238E27FC236}">
                <a16:creationId xmlns="" xmlns:a16="http://schemas.microsoft.com/office/drawing/2014/main" id="{3E347D05-3BDC-4791-9D1F-2F3E5C73E809}"/>
              </a:ext>
            </a:extLst>
          </p:cNvPr>
          <p:cNvSpPr>
            <a:spLocks noGrp="1"/>
          </p:cNvSpPr>
          <p:nvPr>
            <p:ph type="ftr" sz="quarter" idx="11"/>
          </p:nvPr>
        </p:nvSpPr>
        <p:spPr>
          <a:xfrm>
            <a:off x="207390" y="6372520"/>
            <a:ext cx="8704790" cy="409280"/>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a:t>
            </a:r>
            <a:r>
              <a:rPr lang="en-US" sz="2000" b="1" i="1" dirty="0" smtClean="0">
                <a:solidFill>
                  <a:schemeClr val="tx1"/>
                </a:solidFill>
                <a:latin typeface="Times New Roman" panose="02020603050405020304" pitchFamily="18" charset="0"/>
                <a:cs typeface="Times New Roman" panose="02020603050405020304" pitchFamily="18" charset="0"/>
              </a:rPr>
              <a:t>P-1                                             </a:t>
            </a:r>
            <a:r>
              <a:rPr lang="en-US" sz="2000" b="1" i="1" dirty="0">
                <a:solidFill>
                  <a:schemeClr val="tx1"/>
                </a:solidFill>
                <a:latin typeface="Times New Roman" panose="02020603050405020304" pitchFamily="18" charset="0"/>
                <a:cs typeface="Times New Roman" panose="02020603050405020304" pitchFamily="18" charset="0"/>
              </a:rPr>
              <a:t>BES-1</a:t>
            </a:r>
          </a:p>
        </p:txBody>
      </p:sp>
    </p:spTree>
    <p:extLst>
      <p:ext uri="{BB962C8B-B14F-4D97-AF65-F5344CB8AC3E}">
        <p14:creationId xmlns="" xmlns:p14="http://schemas.microsoft.com/office/powerpoint/2010/main" val="311898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1000"/>
                                        <p:tgtEl>
                                          <p:spTgt spid="4">
                                            <p:txEl>
                                              <p:pRg st="7" end="7"/>
                                            </p:txEl>
                                          </p:spTgt>
                                        </p:tgtEl>
                                      </p:cBhvr>
                                    </p:animEffect>
                                    <p:anim calcmode="lin" valueType="num">
                                      <p:cBhvr>
                                        <p:cTn id="3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anim calcmode="lin" valueType="num">
                                      <p:cBhvr>
                                        <p:cTn id="4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lvl="0" indent="-514350" algn="just">
              <a:buAutoNum type="arabicPeriod"/>
            </a:pPr>
            <a:r>
              <a:rPr lang="en-IN" b="1" dirty="0"/>
              <a:t>Write a program in C to create a Singly Linked List and display it in  order.</a:t>
            </a:r>
          </a:p>
          <a:p>
            <a:pPr marL="514350" indent="-514350" algn="just">
              <a:buFont typeface="Arial" pitchFamily="34" charset="0"/>
              <a:buAutoNum type="arabicPeriod"/>
            </a:pPr>
            <a:r>
              <a:rPr lang="en-US" b="1" dirty="0"/>
              <a:t>Write a program in C to create a singly linked list of n nodes and display it in reverse order.</a:t>
            </a:r>
          </a:p>
          <a:p>
            <a:endParaRPr lang="en-US" dirty="0"/>
          </a:p>
        </p:txBody>
      </p:sp>
      <p:sp>
        <p:nvSpPr>
          <p:cNvPr id="6" name="Rectangle 5"/>
          <p:cNvSpPr/>
          <p:nvPr/>
        </p:nvSpPr>
        <p:spPr>
          <a:xfrm>
            <a:off x="1981200" y="381000"/>
            <a:ext cx="5536837"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Practice Session</a:t>
            </a:r>
          </a:p>
        </p:txBody>
      </p:sp>
      <p:sp>
        <p:nvSpPr>
          <p:cNvPr id="5" name="Footer Placeholder 3">
            <a:extLst>
              <a:ext uri="{FF2B5EF4-FFF2-40B4-BE49-F238E27FC236}">
                <a16:creationId xmlns="" xmlns:a16="http://schemas.microsoft.com/office/drawing/2014/main" id="{E9C4CA59-E1A8-4555-963B-462E6D80F793}"/>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28800" y="2133600"/>
            <a:ext cx="5257800" cy="92333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p>
        </p:txBody>
      </p:sp>
      <p:sp>
        <p:nvSpPr>
          <p:cNvPr id="4" name="Footer Placeholder 3">
            <a:extLst>
              <a:ext uri="{FF2B5EF4-FFF2-40B4-BE49-F238E27FC236}">
                <a16:creationId xmlns="" xmlns:a16="http://schemas.microsoft.com/office/drawing/2014/main" id="{B9A4755B-9B67-4952-8311-CD7265E12705}"/>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91885" y="76200"/>
            <a:ext cx="8347167" cy="1350147"/>
          </a:xfrm>
        </p:spPr>
        <p:txBody>
          <a:bodyPr>
            <a:normAutofit/>
          </a:bodyPr>
          <a:lstStyle/>
          <a:p>
            <a:r>
              <a:rPr lang="en-US" dirty="0">
                <a:solidFill>
                  <a:schemeClr val="tx1"/>
                </a:solidFill>
                <a:latin typeface="Times New Roman" pitchFamily="18" charset="0"/>
                <a:cs typeface="Times New Roman" pitchFamily="18" charset="0"/>
              </a:rPr>
              <a:t>Learning Objectives</a:t>
            </a:r>
            <a:r>
              <a:rPr lang="en-US" sz="3200" dirty="0">
                <a:solidFill>
                  <a:schemeClr val="tx1"/>
                </a:solidFill>
                <a:latin typeface="Times New Roman" pitchFamily="18" charset="0"/>
                <a:cs typeface="Times New Roman" pitchFamily="18" charset="0"/>
              </a:rPr>
              <a:t/>
            </a:r>
            <a:br>
              <a:rPr lang="en-US" sz="3200" dirty="0">
                <a:solidFill>
                  <a:schemeClr val="tx1"/>
                </a:solidFill>
                <a:latin typeface="Times New Roman" pitchFamily="18" charset="0"/>
                <a:cs typeface="Times New Roman" pitchFamily="18" charset="0"/>
              </a:rPr>
            </a:br>
            <a:endParaRPr lang="en-US" sz="3200" dirty="0"/>
          </a:p>
        </p:txBody>
      </p:sp>
      <p:sp>
        <p:nvSpPr>
          <p:cNvPr id="8" name="Content Placeholder 7"/>
          <p:cNvSpPr>
            <a:spLocks noGrp="1"/>
          </p:cNvSpPr>
          <p:nvPr>
            <p:ph idx="4294967295"/>
          </p:nvPr>
        </p:nvSpPr>
        <p:spPr>
          <a:xfrm>
            <a:off x="404948" y="1332089"/>
            <a:ext cx="7982695" cy="5000978"/>
          </a:xfrm>
        </p:spPr>
        <p:txBody>
          <a:bodyPr/>
          <a:lstStyle/>
          <a:p>
            <a:pPr marL="0" lvl="0" indent="0" algn="just">
              <a:buNone/>
            </a:pPr>
            <a:r>
              <a:rPr lang="en-US" dirty="0"/>
              <a:t>1. To provide the knowledge of basic concept of linked list and their implementations. </a:t>
            </a:r>
          </a:p>
          <a:p>
            <a:pPr marL="0" lvl="0" indent="0" algn="just">
              <a:buNone/>
            </a:pPr>
            <a:r>
              <a:rPr lang="en-US" dirty="0"/>
              <a:t>2. To understand importance of single linked list in context of writing efficient programs. </a:t>
            </a:r>
          </a:p>
          <a:p>
            <a:pPr marL="0" lvl="0" indent="0" algn="just">
              <a:buNone/>
            </a:pPr>
            <a:r>
              <a:rPr lang="en-US" dirty="0"/>
              <a:t>3. To develop skills to apply appropriate single linked list Create and display operations in problem solving.</a:t>
            </a:r>
          </a:p>
          <a:p>
            <a:pPr>
              <a:buNone/>
            </a:pPr>
            <a:endParaRPr lang="en-US" sz="2800" dirty="0"/>
          </a:p>
          <a:p>
            <a:pPr>
              <a:buNone/>
            </a:pPr>
            <a:endParaRPr lang="en-US" sz="2800" dirty="0">
              <a:solidFill>
                <a:schemeClr val="tx1"/>
              </a:solidFill>
              <a:latin typeface="Times New Roman" pitchFamily="18" charset="0"/>
              <a:cs typeface="Times New Roman" pitchFamily="18" charset="0"/>
            </a:endParaRPr>
          </a:p>
        </p:txBody>
      </p:sp>
      <p:sp>
        <p:nvSpPr>
          <p:cNvPr id="5" name="Footer Placeholder 3">
            <a:extLst>
              <a:ext uri="{FF2B5EF4-FFF2-40B4-BE49-F238E27FC236}">
                <a16:creationId xmlns="" xmlns:a16="http://schemas.microsoft.com/office/drawing/2014/main" id="{0AE68B9B-7F57-4A82-85BB-2A63DDF2D72E}"/>
              </a:ext>
            </a:extLst>
          </p:cNvPr>
          <p:cNvSpPr>
            <a:spLocks noGrp="1"/>
          </p:cNvSpPr>
          <p:nvPr>
            <p:ph type="ftr" sz="quarter" idx="11"/>
          </p:nvPr>
        </p:nvSpPr>
        <p:spPr>
          <a:xfrm>
            <a:off x="207390" y="6372520"/>
            <a:ext cx="8704790" cy="409280"/>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a:t>
            </a:r>
            <a:r>
              <a:rPr lang="en-US" sz="2000" b="1" i="1" dirty="0" smtClean="0">
                <a:solidFill>
                  <a:schemeClr val="tx1"/>
                </a:solidFill>
                <a:latin typeface="Times New Roman" panose="02020603050405020304" pitchFamily="18" charset="0"/>
                <a:cs typeface="Times New Roman" panose="02020603050405020304" pitchFamily="18" charset="0"/>
              </a:rPr>
              <a:t>P-1                                              </a:t>
            </a:r>
            <a:r>
              <a:rPr lang="en-US" sz="2000" b="1" i="1" dirty="0">
                <a:solidFill>
                  <a:schemeClr val="tx1"/>
                </a:solidFill>
                <a:latin typeface="Times New Roman" panose="02020603050405020304" pitchFamily="18" charset="0"/>
                <a:cs typeface="Times New Roman" panose="02020603050405020304" pitchFamily="18" charset="0"/>
              </a:rPr>
              <a:t>BES-1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1000"/>
                                        <p:tgtEl>
                                          <p:spTgt spid="8">
                                            <p:txEl>
                                              <p:pRg st="1" end="1"/>
                                            </p:txEl>
                                          </p:spTgt>
                                        </p:tgtEl>
                                      </p:cBhvr>
                                    </p:animEffect>
                                    <p:anim calcmode="lin" valueType="num">
                                      <p:cBhvr>
                                        <p:cTn id="2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fade">
                                      <p:cBhvr>
                                        <p:cTn id="26" dur="1000"/>
                                        <p:tgtEl>
                                          <p:spTgt spid="8">
                                            <p:txEl>
                                              <p:pRg st="2" end="2"/>
                                            </p:txEl>
                                          </p:spTgt>
                                        </p:tgtEl>
                                      </p:cBhvr>
                                    </p:animEffect>
                                    <p:anim calcmode="lin" valueType="num">
                                      <p:cBhvr>
                                        <p:cTn id="2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265A29-914B-4DEC-8BC7-E3C0ECF6A020}"/>
              </a:ext>
            </a:extLst>
          </p:cNvPr>
          <p:cNvSpPr>
            <a:spLocks noGrp="1"/>
          </p:cNvSpPr>
          <p:nvPr>
            <p:ph type="title"/>
          </p:nvPr>
        </p:nvSpPr>
        <p:spPr/>
        <p:txBody>
          <a:bodyPr/>
          <a:lstStyle/>
          <a:p>
            <a:r>
              <a:rPr lang="en-IN" dirty="0">
                <a:solidFill>
                  <a:srgbClr val="002060"/>
                </a:solidFill>
              </a:rPr>
              <a:t>Need of the session</a:t>
            </a:r>
          </a:p>
        </p:txBody>
      </p:sp>
      <p:sp>
        <p:nvSpPr>
          <p:cNvPr id="5" name="TextBox 4">
            <a:extLst>
              <a:ext uri="{FF2B5EF4-FFF2-40B4-BE49-F238E27FC236}">
                <a16:creationId xmlns="" xmlns:a16="http://schemas.microsoft.com/office/drawing/2014/main" id="{B7CA4054-291D-444D-BB6C-74EF3BAA38D7}"/>
              </a:ext>
            </a:extLst>
          </p:cNvPr>
          <p:cNvSpPr txBox="1"/>
          <p:nvPr/>
        </p:nvSpPr>
        <p:spPr>
          <a:xfrm>
            <a:off x="685801" y="1580444"/>
            <a:ext cx="7620000"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It </a:t>
            </a:r>
            <a:r>
              <a:rPr lang="en-IN" b="0" i="0" dirty="0">
                <a:solidFill>
                  <a:srgbClr val="000000"/>
                </a:solidFill>
                <a:effectLst/>
                <a:latin typeface="Arial" panose="020B0604020202020204" pitchFamily="34" charset="0"/>
              </a:rPr>
              <a:t>used for data storage.</a:t>
            </a:r>
          </a:p>
          <a:p>
            <a:pPr marL="285750" indent="-285750" algn="just">
              <a:buFont typeface="Wingdings" panose="05000000000000000000" pitchFamily="2" charset="2"/>
              <a:buChar char="Ø"/>
            </a:pPr>
            <a:endParaRPr lang="en-IN" dirty="0">
              <a:solidFill>
                <a:srgbClr val="000000"/>
              </a:solidFill>
              <a:latin typeface="Arial" panose="020B0604020202020204" pitchFamily="34" charset="0"/>
            </a:endParaRPr>
          </a:p>
          <a:p>
            <a:pPr marL="285750" indent="-285750" algn="just">
              <a:buFont typeface="Wingdings" panose="05000000000000000000" pitchFamily="2" charset="2"/>
              <a:buChar char="Ø"/>
            </a:pPr>
            <a:endParaRPr lang="en-IN" b="0" i="0" dirty="0">
              <a:solidFill>
                <a:srgbClr val="000000"/>
              </a:solidFill>
              <a:effectLst/>
              <a:latin typeface="Arial" panose="020B0604020202020204" pitchFamily="34" charset="0"/>
            </a:endParaRPr>
          </a:p>
          <a:p>
            <a:pPr algn="just"/>
            <a:endParaRPr lang="en-IN" b="0" i="0" dirty="0">
              <a:solidFill>
                <a:srgbClr val="000000"/>
              </a:solidFill>
              <a:effectLst/>
              <a:latin typeface="Arial" panose="020B0604020202020204" pitchFamily="34" charset="0"/>
            </a:endParaRPr>
          </a:p>
          <a:p>
            <a:pPr marL="285750" indent="-285750" algn="just">
              <a:buFont typeface="Wingdings" panose="05000000000000000000" pitchFamily="2" charset="2"/>
              <a:buChar char="Ø"/>
            </a:pPr>
            <a:r>
              <a:rPr lang="en-IN" dirty="0">
                <a:solidFill>
                  <a:srgbClr val="000000"/>
                </a:solidFill>
                <a:latin typeface="Arial" panose="020B0604020202020204" pitchFamily="34" charset="0"/>
              </a:rPr>
              <a:t>To perform creating nodes in single lined list  effectively.</a:t>
            </a:r>
          </a:p>
          <a:p>
            <a:pPr marL="285750" indent="-285750" algn="just">
              <a:buFont typeface="Wingdings" panose="05000000000000000000" pitchFamily="2" charset="2"/>
              <a:buChar char="Ø"/>
            </a:pPr>
            <a:endParaRPr lang="en-IN" dirty="0">
              <a:solidFill>
                <a:srgbClr val="000000"/>
              </a:solidFill>
              <a:latin typeface="Arial" panose="020B0604020202020204" pitchFamily="34" charset="0"/>
            </a:endParaRPr>
          </a:p>
          <a:p>
            <a:pPr marL="285750" indent="-285750" algn="just">
              <a:buFont typeface="Wingdings" panose="05000000000000000000" pitchFamily="2" charset="2"/>
              <a:buChar char="Ø"/>
            </a:pPr>
            <a:endParaRPr lang="en-IN" dirty="0">
              <a:solidFill>
                <a:srgbClr val="000000"/>
              </a:solidFill>
              <a:latin typeface="Arial" panose="020B0604020202020204" pitchFamily="34" charset="0"/>
            </a:endParaRPr>
          </a:p>
          <a:p>
            <a:pPr marL="285750" indent="-285750" algn="just">
              <a:buFont typeface="Wingdings" panose="05000000000000000000" pitchFamily="2" charset="2"/>
              <a:buChar char="Ø"/>
            </a:pPr>
            <a:endParaRPr lang="en-IN" dirty="0">
              <a:solidFill>
                <a:srgbClr val="000000"/>
              </a:solidFill>
              <a:latin typeface="Arial" panose="020B0604020202020204" pitchFamily="34" charset="0"/>
            </a:endParaRPr>
          </a:p>
          <a:p>
            <a:pPr marL="285750" indent="-285750" algn="just">
              <a:buFont typeface="Wingdings" panose="05000000000000000000" pitchFamily="2" charset="2"/>
              <a:buChar char="Ø"/>
            </a:pPr>
            <a:r>
              <a:rPr lang="en-IN" dirty="0">
                <a:solidFill>
                  <a:srgbClr val="000000"/>
                </a:solidFill>
                <a:latin typeface="Arial" panose="020B0604020202020204" pitchFamily="34" charset="0"/>
              </a:rPr>
              <a:t>To perform display operations.</a:t>
            </a:r>
            <a:endParaRPr lang="en-IN" dirty="0"/>
          </a:p>
        </p:txBody>
      </p:sp>
      <p:sp>
        <p:nvSpPr>
          <p:cNvPr id="6" name="Footer Placeholder 3">
            <a:extLst>
              <a:ext uri="{FF2B5EF4-FFF2-40B4-BE49-F238E27FC236}">
                <a16:creationId xmlns="" xmlns:a16="http://schemas.microsoft.com/office/drawing/2014/main" id="{79BF0309-962D-4FFA-8B8E-1A331A64B544}"/>
              </a:ext>
            </a:extLst>
          </p:cNvPr>
          <p:cNvSpPr>
            <a:spLocks noGrp="1"/>
          </p:cNvSpPr>
          <p:nvPr>
            <p:ph type="ftr" sz="quarter" idx="11"/>
          </p:nvPr>
        </p:nvSpPr>
        <p:spPr>
          <a:xfrm>
            <a:off x="207390" y="6372520"/>
            <a:ext cx="8704790" cy="409280"/>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extLst>
      <p:ext uri="{BB962C8B-B14F-4D97-AF65-F5344CB8AC3E}">
        <p14:creationId xmlns="" xmlns:p14="http://schemas.microsoft.com/office/powerpoint/2010/main" val="103111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 calcmode="lin" valueType="num">
                                      <p:cBhvr additive="base">
                                        <p:cTn id="1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E5978F-AD53-46C5-9F22-27968921BBE3}"/>
              </a:ext>
            </a:extLst>
          </p:cNvPr>
          <p:cNvSpPr>
            <a:spLocks noGrp="1"/>
          </p:cNvSpPr>
          <p:nvPr>
            <p:ph type="title"/>
          </p:nvPr>
        </p:nvSpPr>
        <p:spPr/>
        <p:txBody>
          <a:bodyPr/>
          <a:lstStyle/>
          <a:p>
            <a:r>
              <a:rPr lang="en-IN" dirty="0"/>
              <a:t>Linked List</a:t>
            </a:r>
          </a:p>
        </p:txBody>
      </p:sp>
      <p:sp>
        <p:nvSpPr>
          <p:cNvPr id="3" name="Content Placeholder 2">
            <a:extLst>
              <a:ext uri="{FF2B5EF4-FFF2-40B4-BE49-F238E27FC236}">
                <a16:creationId xmlns="" xmlns:a16="http://schemas.microsoft.com/office/drawing/2014/main" id="{C1B3ADC9-4E24-4C3B-8500-49BA3E737B01}"/>
              </a:ext>
            </a:extLst>
          </p:cNvPr>
          <p:cNvSpPr>
            <a:spLocks noGrp="1"/>
          </p:cNvSpPr>
          <p:nvPr>
            <p:ph idx="1"/>
          </p:nvPr>
        </p:nvSpPr>
        <p:spPr/>
        <p:txBody>
          <a:bodyPr>
            <a:normAutofit/>
          </a:bodyPr>
          <a:lstStyle/>
          <a:p>
            <a:r>
              <a:rPr lang="en-US" sz="1800" dirty="0"/>
              <a:t>A node is a collection of two sub-elements or parts. A data part that stores the element and a next part that stores the link to the next node or NULL.</a:t>
            </a:r>
          </a:p>
          <a:p>
            <a:endParaRPr lang="en-US" sz="1800" dirty="0"/>
          </a:p>
          <a:p>
            <a:endParaRPr lang="en-US" sz="1800" dirty="0"/>
          </a:p>
          <a:p>
            <a:endParaRPr lang="en-US" sz="1800" dirty="0"/>
          </a:p>
          <a:p>
            <a:pPr marL="0" indent="0">
              <a:buNone/>
            </a:pPr>
            <a:r>
              <a:rPr lang="en-US" sz="1800" dirty="0"/>
              <a:t>                                                                </a:t>
            </a:r>
          </a:p>
          <a:p>
            <a:pPr marL="0" indent="0">
              <a:buNone/>
            </a:pPr>
            <a:r>
              <a:rPr lang="en-US" sz="1800" dirty="0"/>
              <a:t>                                                                    Node</a:t>
            </a:r>
          </a:p>
          <a:p>
            <a:pPr marL="0" indent="0">
              <a:buNone/>
            </a:pPr>
            <a:endParaRPr lang="en-US" sz="1800" dirty="0"/>
          </a:p>
          <a:p>
            <a:pPr marL="0" indent="0">
              <a:buNone/>
            </a:pPr>
            <a:endParaRPr lang="en-IN" sz="1800" dirty="0"/>
          </a:p>
        </p:txBody>
      </p:sp>
      <p:pic>
        <p:nvPicPr>
          <p:cNvPr id="4098" name="Picture 2" descr="enter image description here">
            <a:extLst>
              <a:ext uri="{FF2B5EF4-FFF2-40B4-BE49-F238E27FC236}">
                <a16:creationId xmlns="" xmlns:a16="http://schemas.microsoft.com/office/drawing/2014/main" id="{21C9F761-2A0F-461B-A870-169AC4EC8963}"/>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52775" y="2590800"/>
            <a:ext cx="2838450" cy="9525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Footer Placeholder 3">
            <a:extLst>
              <a:ext uri="{FF2B5EF4-FFF2-40B4-BE49-F238E27FC236}">
                <a16:creationId xmlns="" xmlns:a16="http://schemas.microsoft.com/office/drawing/2014/main" id="{7B63EB43-E6CF-4E85-AE4B-0A8641FD6C36}"/>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extLst>
      <p:ext uri="{BB962C8B-B14F-4D97-AF65-F5344CB8AC3E}">
        <p14:creationId xmlns="" xmlns:p14="http://schemas.microsoft.com/office/powerpoint/2010/main" val="27475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805763-0ED7-40D6-B316-8B36B4B70DDC}"/>
              </a:ext>
            </a:extLst>
          </p:cNvPr>
          <p:cNvSpPr>
            <a:spLocks noGrp="1"/>
          </p:cNvSpPr>
          <p:nvPr>
            <p:ph type="title"/>
          </p:nvPr>
        </p:nvSpPr>
        <p:spPr/>
        <p:txBody>
          <a:bodyPr/>
          <a:lstStyle/>
          <a:p>
            <a:r>
              <a:rPr lang="en-IN"/>
              <a:t> Singly Linked List</a:t>
            </a:r>
            <a:endParaRPr lang="en-IN" dirty="0"/>
          </a:p>
        </p:txBody>
      </p:sp>
      <p:sp>
        <p:nvSpPr>
          <p:cNvPr id="3" name="Content Placeholder 2">
            <a:extLst>
              <a:ext uri="{FF2B5EF4-FFF2-40B4-BE49-F238E27FC236}">
                <a16:creationId xmlns="" xmlns:a16="http://schemas.microsoft.com/office/drawing/2014/main" id="{03562B41-106C-4C26-8C4E-23283CA42099}"/>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Singly linked lists contain nodes which have a data part as well as an address part  i.e. next, which points to the next node in the sequence of nodes.</a:t>
            </a:r>
          </a:p>
          <a:p>
            <a:endParaRPr lang="en-IN" dirty="0"/>
          </a:p>
        </p:txBody>
      </p:sp>
      <p:pic>
        <p:nvPicPr>
          <p:cNvPr id="6" name="Picture 2" descr="Data Structure : Singly Linked list - Codeforwin">
            <a:extLst>
              <a:ext uri="{FF2B5EF4-FFF2-40B4-BE49-F238E27FC236}">
                <a16:creationId xmlns="" xmlns:a16="http://schemas.microsoft.com/office/drawing/2014/main" id="{9C4BE2E8-2D4D-4783-9B1F-1B637879E786}"/>
              </a:ext>
            </a:extLst>
          </p:cNvPr>
          <p:cNvPicPr>
            <a:picLocks noChangeAspect="1" noChangeArrowheads="1"/>
          </p:cNvPicPr>
          <p:nvPr/>
        </p:nvPicPr>
        <p:blipFill>
          <a:blip r:embed="rId2">
            <a:extLst>
              <a:ext uri="{28A0092B-C50C-407E-A947-70E740481C1C}">
                <a14:useLocalDpi xmlns="" xmlns:a14="http://schemas.microsoft.com/office/drawing/2010/main" val="0"/>
              </a:ext>
            </a:extLst>
          </a:blip>
          <a:stretch>
            <a:fillRect/>
          </a:stretch>
        </p:blipFill>
        <p:spPr bwMode="auto">
          <a:xfrm>
            <a:off x="1143000" y="3616609"/>
            <a:ext cx="6248400" cy="2635224"/>
          </a:xfrm>
          <a:prstGeom prst="rect">
            <a:avLst/>
          </a:prstGeom>
          <a:noFill/>
          <a:extLst>
            <a:ext uri="{909E8E84-426E-40DD-AFC4-6F175D3DCCD1}">
              <a14:hiddenFill xmlns="" xmlns:a14="http://schemas.microsoft.com/office/drawing/2010/main">
                <a:solidFill>
                  <a:srgbClr val="FFFFFF"/>
                </a:solidFill>
              </a14:hiddenFill>
            </a:ext>
          </a:extLst>
        </p:spPr>
      </p:pic>
      <p:sp>
        <p:nvSpPr>
          <p:cNvPr id="40" name="Footer Placeholder 3">
            <a:extLst>
              <a:ext uri="{FF2B5EF4-FFF2-40B4-BE49-F238E27FC236}">
                <a16:creationId xmlns="" xmlns:a16="http://schemas.microsoft.com/office/drawing/2014/main" id="{2D025D74-F988-4F60-9629-9F177F08F144}"/>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extLst>
      <p:ext uri="{BB962C8B-B14F-4D97-AF65-F5344CB8AC3E}">
        <p14:creationId xmlns="" xmlns:p14="http://schemas.microsoft.com/office/powerpoint/2010/main" val="379628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F51B89E8-F88B-40A4-A39E-3946440B16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 xmlns:a16="http://schemas.microsoft.com/office/drawing/2014/main" id="{B335AE8D-B60B-4BC5-98A0-ADB3712C8D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91" y="0"/>
            <a:ext cx="9141618" cy="3428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4973607A-318B-41D5-8F62-94BFB6547727}"/>
              </a:ext>
            </a:extLst>
          </p:cNvPr>
          <p:cNvSpPr>
            <a:spLocks noGrp="1"/>
          </p:cNvSpPr>
          <p:nvPr>
            <p:ph type="title"/>
          </p:nvPr>
        </p:nvSpPr>
        <p:spPr>
          <a:xfrm>
            <a:off x="721922" y="624654"/>
            <a:ext cx="7700156" cy="954625"/>
          </a:xfrm>
        </p:spPr>
        <p:txBody>
          <a:bodyPr>
            <a:normAutofit/>
          </a:bodyPr>
          <a:lstStyle/>
          <a:p>
            <a:pPr algn="ctr"/>
            <a:r>
              <a:rPr lang="en-IN" sz="3500" b="1" dirty="0">
                <a:solidFill>
                  <a:srgbClr val="FFFFFF"/>
                </a:solidFill>
              </a:rPr>
              <a:t>              Singly Linked List</a:t>
            </a:r>
            <a:endParaRPr lang="en-IN" sz="3500" dirty="0">
              <a:solidFill>
                <a:srgbClr val="FFFFFF"/>
              </a:solidFill>
            </a:endParaRPr>
          </a:p>
        </p:txBody>
      </p:sp>
      <p:sp>
        <p:nvSpPr>
          <p:cNvPr id="3" name="Content Placeholder 2">
            <a:extLst>
              <a:ext uri="{FF2B5EF4-FFF2-40B4-BE49-F238E27FC236}">
                <a16:creationId xmlns="" xmlns:a16="http://schemas.microsoft.com/office/drawing/2014/main" id="{A30E834A-D8BF-4385-B2D0-13E0FF762A73}"/>
              </a:ext>
            </a:extLst>
          </p:cNvPr>
          <p:cNvSpPr>
            <a:spLocks noGrp="1"/>
          </p:cNvSpPr>
          <p:nvPr>
            <p:ph idx="1"/>
          </p:nvPr>
        </p:nvSpPr>
        <p:spPr>
          <a:xfrm>
            <a:off x="381000" y="1766888"/>
            <a:ext cx="8229600" cy="1474502"/>
          </a:xfrm>
        </p:spPr>
        <p:txBody>
          <a:bodyPr anchor="t">
            <a:normAutofit/>
          </a:bodyPr>
          <a:lstStyle/>
          <a:p>
            <a:pPr>
              <a:buFont typeface="Wingdings" panose="05000000000000000000" pitchFamily="2" charset="2"/>
              <a:buChar char="q"/>
            </a:pPr>
            <a:r>
              <a:rPr lang="en-US" sz="1700" dirty="0">
                <a:solidFill>
                  <a:srgbClr val="FFFFFF"/>
                </a:solidFill>
                <a:latin typeface="DejaVuSans"/>
              </a:rPr>
              <a:t>Singly linked lists contain nodes which have a </a:t>
            </a:r>
            <a:r>
              <a:rPr lang="en-US" sz="1700" b="1" dirty="0">
                <a:solidFill>
                  <a:srgbClr val="FFFFFF"/>
                </a:solidFill>
                <a:latin typeface="DejaVuSans-Bold"/>
              </a:rPr>
              <a:t>data </a:t>
            </a:r>
            <a:r>
              <a:rPr lang="en-US" sz="1700" dirty="0">
                <a:solidFill>
                  <a:srgbClr val="FFFFFF"/>
                </a:solidFill>
                <a:latin typeface="DejaVuSans"/>
              </a:rPr>
              <a:t>part as well as an </a:t>
            </a:r>
            <a:r>
              <a:rPr lang="en-US" sz="1700" b="1" dirty="0">
                <a:solidFill>
                  <a:srgbClr val="FFFFFF"/>
                </a:solidFill>
                <a:latin typeface="DejaVuSans-Bold"/>
              </a:rPr>
              <a:t>address part  </a:t>
            </a:r>
            <a:r>
              <a:rPr lang="en-US" sz="1700" dirty="0">
                <a:solidFill>
                  <a:srgbClr val="FFFFFF"/>
                </a:solidFill>
                <a:latin typeface="DejaVuSans"/>
              </a:rPr>
              <a:t>i.e. </a:t>
            </a:r>
            <a:r>
              <a:rPr lang="en-US" sz="1700" dirty="0">
                <a:solidFill>
                  <a:srgbClr val="FFFFFF"/>
                </a:solidFill>
                <a:latin typeface="LiberationMono"/>
              </a:rPr>
              <a:t>next</a:t>
            </a:r>
            <a:r>
              <a:rPr lang="en-US" sz="1700" dirty="0">
                <a:solidFill>
                  <a:srgbClr val="FFFFFF"/>
                </a:solidFill>
                <a:latin typeface="DejaVuSans"/>
              </a:rPr>
              <a:t>, which points to the next node in the sequence of nodes.</a:t>
            </a:r>
          </a:p>
          <a:p>
            <a:pPr>
              <a:buFont typeface="Wingdings" panose="05000000000000000000" pitchFamily="2" charset="2"/>
              <a:buChar char="q"/>
            </a:pPr>
            <a:endParaRPr lang="en-IN" sz="1700" dirty="0">
              <a:solidFill>
                <a:srgbClr val="FFFFFF"/>
              </a:solidFill>
              <a:latin typeface="DejaVuSans"/>
            </a:endParaRPr>
          </a:p>
          <a:p>
            <a:pPr marL="0" indent="0">
              <a:buNone/>
            </a:pPr>
            <a:endParaRPr lang="en-IN" sz="1700" dirty="0">
              <a:solidFill>
                <a:srgbClr val="FFFFFF"/>
              </a:solidFill>
            </a:endParaRPr>
          </a:p>
        </p:txBody>
      </p:sp>
      <p:pic>
        <p:nvPicPr>
          <p:cNvPr id="2050" name="Picture 2" descr="Data Structure : Singly Linked list - Codeforwin">
            <a:extLst>
              <a:ext uri="{FF2B5EF4-FFF2-40B4-BE49-F238E27FC236}">
                <a16:creationId xmlns="" xmlns:a16="http://schemas.microsoft.com/office/drawing/2014/main" id="{139F13E7-5B69-40B4-A5EB-3D1FA6C65E44}"/>
              </a:ext>
            </a:extLst>
          </p:cNvPr>
          <p:cNvPicPr>
            <a:picLocks noChangeAspect="1" noChangeArrowheads="1"/>
          </p:cNvPicPr>
          <p:nvPr/>
        </p:nvPicPr>
        <p:blipFill>
          <a:blip r:embed="rId2">
            <a:extLst>
              <a:ext uri="{28A0092B-C50C-407E-A947-70E740481C1C}">
                <a14:useLocalDpi xmlns="" xmlns:a14="http://schemas.microsoft.com/office/drawing/2010/main" val="0"/>
              </a:ext>
            </a:extLst>
          </a:blip>
          <a:stretch>
            <a:fillRect/>
          </a:stretch>
        </p:blipFill>
        <p:spPr bwMode="auto">
          <a:xfrm>
            <a:off x="1143000" y="3616609"/>
            <a:ext cx="6248400" cy="2635224"/>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3">
            <a:extLst>
              <a:ext uri="{FF2B5EF4-FFF2-40B4-BE49-F238E27FC236}">
                <a16:creationId xmlns="" xmlns:a16="http://schemas.microsoft.com/office/drawing/2014/main" id="{4A269116-B650-42D5-B477-2979EA757BD0}"/>
              </a:ext>
            </a:extLst>
          </p:cNvPr>
          <p:cNvSpPr txBox="1">
            <a:spLocks/>
          </p:cNvSpPr>
          <p:nvPr/>
        </p:nvSpPr>
        <p:spPr>
          <a:xfrm>
            <a:off x="180304" y="6312157"/>
            <a:ext cx="8731876" cy="46964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000" b="1" i="1">
                <a:solidFill>
                  <a:prstClr val="black"/>
                </a:solidFill>
                <a:latin typeface="Times New Roman" panose="02020603050405020304" pitchFamily="18" charset="0"/>
                <a:cs typeface="Times New Roman" panose="02020603050405020304" pitchFamily="18" charset="0"/>
              </a:rPr>
              <a:t>KLEF                                      P-1(CTD)                                              BES-1</a:t>
            </a:r>
            <a:endParaRPr lang="en-US" sz="2000" b="1" i="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982742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 xmlns:a16="http://schemas.microsoft.com/office/drawing/2014/main" id="{481184D7-517A-4F75-A350-C00B55C7815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5800" y="1861942"/>
            <a:ext cx="8077200" cy="2119312"/>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6" descr="enter image description here">
            <a:extLst>
              <a:ext uri="{FF2B5EF4-FFF2-40B4-BE49-F238E27FC236}">
                <a16:creationId xmlns="" xmlns:a16="http://schemas.microsoft.com/office/drawing/2014/main" id="{0B5D02ED-7476-40F4-9CD6-3D715E990A26}"/>
              </a:ext>
            </a:extLst>
          </p:cNvPr>
          <p:cNvPicPr>
            <a:picLocks noGrp="1" noChangeAspect="1" noChangeArrowheads="1"/>
          </p:cNvPicPr>
          <p:nvPr>
            <p:ph idx="1"/>
          </p:nvPr>
        </p:nvPicPr>
        <p:blipFill>
          <a:blip r:embed="rId3">
            <a:extLst>
              <a:ext uri="{28A0092B-C50C-407E-A947-70E740481C1C}">
                <a14:useLocalDpi xmlns="" xmlns:a14="http://schemas.microsoft.com/office/drawing/2010/main" val="0"/>
              </a:ext>
            </a:extLst>
          </a:blip>
          <a:srcRect/>
          <a:stretch>
            <a:fillRect/>
          </a:stretch>
        </p:blipFill>
        <p:spPr bwMode="auto">
          <a:xfrm>
            <a:off x="1314450" y="4544218"/>
            <a:ext cx="6515100" cy="1948656"/>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a:extLst>
              <a:ext uri="{FF2B5EF4-FFF2-40B4-BE49-F238E27FC236}">
                <a16:creationId xmlns="" xmlns:a16="http://schemas.microsoft.com/office/drawing/2014/main" id="{59778A85-C788-44C5-BA8F-D329AA480615}"/>
              </a:ext>
            </a:extLst>
          </p:cNvPr>
          <p:cNvSpPr>
            <a:spLocks noGrp="1"/>
          </p:cNvSpPr>
          <p:nvPr>
            <p:ph type="title"/>
          </p:nvPr>
        </p:nvSpPr>
        <p:spPr>
          <a:xfrm>
            <a:off x="509047" y="311085"/>
            <a:ext cx="8177752" cy="1106552"/>
          </a:xfrm>
        </p:spPr>
        <p:txBody>
          <a:bodyPr>
            <a:normAutofit/>
          </a:bodyPr>
          <a:lstStyle/>
          <a:p>
            <a:r>
              <a:rPr lang="en-IN" b="1" dirty="0"/>
              <a:t>                 Singly Linked List Representation</a:t>
            </a:r>
            <a:endParaRPr lang="en-IN" dirty="0"/>
          </a:p>
        </p:txBody>
      </p:sp>
      <p:sp>
        <p:nvSpPr>
          <p:cNvPr id="6" name="Footer Placeholder 3">
            <a:extLst>
              <a:ext uri="{FF2B5EF4-FFF2-40B4-BE49-F238E27FC236}">
                <a16:creationId xmlns="" xmlns:a16="http://schemas.microsoft.com/office/drawing/2014/main" id="{1A6C8EC5-909A-4ACC-9F24-94D5CF567DF0}"/>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extLst>
      <p:ext uri="{BB962C8B-B14F-4D97-AF65-F5344CB8AC3E}">
        <p14:creationId xmlns="" xmlns:p14="http://schemas.microsoft.com/office/powerpoint/2010/main" val="383272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BEA5E3-F692-45CD-9CA5-CAA3E42CA9C5}"/>
              </a:ext>
            </a:extLst>
          </p:cNvPr>
          <p:cNvSpPr>
            <a:spLocks noGrp="1"/>
          </p:cNvSpPr>
          <p:nvPr>
            <p:ph type="title"/>
          </p:nvPr>
        </p:nvSpPr>
        <p:spPr/>
        <p:txBody>
          <a:bodyPr/>
          <a:lstStyle/>
          <a:p>
            <a:r>
              <a:rPr lang="en-IN" b="1" dirty="0"/>
              <a:t>Singly Linked List operations</a:t>
            </a:r>
            <a:endParaRPr lang="en-IN" dirty="0"/>
          </a:p>
        </p:txBody>
      </p:sp>
      <p:sp>
        <p:nvSpPr>
          <p:cNvPr id="3" name="Content Placeholder 2">
            <a:extLst>
              <a:ext uri="{FF2B5EF4-FFF2-40B4-BE49-F238E27FC236}">
                <a16:creationId xmlns="" xmlns:a16="http://schemas.microsoft.com/office/drawing/2014/main" id="{6DA34F41-40A9-4B8A-9CBC-55FB1C139D63}"/>
              </a:ext>
            </a:extLst>
          </p:cNvPr>
          <p:cNvSpPr>
            <a:spLocks noGrp="1"/>
          </p:cNvSpPr>
          <p:nvPr>
            <p:ph idx="1"/>
          </p:nvPr>
        </p:nvSpPr>
        <p:spPr/>
        <p:txBody>
          <a:bodyPr/>
          <a:lstStyle/>
          <a:p>
            <a:pPr algn="just">
              <a:buFont typeface="Arial" panose="020B0604020202020204" pitchFamily="34" charset="0"/>
              <a:buChar char="•"/>
            </a:pPr>
            <a:r>
              <a:rPr lang="en-US" b="1" i="0" dirty="0">
                <a:solidFill>
                  <a:srgbClr val="333333"/>
                </a:solidFill>
                <a:effectLst/>
                <a:latin typeface="Open Sans"/>
              </a:rPr>
              <a:t>Create</a:t>
            </a:r>
          </a:p>
          <a:p>
            <a:pPr algn="just">
              <a:buFont typeface="Arial" panose="020B0604020202020204" pitchFamily="34" charset="0"/>
              <a:buChar char="•"/>
            </a:pPr>
            <a:r>
              <a:rPr lang="en-US" b="1" i="0" dirty="0">
                <a:solidFill>
                  <a:srgbClr val="333333"/>
                </a:solidFill>
                <a:effectLst/>
                <a:latin typeface="Open Sans"/>
              </a:rPr>
              <a:t>Insertion</a:t>
            </a:r>
            <a:endParaRPr lang="en-US" b="0" i="0" dirty="0">
              <a:solidFill>
                <a:srgbClr val="333333"/>
              </a:solidFill>
              <a:effectLst/>
              <a:latin typeface="Open Sans"/>
            </a:endParaRPr>
          </a:p>
          <a:p>
            <a:pPr algn="just">
              <a:buFont typeface="Arial" panose="020B0604020202020204" pitchFamily="34" charset="0"/>
              <a:buChar char="•"/>
            </a:pPr>
            <a:r>
              <a:rPr lang="en-US" b="1" i="0" dirty="0">
                <a:solidFill>
                  <a:srgbClr val="333333"/>
                </a:solidFill>
                <a:effectLst/>
                <a:latin typeface="Open Sans"/>
              </a:rPr>
              <a:t>Deletion</a:t>
            </a:r>
            <a:endParaRPr lang="en-US" b="0" i="0" dirty="0">
              <a:solidFill>
                <a:srgbClr val="333333"/>
              </a:solidFill>
              <a:effectLst/>
              <a:latin typeface="Open Sans"/>
            </a:endParaRPr>
          </a:p>
          <a:p>
            <a:pPr algn="just">
              <a:buFont typeface="Arial" panose="020B0604020202020204" pitchFamily="34" charset="0"/>
              <a:buChar char="•"/>
            </a:pPr>
            <a:r>
              <a:rPr lang="en-US" b="1" i="0" dirty="0">
                <a:solidFill>
                  <a:srgbClr val="333333"/>
                </a:solidFill>
                <a:effectLst/>
                <a:latin typeface="Open Sans"/>
              </a:rPr>
              <a:t>Display</a:t>
            </a:r>
            <a:endParaRPr lang="en-US" b="0" i="0" dirty="0">
              <a:solidFill>
                <a:srgbClr val="333333"/>
              </a:solidFill>
              <a:effectLst/>
              <a:latin typeface="Open Sans"/>
            </a:endParaRPr>
          </a:p>
          <a:p>
            <a:endParaRPr lang="en-IN" dirty="0"/>
          </a:p>
        </p:txBody>
      </p:sp>
      <p:sp>
        <p:nvSpPr>
          <p:cNvPr id="5" name="Footer Placeholder 3">
            <a:extLst>
              <a:ext uri="{FF2B5EF4-FFF2-40B4-BE49-F238E27FC236}">
                <a16:creationId xmlns="" xmlns:a16="http://schemas.microsoft.com/office/drawing/2014/main" id="{98D8B04E-C940-4F5A-A7B5-E24F9B85B641}"/>
              </a:ext>
            </a:extLst>
          </p:cNvPr>
          <p:cNvSpPr>
            <a:spLocks noGrp="1"/>
          </p:cNvSpPr>
          <p:nvPr>
            <p:ph type="ftr" sz="quarter" idx="11"/>
          </p:nvPr>
        </p:nvSpPr>
        <p:spPr>
          <a:xfrm>
            <a:off x="180304" y="6312157"/>
            <a:ext cx="8731876" cy="469643"/>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P-1(CTD)                                              BES-1</a:t>
            </a:r>
          </a:p>
        </p:txBody>
      </p:sp>
    </p:spTree>
    <p:extLst>
      <p:ext uri="{BB962C8B-B14F-4D97-AF65-F5344CB8AC3E}">
        <p14:creationId xmlns="" xmlns:p14="http://schemas.microsoft.com/office/powerpoint/2010/main" val="368400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616</Words>
  <Application>Microsoft Office PowerPoint</Application>
  <PresentationFormat>On-screen Show (4:3)</PresentationFormat>
  <Paragraphs>101</Paragraphs>
  <Slides>21</Slides>
  <Notes>1</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1_Office Theme</vt:lpstr>
      <vt:lpstr> </vt:lpstr>
      <vt:lpstr>Session Outcomes</vt:lpstr>
      <vt:lpstr>Learning Objectives </vt:lpstr>
      <vt:lpstr>Need of the session</vt:lpstr>
      <vt:lpstr>Linked List</vt:lpstr>
      <vt:lpstr> Singly Linked List</vt:lpstr>
      <vt:lpstr>              Singly Linked List</vt:lpstr>
      <vt:lpstr>                 Singly Linked List Representation</vt:lpstr>
      <vt:lpstr>Singly Linked List operations</vt:lpstr>
      <vt:lpstr>Slide 10</vt:lpstr>
      <vt:lpstr>Singly Linked List create </vt:lpstr>
      <vt:lpstr>Singly Linked List create </vt:lpstr>
      <vt:lpstr>Singly Linked List create </vt:lpstr>
      <vt:lpstr>Singly Linked List create</vt:lpstr>
      <vt:lpstr>Singly Linked List create</vt:lpstr>
      <vt:lpstr>Singly Linked List create</vt:lpstr>
      <vt:lpstr>Singly Linked List create an display</vt:lpstr>
      <vt:lpstr>Singly Linked List  display</vt:lpstr>
      <vt:lpstr> Singly Linked List create and display</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Krishna</dc:creator>
  <cp:lastModifiedBy>sunithavvit@gmail.com</cp:lastModifiedBy>
  <cp:revision>26</cp:revision>
  <dcterms:created xsi:type="dcterms:W3CDTF">2020-07-03T06:10:44Z</dcterms:created>
  <dcterms:modified xsi:type="dcterms:W3CDTF">2022-02-27T13:53:48Z</dcterms:modified>
</cp:coreProperties>
</file>