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20" y="13716"/>
            <a:ext cx="9128760" cy="68366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2" y="8382"/>
            <a:ext cx="9137015" cy="6844030"/>
          </a:xfrm>
          <a:custGeom>
            <a:avLst/>
            <a:gdLst/>
            <a:ahLst/>
            <a:cxnLst/>
            <a:rect l="l" t="t" r="r" b="b"/>
            <a:pathLst>
              <a:path w="9137015" h="6844030">
                <a:moveTo>
                  <a:pt x="0" y="0"/>
                </a:moveTo>
                <a:lnTo>
                  <a:pt x="9137015" y="6843932"/>
                </a:lnTo>
              </a:path>
            </a:pathLst>
          </a:custGeom>
          <a:ln w="4572">
            <a:solidFill>
              <a:srgbClr val="B9B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69379" y="4948428"/>
            <a:ext cx="2673350" cy="1900555"/>
          </a:xfrm>
          <a:custGeom>
            <a:avLst/>
            <a:gdLst/>
            <a:ahLst/>
            <a:cxnLst/>
            <a:rect l="l" t="t" r="r" b="b"/>
            <a:pathLst>
              <a:path w="2673350" h="1900554">
                <a:moveTo>
                  <a:pt x="2672842" y="0"/>
                </a:moveTo>
                <a:lnTo>
                  <a:pt x="0" y="1900209"/>
                </a:lnTo>
              </a:path>
            </a:pathLst>
          </a:custGeom>
          <a:ln w="6095">
            <a:solidFill>
              <a:srgbClr val="C2C5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611123"/>
            <a:ext cx="2831591" cy="5120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3" y="1284732"/>
            <a:ext cx="6361176" cy="2860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52712" y="3414648"/>
            <a:ext cx="1384300" cy="562610"/>
            <a:chOff x="2652712" y="3414648"/>
            <a:chExt cx="1384300" cy="56261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5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	15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512" y="3414648"/>
            <a:ext cx="1383030" cy="562610"/>
            <a:chOff x="671512" y="3414648"/>
            <a:chExt cx="1383030" cy="56261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	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	35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572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2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0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77112" y="4786248"/>
            <a:ext cx="1383030" cy="562610"/>
            <a:chOff x="7377112" y="4786248"/>
            <a:chExt cx="1383030" cy="562610"/>
          </a:xfrm>
        </p:grpSpPr>
        <p:sp>
          <p:nvSpPr>
            <p:cNvPr id="29" name="object 29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7175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4	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52712" y="3414648"/>
            <a:ext cx="1384300" cy="562610"/>
            <a:chOff x="2652712" y="3414648"/>
            <a:chExt cx="1384300" cy="56261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5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	15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512" y="3414648"/>
            <a:ext cx="1383030" cy="562610"/>
            <a:chOff x="671512" y="3414648"/>
            <a:chExt cx="1383030" cy="56261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	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	35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572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2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0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77112" y="4786248"/>
            <a:ext cx="1383030" cy="562610"/>
            <a:chOff x="7377112" y="4786248"/>
            <a:chExt cx="1383030" cy="562610"/>
          </a:xfrm>
        </p:grpSpPr>
        <p:sp>
          <p:nvSpPr>
            <p:cNvPr id="29" name="object 29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7175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4	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91400" y="60198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29600" y="60198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44926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2776" y="3414648"/>
            <a:ext cx="1384300" cy="561975"/>
          </a:xfrm>
          <a:custGeom>
            <a:avLst/>
            <a:gdLst/>
            <a:ahLst/>
            <a:cxnLst/>
            <a:rect l="l" t="t" r="r" b="b"/>
            <a:pathLst>
              <a:path w="1384300" h="561975">
                <a:moveTo>
                  <a:pt x="1369949" y="0"/>
                </a:moveTo>
                <a:lnTo>
                  <a:pt x="1369949" y="561975"/>
                </a:lnTo>
              </a:path>
              <a:path w="1384300" h="561975">
                <a:moveTo>
                  <a:pt x="0" y="14350"/>
                </a:moveTo>
                <a:lnTo>
                  <a:pt x="1384173" y="14350"/>
                </a:lnTo>
              </a:path>
              <a:path w="1384300" h="561975">
                <a:moveTo>
                  <a:pt x="0" y="547751"/>
                </a:moveTo>
                <a:lnTo>
                  <a:pt x="1384173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3725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512" y="3414648"/>
            <a:ext cx="1383030" cy="561975"/>
          </a:xfrm>
          <a:custGeom>
            <a:avLst/>
            <a:gdLst/>
            <a:ahLst/>
            <a:cxnLst/>
            <a:rect l="l" t="t" r="r" b="b"/>
            <a:pathLst>
              <a:path w="1383030" h="561975">
                <a:moveTo>
                  <a:pt x="1368488" y="0"/>
                </a:moveTo>
                <a:lnTo>
                  <a:pt x="1368488" y="561975"/>
                </a:lnTo>
              </a:path>
              <a:path w="1383030" h="561975">
                <a:moveTo>
                  <a:pt x="0" y="14350"/>
                </a:moveTo>
                <a:lnTo>
                  <a:pt x="1382712" y="14350"/>
                </a:lnTo>
              </a:path>
              <a:path w="1383030" h="561975">
                <a:moveTo>
                  <a:pt x="0" y="547751"/>
                </a:moveTo>
                <a:lnTo>
                  <a:pt x="1382712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5875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5376" y="3414648"/>
            <a:ext cx="1383030" cy="561975"/>
          </a:xfrm>
          <a:custGeom>
            <a:avLst/>
            <a:gdLst/>
            <a:ahLst/>
            <a:cxnLst/>
            <a:rect l="l" t="t" r="r" b="b"/>
            <a:pathLst>
              <a:path w="1383029" h="561975">
                <a:moveTo>
                  <a:pt x="1368425" y="0"/>
                </a:moveTo>
                <a:lnTo>
                  <a:pt x="1368425" y="561975"/>
                </a:lnTo>
              </a:path>
              <a:path w="1383029" h="561975">
                <a:moveTo>
                  <a:pt x="0" y="14350"/>
                </a:moveTo>
                <a:lnTo>
                  <a:pt x="1382649" y="14350"/>
                </a:lnTo>
              </a:path>
              <a:path w="1383029" h="561975">
                <a:moveTo>
                  <a:pt x="0" y="547751"/>
                </a:moveTo>
                <a:lnTo>
                  <a:pt x="1382649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4572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84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2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9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40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0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62888" y="4771961"/>
            <a:ext cx="1411605" cy="590550"/>
            <a:chOff x="7362888" y="4771961"/>
            <a:chExt cx="1411605" cy="590550"/>
          </a:xfrm>
        </p:grpSpPr>
        <p:sp>
          <p:nvSpPr>
            <p:cNvPr id="26" name="object 26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7176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0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91400" y="60198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29600" y="60198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91755" y="5334000"/>
            <a:ext cx="923290" cy="690880"/>
          </a:xfrm>
          <a:custGeom>
            <a:avLst/>
            <a:gdLst/>
            <a:ahLst/>
            <a:cxnLst/>
            <a:rect l="l" t="t" r="r" b="b"/>
            <a:pathLst>
              <a:path w="923290" h="690879">
                <a:moveTo>
                  <a:pt x="922909" y="680885"/>
                </a:moveTo>
                <a:lnTo>
                  <a:pt x="425386" y="273837"/>
                </a:lnTo>
                <a:lnTo>
                  <a:pt x="640892" y="58356"/>
                </a:lnTo>
                <a:lnTo>
                  <a:pt x="663321" y="80772"/>
                </a:lnTo>
                <a:lnTo>
                  <a:pt x="676770" y="40386"/>
                </a:lnTo>
                <a:lnTo>
                  <a:pt x="690245" y="0"/>
                </a:lnTo>
                <a:lnTo>
                  <a:pt x="609473" y="26924"/>
                </a:lnTo>
                <a:lnTo>
                  <a:pt x="631888" y="49352"/>
                </a:lnTo>
                <a:lnTo>
                  <a:pt x="415505" y="265760"/>
                </a:lnTo>
                <a:lnTo>
                  <a:pt x="143624" y="43307"/>
                </a:lnTo>
                <a:lnTo>
                  <a:pt x="150177" y="35306"/>
                </a:lnTo>
                <a:lnTo>
                  <a:pt x="163703" y="18796"/>
                </a:lnTo>
                <a:lnTo>
                  <a:pt x="80645" y="0"/>
                </a:lnTo>
                <a:lnTo>
                  <a:pt x="115443" y="77724"/>
                </a:lnTo>
                <a:lnTo>
                  <a:pt x="135572" y="53149"/>
                </a:lnTo>
                <a:lnTo>
                  <a:pt x="406463" y="274802"/>
                </a:lnTo>
                <a:lnTo>
                  <a:pt x="0" y="681304"/>
                </a:lnTo>
                <a:lnTo>
                  <a:pt x="8890" y="690295"/>
                </a:lnTo>
                <a:lnTo>
                  <a:pt x="416331" y="282892"/>
                </a:lnTo>
                <a:lnTo>
                  <a:pt x="914781" y="690714"/>
                </a:lnTo>
                <a:lnTo>
                  <a:pt x="922909" y="680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44926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3414648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0"/>
                </a:moveTo>
                <a:lnTo>
                  <a:pt x="0" y="56197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52776" y="3414648"/>
            <a:ext cx="1384300" cy="561975"/>
          </a:xfrm>
          <a:custGeom>
            <a:avLst/>
            <a:gdLst/>
            <a:ahLst/>
            <a:cxnLst/>
            <a:rect l="l" t="t" r="r" b="b"/>
            <a:pathLst>
              <a:path w="1384300" h="561975">
                <a:moveTo>
                  <a:pt x="1369949" y="0"/>
                </a:moveTo>
                <a:lnTo>
                  <a:pt x="1369949" y="561975"/>
                </a:lnTo>
              </a:path>
              <a:path w="1384300" h="561975">
                <a:moveTo>
                  <a:pt x="0" y="14350"/>
                </a:moveTo>
                <a:lnTo>
                  <a:pt x="1384173" y="14350"/>
                </a:lnTo>
              </a:path>
              <a:path w="1384300" h="561975">
                <a:moveTo>
                  <a:pt x="0" y="547751"/>
                </a:moveTo>
                <a:lnTo>
                  <a:pt x="1384173" y="54775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	86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7225" y="3400361"/>
            <a:ext cx="1411605" cy="590550"/>
            <a:chOff x="657225" y="3400361"/>
            <a:chExt cx="1411605" cy="59055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5"/>
              </a:spcBef>
              <a:tabLst>
                <a:tab pos="82296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6	99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	35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572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2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9600" y="4800600"/>
            <a:ext cx="676275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40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35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00800" y="4800600"/>
            <a:ext cx="678180" cy="533400"/>
          </a:xfrm>
          <a:prstGeom prst="rect">
            <a:avLst/>
          </a:prstGeom>
          <a:ln w="28575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62888" y="4771961"/>
            <a:ext cx="1411605" cy="590550"/>
            <a:chOff x="7362888" y="4771961"/>
            <a:chExt cx="1411605" cy="590550"/>
          </a:xfrm>
        </p:grpSpPr>
        <p:sp>
          <p:nvSpPr>
            <p:cNvPr id="29" name="object 29"/>
            <p:cNvSpPr/>
            <p:nvPr/>
          </p:nvSpPr>
          <p:spPr>
            <a:xfrm>
              <a:off x="8067675" y="47862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7176" y="47862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05687" y="4822012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91186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0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02298" y="3962400"/>
            <a:ext cx="1684020" cy="843915"/>
          </a:xfrm>
          <a:custGeom>
            <a:avLst/>
            <a:gdLst/>
            <a:ahLst/>
            <a:cxnLst/>
            <a:rect l="l" t="t" r="r" b="b"/>
            <a:pathLst>
              <a:path w="1684020" h="843914">
                <a:moveTo>
                  <a:pt x="1684020" y="833501"/>
                </a:moveTo>
                <a:lnTo>
                  <a:pt x="1019594" y="224523"/>
                </a:lnTo>
                <a:lnTo>
                  <a:pt x="1313129" y="45110"/>
                </a:lnTo>
                <a:lnTo>
                  <a:pt x="1329690" y="72263"/>
                </a:lnTo>
                <a:lnTo>
                  <a:pt x="1357579" y="27686"/>
                </a:lnTo>
                <a:lnTo>
                  <a:pt x="1374902" y="0"/>
                </a:lnTo>
                <a:lnTo>
                  <a:pt x="1290066" y="7239"/>
                </a:lnTo>
                <a:lnTo>
                  <a:pt x="1306550" y="34302"/>
                </a:lnTo>
                <a:lnTo>
                  <a:pt x="1009865" y="215607"/>
                </a:lnTo>
                <a:lnTo>
                  <a:pt x="825754" y="46850"/>
                </a:lnTo>
                <a:lnTo>
                  <a:pt x="833628" y="38227"/>
                </a:lnTo>
                <a:lnTo>
                  <a:pt x="847217" y="23368"/>
                </a:lnTo>
                <a:lnTo>
                  <a:pt x="765302" y="0"/>
                </a:lnTo>
                <a:lnTo>
                  <a:pt x="795782" y="79629"/>
                </a:lnTo>
                <a:lnTo>
                  <a:pt x="817194" y="56210"/>
                </a:lnTo>
                <a:lnTo>
                  <a:pt x="998588" y="222504"/>
                </a:lnTo>
                <a:lnTo>
                  <a:pt x="619061" y="454431"/>
                </a:lnTo>
                <a:lnTo>
                  <a:pt x="214045" y="49352"/>
                </a:lnTo>
                <a:lnTo>
                  <a:pt x="223012" y="40386"/>
                </a:lnTo>
                <a:lnTo>
                  <a:pt x="236474" y="26924"/>
                </a:lnTo>
                <a:lnTo>
                  <a:pt x="155702" y="0"/>
                </a:lnTo>
                <a:lnTo>
                  <a:pt x="182626" y="80772"/>
                </a:lnTo>
                <a:lnTo>
                  <a:pt x="205041" y="58356"/>
                </a:lnTo>
                <a:lnTo>
                  <a:pt x="607961" y="461225"/>
                </a:lnTo>
                <a:lnTo>
                  <a:pt x="0" y="832739"/>
                </a:lnTo>
                <a:lnTo>
                  <a:pt x="6604" y="843661"/>
                </a:lnTo>
                <a:lnTo>
                  <a:pt x="617207" y="470471"/>
                </a:lnTo>
                <a:lnTo>
                  <a:pt x="989457" y="842645"/>
                </a:lnTo>
                <a:lnTo>
                  <a:pt x="998347" y="833755"/>
                </a:lnTo>
                <a:lnTo>
                  <a:pt x="628307" y="463677"/>
                </a:lnTo>
                <a:lnTo>
                  <a:pt x="1008316" y="231419"/>
                </a:lnTo>
                <a:lnTo>
                  <a:pt x="1675384" y="842899"/>
                </a:lnTo>
                <a:lnTo>
                  <a:pt x="1684020" y="833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9701" y="4038600"/>
            <a:ext cx="923925" cy="767080"/>
          </a:xfrm>
          <a:custGeom>
            <a:avLst/>
            <a:gdLst/>
            <a:ahLst/>
            <a:cxnLst/>
            <a:rect l="l" t="t" r="r" b="b"/>
            <a:pathLst>
              <a:path w="923925" h="767079">
                <a:moveTo>
                  <a:pt x="923417" y="757301"/>
                </a:moveTo>
                <a:lnTo>
                  <a:pt x="425145" y="304317"/>
                </a:lnTo>
                <a:lnTo>
                  <a:pt x="644271" y="60883"/>
                </a:lnTo>
                <a:lnTo>
                  <a:pt x="667893" y="82169"/>
                </a:lnTo>
                <a:lnTo>
                  <a:pt x="678688" y="42926"/>
                </a:lnTo>
                <a:lnTo>
                  <a:pt x="690499" y="0"/>
                </a:lnTo>
                <a:lnTo>
                  <a:pt x="611251" y="31115"/>
                </a:lnTo>
                <a:lnTo>
                  <a:pt x="634784" y="52336"/>
                </a:lnTo>
                <a:lnTo>
                  <a:pt x="415747" y="295770"/>
                </a:lnTo>
                <a:lnTo>
                  <a:pt x="141617" y="46545"/>
                </a:lnTo>
                <a:lnTo>
                  <a:pt x="149415" y="37973"/>
                </a:lnTo>
                <a:lnTo>
                  <a:pt x="162941" y="23114"/>
                </a:lnTo>
                <a:lnTo>
                  <a:pt x="80899" y="0"/>
                </a:lnTo>
                <a:lnTo>
                  <a:pt x="111633" y="79502"/>
                </a:lnTo>
                <a:lnTo>
                  <a:pt x="133032" y="55981"/>
                </a:lnTo>
                <a:lnTo>
                  <a:pt x="407212" y="305257"/>
                </a:lnTo>
                <a:lnTo>
                  <a:pt x="0" y="757809"/>
                </a:lnTo>
                <a:lnTo>
                  <a:pt x="9398" y="766191"/>
                </a:lnTo>
                <a:lnTo>
                  <a:pt x="416610" y="313804"/>
                </a:lnTo>
                <a:lnTo>
                  <a:pt x="914781" y="766699"/>
                </a:lnTo>
                <a:lnTo>
                  <a:pt x="923417" y="757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9136" y="4038600"/>
            <a:ext cx="923925" cy="767080"/>
          </a:xfrm>
          <a:custGeom>
            <a:avLst/>
            <a:gdLst/>
            <a:ahLst/>
            <a:cxnLst/>
            <a:rect l="l" t="t" r="r" b="b"/>
            <a:pathLst>
              <a:path w="923925" h="767079">
                <a:moveTo>
                  <a:pt x="923671" y="758317"/>
                </a:moveTo>
                <a:lnTo>
                  <a:pt x="590118" y="281838"/>
                </a:lnTo>
                <a:lnTo>
                  <a:pt x="863930" y="53657"/>
                </a:lnTo>
                <a:lnTo>
                  <a:pt x="884301" y="78105"/>
                </a:lnTo>
                <a:lnTo>
                  <a:pt x="902792" y="35814"/>
                </a:lnTo>
                <a:lnTo>
                  <a:pt x="918464" y="0"/>
                </a:lnTo>
                <a:lnTo>
                  <a:pt x="835533" y="19558"/>
                </a:lnTo>
                <a:lnTo>
                  <a:pt x="855853" y="43967"/>
                </a:lnTo>
                <a:lnTo>
                  <a:pt x="582853" y="271462"/>
                </a:lnTo>
                <a:lnTo>
                  <a:pt x="433971" y="58762"/>
                </a:lnTo>
                <a:lnTo>
                  <a:pt x="448754" y="48387"/>
                </a:lnTo>
                <a:lnTo>
                  <a:pt x="459994" y="40513"/>
                </a:lnTo>
                <a:lnTo>
                  <a:pt x="385064" y="0"/>
                </a:lnTo>
                <a:lnTo>
                  <a:pt x="397510" y="84328"/>
                </a:lnTo>
                <a:lnTo>
                  <a:pt x="423583" y="66040"/>
                </a:lnTo>
                <a:lnTo>
                  <a:pt x="573062" y="279628"/>
                </a:lnTo>
                <a:lnTo>
                  <a:pt x="0" y="757174"/>
                </a:lnTo>
                <a:lnTo>
                  <a:pt x="8128" y="766826"/>
                </a:lnTo>
                <a:lnTo>
                  <a:pt x="580313" y="290004"/>
                </a:lnTo>
                <a:lnTo>
                  <a:pt x="913257" y="765683"/>
                </a:lnTo>
                <a:lnTo>
                  <a:pt x="923671" y="7583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7707" y="3962400"/>
            <a:ext cx="923925" cy="843280"/>
          </a:xfrm>
          <a:custGeom>
            <a:avLst/>
            <a:gdLst/>
            <a:ahLst/>
            <a:cxnLst/>
            <a:rect l="l" t="t" r="r" b="b"/>
            <a:pathLst>
              <a:path w="923925" h="843279">
                <a:moveTo>
                  <a:pt x="923772" y="834517"/>
                </a:moveTo>
                <a:lnTo>
                  <a:pt x="561378" y="336169"/>
                </a:lnTo>
                <a:lnTo>
                  <a:pt x="866787" y="56210"/>
                </a:lnTo>
                <a:lnTo>
                  <a:pt x="888212" y="79629"/>
                </a:lnTo>
                <a:lnTo>
                  <a:pt x="904049" y="38227"/>
                </a:lnTo>
                <a:lnTo>
                  <a:pt x="918692" y="0"/>
                </a:lnTo>
                <a:lnTo>
                  <a:pt x="836777" y="23368"/>
                </a:lnTo>
                <a:lnTo>
                  <a:pt x="858227" y="46850"/>
                </a:lnTo>
                <a:lnTo>
                  <a:pt x="553859" y="325831"/>
                </a:lnTo>
                <a:lnTo>
                  <a:pt x="359054" y="57924"/>
                </a:lnTo>
                <a:lnTo>
                  <a:pt x="373189" y="47625"/>
                </a:lnTo>
                <a:lnTo>
                  <a:pt x="384721" y="39243"/>
                </a:lnTo>
                <a:lnTo>
                  <a:pt x="309092" y="0"/>
                </a:lnTo>
                <a:lnTo>
                  <a:pt x="323100" y="84074"/>
                </a:lnTo>
                <a:lnTo>
                  <a:pt x="348767" y="65405"/>
                </a:lnTo>
                <a:lnTo>
                  <a:pt x="544461" y="334441"/>
                </a:lnTo>
                <a:lnTo>
                  <a:pt x="0" y="833501"/>
                </a:lnTo>
                <a:lnTo>
                  <a:pt x="8585" y="842899"/>
                </a:lnTo>
                <a:lnTo>
                  <a:pt x="551980" y="344779"/>
                </a:lnTo>
                <a:lnTo>
                  <a:pt x="913612" y="841883"/>
                </a:lnTo>
                <a:lnTo>
                  <a:pt x="923772" y="8345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38488" y="3400361"/>
            <a:ext cx="1412875" cy="590550"/>
            <a:chOff x="2638488" y="3400361"/>
            <a:chExt cx="1412875" cy="59055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6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15	86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7225" y="3400361"/>
            <a:ext cx="1411605" cy="590550"/>
            <a:chOff x="657225" y="3400361"/>
            <a:chExt cx="1411605" cy="59055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5"/>
              </a:spcBef>
              <a:tabLst>
                <a:tab pos="82296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6	99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91088" y="3400361"/>
            <a:ext cx="1411605" cy="590550"/>
            <a:chOff x="4391088" y="3400361"/>
            <a:chExt cx="1411605" cy="59055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6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	35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37793" y="2658744"/>
            <a:ext cx="2524760" cy="776605"/>
          </a:xfrm>
          <a:custGeom>
            <a:avLst/>
            <a:gdLst/>
            <a:ahLst/>
            <a:cxnLst/>
            <a:rect l="l" t="t" r="r" b="b"/>
            <a:pathLst>
              <a:path w="2524760" h="776604">
                <a:moveTo>
                  <a:pt x="538607" y="8255"/>
                </a:moveTo>
                <a:lnTo>
                  <a:pt x="463677" y="48895"/>
                </a:lnTo>
                <a:lnTo>
                  <a:pt x="489648" y="67068"/>
                </a:lnTo>
                <a:lnTo>
                  <a:pt x="0" y="766572"/>
                </a:lnTo>
                <a:lnTo>
                  <a:pt x="10414" y="773938"/>
                </a:lnTo>
                <a:lnTo>
                  <a:pt x="500049" y="74333"/>
                </a:lnTo>
                <a:lnTo>
                  <a:pt x="526161" y="92583"/>
                </a:lnTo>
                <a:lnTo>
                  <a:pt x="531456" y="56642"/>
                </a:lnTo>
                <a:lnTo>
                  <a:pt x="538607" y="8255"/>
                </a:lnTo>
                <a:close/>
              </a:path>
              <a:path w="2524760" h="776604">
                <a:moveTo>
                  <a:pt x="2524506" y="766064"/>
                </a:moveTo>
                <a:lnTo>
                  <a:pt x="2021255" y="206794"/>
                </a:lnTo>
                <a:lnTo>
                  <a:pt x="2450973" y="41503"/>
                </a:lnTo>
                <a:lnTo>
                  <a:pt x="2462403" y="71120"/>
                </a:lnTo>
                <a:lnTo>
                  <a:pt x="2504376" y="25146"/>
                </a:lnTo>
                <a:lnTo>
                  <a:pt x="2519807" y="8255"/>
                </a:lnTo>
                <a:lnTo>
                  <a:pt x="2434971" y="0"/>
                </a:lnTo>
                <a:lnTo>
                  <a:pt x="2446413" y="29692"/>
                </a:lnTo>
                <a:lnTo>
                  <a:pt x="2012175" y="196697"/>
                </a:lnTo>
                <a:lnTo>
                  <a:pt x="1889709" y="60591"/>
                </a:lnTo>
                <a:lnTo>
                  <a:pt x="1900148" y="51181"/>
                </a:lnTo>
                <a:lnTo>
                  <a:pt x="1913255" y="39370"/>
                </a:lnTo>
                <a:lnTo>
                  <a:pt x="1834007" y="8255"/>
                </a:lnTo>
                <a:lnTo>
                  <a:pt x="1856613" y="90424"/>
                </a:lnTo>
                <a:lnTo>
                  <a:pt x="1880222" y="69138"/>
                </a:lnTo>
                <a:lnTo>
                  <a:pt x="1999437" y="201599"/>
                </a:lnTo>
                <a:lnTo>
                  <a:pt x="1530731" y="381850"/>
                </a:lnTo>
                <a:lnTo>
                  <a:pt x="1206550" y="57607"/>
                </a:lnTo>
                <a:lnTo>
                  <a:pt x="1215504" y="48641"/>
                </a:lnTo>
                <a:lnTo>
                  <a:pt x="1228979" y="35179"/>
                </a:lnTo>
                <a:lnTo>
                  <a:pt x="1148207" y="8255"/>
                </a:lnTo>
                <a:lnTo>
                  <a:pt x="1175131" y="89027"/>
                </a:lnTo>
                <a:lnTo>
                  <a:pt x="1197546" y="66611"/>
                </a:lnTo>
                <a:lnTo>
                  <a:pt x="1517802" y="386829"/>
                </a:lnTo>
                <a:lnTo>
                  <a:pt x="536321" y="764286"/>
                </a:lnTo>
                <a:lnTo>
                  <a:pt x="540893" y="776224"/>
                </a:lnTo>
                <a:lnTo>
                  <a:pt x="1527644" y="396671"/>
                </a:lnTo>
                <a:lnTo>
                  <a:pt x="1905762" y="774700"/>
                </a:lnTo>
                <a:lnTo>
                  <a:pt x="1914652" y="765810"/>
                </a:lnTo>
                <a:lnTo>
                  <a:pt x="1540573" y="391693"/>
                </a:lnTo>
                <a:lnTo>
                  <a:pt x="2008530" y="211696"/>
                </a:lnTo>
                <a:lnTo>
                  <a:pt x="2515108" y="774446"/>
                </a:lnTo>
                <a:lnTo>
                  <a:pt x="2524506" y="766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98314" y="2658744"/>
            <a:ext cx="3284220" cy="776605"/>
          </a:xfrm>
          <a:custGeom>
            <a:avLst/>
            <a:gdLst/>
            <a:ahLst/>
            <a:cxnLst/>
            <a:rect l="l" t="t" r="r" b="b"/>
            <a:pathLst>
              <a:path w="3284220" h="776604">
                <a:moveTo>
                  <a:pt x="2671572" y="764286"/>
                </a:moveTo>
                <a:lnTo>
                  <a:pt x="1353464" y="257378"/>
                </a:lnTo>
                <a:lnTo>
                  <a:pt x="1914652" y="41503"/>
                </a:lnTo>
                <a:lnTo>
                  <a:pt x="1926082" y="71120"/>
                </a:lnTo>
                <a:lnTo>
                  <a:pt x="1968055" y="25146"/>
                </a:lnTo>
                <a:lnTo>
                  <a:pt x="1983486" y="8255"/>
                </a:lnTo>
                <a:lnTo>
                  <a:pt x="1898650" y="0"/>
                </a:lnTo>
                <a:lnTo>
                  <a:pt x="1910092" y="29692"/>
                </a:lnTo>
                <a:lnTo>
                  <a:pt x="1335786" y="250571"/>
                </a:lnTo>
                <a:lnTo>
                  <a:pt x="1318094" y="243776"/>
                </a:lnTo>
                <a:lnTo>
                  <a:pt x="1318094" y="257378"/>
                </a:lnTo>
                <a:lnTo>
                  <a:pt x="1012532" y="374891"/>
                </a:lnTo>
                <a:lnTo>
                  <a:pt x="1156335" y="195160"/>
                </a:lnTo>
                <a:lnTo>
                  <a:pt x="1318094" y="257378"/>
                </a:lnTo>
                <a:lnTo>
                  <a:pt x="1318094" y="243776"/>
                </a:lnTo>
                <a:lnTo>
                  <a:pt x="1164653" y="184772"/>
                </a:lnTo>
                <a:lnTo>
                  <a:pt x="1255064" y="71780"/>
                </a:lnTo>
                <a:lnTo>
                  <a:pt x="1279779" y="91567"/>
                </a:lnTo>
                <a:lnTo>
                  <a:pt x="1287881" y="53848"/>
                </a:lnTo>
                <a:lnTo>
                  <a:pt x="1297686" y="8255"/>
                </a:lnTo>
                <a:lnTo>
                  <a:pt x="1220343" y="43942"/>
                </a:lnTo>
                <a:lnTo>
                  <a:pt x="1245133" y="63817"/>
                </a:lnTo>
                <a:lnTo>
                  <a:pt x="1152207" y="179971"/>
                </a:lnTo>
                <a:lnTo>
                  <a:pt x="761466" y="29692"/>
                </a:lnTo>
                <a:lnTo>
                  <a:pt x="763219" y="25146"/>
                </a:lnTo>
                <a:lnTo>
                  <a:pt x="772922" y="0"/>
                </a:lnTo>
                <a:lnTo>
                  <a:pt x="688086" y="8255"/>
                </a:lnTo>
                <a:lnTo>
                  <a:pt x="745490" y="71120"/>
                </a:lnTo>
                <a:lnTo>
                  <a:pt x="756907" y="41503"/>
                </a:lnTo>
                <a:lnTo>
                  <a:pt x="1143889" y="190373"/>
                </a:lnTo>
                <a:lnTo>
                  <a:pt x="990841" y="381673"/>
                </a:lnTo>
                <a:lnTo>
                  <a:pt x="75666" y="29692"/>
                </a:lnTo>
                <a:lnTo>
                  <a:pt x="77419" y="25146"/>
                </a:lnTo>
                <a:lnTo>
                  <a:pt x="87122" y="0"/>
                </a:lnTo>
                <a:lnTo>
                  <a:pt x="2286" y="8255"/>
                </a:lnTo>
                <a:lnTo>
                  <a:pt x="59690" y="71120"/>
                </a:lnTo>
                <a:lnTo>
                  <a:pt x="71107" y="41503"/>
                </a:lnTo>
                <a:lnTo>
                  <a:pt x="975156" y="389255"/>
                </a:lnTo>
                <a:lnTo>
                  <a:pt x="0" y="764286"/>
                </a:lnTo>
                <a:lnTo>
                  <a:pt x="4572" y="776224"/>
                </a:lnTo>
                <a:lnTo>
                  <a:pt x="973302" y="403606"/>
                </a:lnTo>
                <a:lnTo>
                  <a:pt x="683133" y="766318"/>
                </a:lnTo>
                <a:lnTo>
                  <a:pt x="693039" y="774192"/>
                </a:lnTo>
                <a:lnTo>
                  <a:pt x="994943" y="396875"/>
                </a:lnTo>
                <a:lnTo>
                  <a:pt x="1981200" y="776224"/>
                </a:lnTo>
                <a:lnTo>
                  <a:pt x="1985772" y="764286"/>
                </a:lnTo>
                <a:lnTo>
                  <a:pt x="1010589" y="389255"/>
                </a:lnTo>
                <a:lnTo>
                  <a:pt x="1335773" y="264172"/>
                </a:lnTo>
                <a:lnTo>
                  <a:pt x="2667000" y="776224"/>
                </a:lnTo>
                <a:lnTo>
                  <a:pt x="2671572" y="764286"/>
                </a:lnTo>
                <a:close/>
              </a:path>
              <a:path w="3284220" h="776604">
                <a:moveTo>
                  <a:pt x="3283839" y="766318"/>
                </a:moveTo>
                <a:lnTo>
                  <a:pt x="2721826" y="63817"/>
                </a:lnTo>
                <a:lnTo>
                  <a:pt x="2734259" y="53848"/>
                </a:lnTo>
                <a:lnTo>
                  <a:pt x="2746629" y="43942"/>
                </a:lnTo>
                <a:lnTo>
                  <a:pt x="2669286" y="8255"/>
                </a:lnTo>
                <a:lnTo>
                  <a:pt x="2687193" y="91567"/>
                </a:lnTo>
                <a:lnTo>
                  <a:pt x="2711894" y="71780"/>
                </a:lnTo>
                <a:lnTo>
                  <a:pt x="3273933" y="774192"/>
                </a:lnTo>
                <a:lnTo>
                  <a:pt x="3283839" y="766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8340" y="6047943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529" y="1502028"/>
            <a:ext cx="2973070" cy="638175"/>
          </a:xfrm>
          <a:custGeom>
            <a:avLst/>
            <a:gdLst/>
            <a:ahLst/>
            <a:cxnLst/>
            <a:rect l="l" t="t" r="r" b="b"/>
            <a:pathLst>
              <a:path w="2973070" h="638175">
                <a:moveTo>
                  <a:pt x="2897162" y="30993"/>
                </a:moveTo>
                <a:lnTo>
                  <a:pt x="0" y="625348"/>
                </a:lnTo>
                <a:lnTo>
                  <a:pt x="2539" y="637794"/>
                </a:lnTo>
                <a:lnTo>
                  <a:pt x="2899727" y="43434"/>
                </a:lnTo>
                <a:lnTo>
                  <a:pt x="2897162" y="30993"/>
                </a:lnTo>
                <a:close/>
              </a:path>
              <a:path w="2973070" h="638175">
                <a:moveTo>
                  <a:pt x="2964825" y="28448"/>
                </a:moveTo>
                <a:lnTo>
                  <a:pt x="2909570" y="28448"/>
                </a:lnTo>
                <a:lnTo>
                  <a:pt x="2912110" y="40894"/>
                </a:lnTo>
                <a:lnTo>
                  <a:pt x="2899727" y="43434"/>
                </a:lnTo>
                <a:lnTo>
                  <a:pt x="2906141" y="74549"/>
                </a:lnTo>
                <a:lnTo>
                  <a:pt x="2964825" y="28448"/>
                </a:lnTo>
                <a:close/>
              </a:path>
              <a:path w="2973070" h="638175">
                <a:moveTo>
                  <a:pt x="2909570" y="28448"/>
                </a:moveTo>
                <a:lnTo>
                  <a:pt x="2897162" y="30993"/>
                </a:lnTo>
                <a:lnTo>
                  <a:pt x="2899727" y="43434"/>
                </a:lnTo>
                <a:lnTo>
                  <a:pt x="2912110" y="40894"/>
                </a:lnTo>
                <a:lnTo>
                  <a:pt x="2909570" y="28448"/>
                </a:lnTo>
                <a:close/>
              </a:path>
              <a:path w="2973070" h="638175">
                <a:moveTo>
                  <a:pt x="2890773" y="0"/>
                </a:moveTo>
                <a:lnTo>
                  <a:pt x="2897162" y="30993"/>
                </a:lnTo>
                <a:lnTo>
                  <a:pt x="2909570" y="28448"/>
                </a:lnTo>
                <a:lnTo>
                  <a:pt x="2964825" y="28448"/>
                </a:lnTo>
                <a:lnTo>
                  <a:pt x="2973070" y="21971"/>
                </a:lnTo>
                <a:lnTo>
                  <a:pt x="28907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1524000"/>
            <a:ext cx="842010" cy="614680"/>
          </a:xfrm>
          <a:custGeom>
            <a:avLst/>
            <a:gdLst/>
            <a:ahLst/>
            <a:cxnLst/>
            <a:rect l="l" t="t" r="r" b="b"/>
            <a:pathLst>
              <a:path w="842009" h="614680">
                <a:moveTo>
                  <a:pt x="65372" y="39717"/>
                </a:moveTo>
                <a:lnTo>
                  <a:pt x="57895" y="50012"/>
                </a:lnTo>
                <a:lnTo>
                  <a:pt x="834517" y="614679"/>
                </a:lnTo>
                <a:lnTo>
                  <a:pt x="841882" y="604520"/>
                </a:lnTo>
                <a:lnTo>
                  <a:pt x="65372" y="39717"/>
                </a:lnTo>
                <a:close/>
              </a:path>
              <a:path w="842009" h="614680">
                <a:moveTo>
                  <a:pt x="0" y="0"/>
                </a:moveTo>
                <a:lnTo>
                  <a:pt x="39243" y="75691"/>
                </a:lnTo>
                <a:lnTo>
                  <a:pt x="57895" y="50012"/>
                </a:lnTo>
                <a:lnTo>
                  <a:pt x="47625" y="42545"/>
                </a:lnTo>
                <a:lnTo>
                  <a:pt x="55118" y="32258"/>
                </a:lnTo>
                <a:lnTo>
                  <a:pt x="70790" y="32258"/>
                </a:lnTo>
                <a:lnTo>
                  <a:pt x="84074" y="13970"/>
                </a:lnTo>
                <a:lnTo>
                  <a:pt x="0" y="0"/>
                </a:lnTo>
                <a:close/>
              </a:path>
              <a:path w="842009" h="614680">
                <a:moveTo>
                  <a:pt x="55118" y="32258"/>
                </a:moveTo>
                <a:lnTo>
                  <a:pt x="47625" y="42545"/>
                </a:lnTo>
                <a:lnTo>
                  <a:pt x="57895" y="50012"/>
                </a:lnTo>
                <a:lnTo>
                  <a:pt x="65372" y="39717"/>
                </a:lnTo>
                <a:lnTo>
                  <a:pt x="55118" y="32258"/>
                </a:lnTo>
                <a:close/>
              </a:path>
              <a:path w="842009" h="614680">
                <a:moveTo>
                  <a:pt x="70790" y="32258"/>
                </a:moveTo>
                <a:lnTo>
                  <a:pt x="55118" y="32258"/>
                </a:lnTo>
                <a:lnTo>
                  <a:pt x="65372" y="39717"/>
                </a:lnTo>
                <a:lnTo>
                  <a:pt x="70790" y="32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884" y="1071372"/>
            <a:ext cx="8929370" cy="5772785"/>
            <a:chOff x="214884" y="1071372"/>
            <a:chExt cx="8929370" cy="5772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3172" y="4957775"/>
              <a:ext cx="1290827" cy="18861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4" y="1071372"/>
              <a:ext cx="8714232" cy="507187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570988" y="359663"/>
            <a:ext cx="4617720" cy="523240"/>
            <a:chOff x="2570988" y="359663"/>
            <a:chExt cx="4617720" cy="5232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0988" y="359663"/>
              <a:ext cx="4617720" cy="5227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8928" y="394588"/>
              <a:ext cx="4577588" cy="482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714500"/>
            <a:ext cx="6571488" cy="328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891" y="745236"/>
            <a:ext cx="2554605" cy="539750"/>
            <a:chOff x="1040891" y="745236"/>
            <a:chExt cx="2554605" cy="539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745236"/>
              <a:ext cx="2554224" cy="5394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809" y="780288"/>
              <a:ext cx="2514130" cy="5001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9948" y="1905761"/>
            <a:ext cx="76644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67945" indent="-384810" algn="just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D16248"/>
                </a:solidFill>
                <a:latin typeface="Cambria"/>
                <a:cs typeface="Cambria"/>
              </a:rPr>
              <a:t>⦿</a:t>
            </a:r>
            <a:r>
              <a:rPr sz="2400" spc="-260" dirty="0">
                <a:solidFill>
                  <a:srgbClr val="D16248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Merge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sort </a:t>
            </a:r>
            <a:r>
              <a:rPr sz="3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 sorting technique based on </a:t>
            </a:r>
            <a:r>
              <a:rPr sz="300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divide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conquer technique. With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worst- </a:t>
            </a:r>
            <a:r>
              <a:rPr sz="3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case </a:t>
            </a:r>
            <a:r>
              <a:rPr sz="3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 </a:t>
            </a:r>
            <a:r>
              <a:rPr sz="3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complexity being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Ο(n </a:t>
            </a:r>
            <a:r>
              <a:rPr sz="3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log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n), </a:t>
            </a:r>
            <a:r>
              <a:rPr sz="30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it is </a:t>
            </a:r>
            <a:r>
              <a:rPr sz="300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3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0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3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respected</a:t>
            </a:r>
            <a:r>
              <a:rPr sz="30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algorithms.</a:t>
            </a:r>
            <a:endParaRPr sz="3000">
              <a:latin typeface="Microsoft Sans Serif"/>
              <a:cs typeface="Microsoft Sans Serif"/>
            </a:endParaRPr>
          </a:p>
          <a:p>
            <a:pPr marL="396875" marR="5080" indent="-384810" algn="just">
              <a:lnSpc>
                <a:spcPct val="100000"/>
              </a:lnSpc>
              <a:spcBef>
                <a:spcPts val="720"/>
              </a:spcBef>
            </a:pPr>
            <a:r>
              <a:rPr sz="2400" spc="-265" dirty="0">
                <a:solidFill>
                  <a:srgbClr val="D16248"/>
                </a:solidFill>
                <a:latin typeface="Cambria"/>
                <a:cs typeface="Cambria"/>
              </a:rPr>
              <a:t>⦿</a:t>
            </a:r>
            <a:r>
              <a:rPr sz="2400" spc="-260" dirty="0">
                <a:solidFill>
                  <a:srgbClr val="D16248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Merge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sort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 divides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array into equal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halves and then combines </a:t>
            </a:r>
            <a:r>
              <a:rPr sz="30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 </a:t>
            </a:r>
            <a:r>
              <a:rPr sz="30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 sorted </a:t>
            </a:r>
            <a:r>
              <a:rPr sz="3000" spc="-7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manner.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160" y="958596"/>
            <a:ext cx="4325620" cy="539750"/>
            <a:chOff x="1280160" y="958596"/>
            <a:chExt cx="4325620" cy="539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60" y="958596"/>
              <a:ext cx="4325112" cy="5394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608" y="994410"/>
              <a:ext cx="4284980" cy="5001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791583" y="1919757"/>
            <a:ext cx="3377565" cy="34397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Invented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endParaRPr sz="2800">
              <a:latin typeface="Microsoft Sans Serif"/>
              <a:cs typeface="Microsoft Sans Serif"/>
            </a:endParaRPr>
          </a:p>
          <a:p>
            <a:pPr marL="396875" marR="272415" indent="-384810">
              <a:lnSpc>
                <a:spcPts val="3020"/>
              </a:lnSpc>
              <a:spcBef>
                <a:spcPts val="720"/>
              </a:spcBef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John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von</a:t>
            </a:r>
            <a:r>
              <a:rPr sz="2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Neumann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(1903-1957)</a:t>
            </a:r>
            <a:endParaRPr sz="2800">
              <a:latin typeface="Microsoft Sans Serif"/>
              <a:cs typeface="Microsoft Sans Serif"/>
            </a:endParaRPr>
          </a:p>
          <a:p>
            <a:pPr marL="396875" marR="5080" indent="-384810">
              <a:lnSpc>
                <a:spcPts val="3030"/>
              </a:lnSpc>
              <a:spcBef>
                <a:spcPts val="670"/>
              </a:spcBef>
              <a:tabLst>
                <a:tab pos="396875" algn="l"/>
              </a:tabLst>
            </a:pPr>
            <a:r>
              <a:rPr sz="2250" spc="-250" dirty="0">
                <a:solidFill>
                  <a:srgbClr val="D16248"/>
                </a:solidFill>
                <a:latin typeface="Cambria"/>
                <a:cs typeface="Cambria"/>
              </a:rPr>
              <a:t>⦿	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Follows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divide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800" spc="-7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conquer paradigm.</a:t>
            </a:r>
            <a:endParaRPr sz="2800">
              <a:latin typeface="Microsoft Sans Serif"/>
              <a:cs typeface="Microsoft Sans Serif"/>
            </a:endParaRPr>
          </a:p>
          <a:p>
            <a:pPr marL="396875" marR="164465" indent="-384810" algn="just">
              <a:lnSpc>
                <a:spcPts val="3020"/>
              </a:lnSpc>
              <a:spcBef>
                <a:spcPts val="670"/>
              </a:spcBef>
            </a:pPr>
            <a:r>
              <a:rPr sz="2250" spc="-250" dirty="0">
                <a:solidFill>
                  <a:srgbClr val="D16248"/>
                </a:solidFill>
                <a:latin typeface="Cambria"/>
                <a:cs typeface="Cambria"/>
              </a:rPr>
              <a:t>⦿</a:t>
            </a:r>
            <a:r>
              <a:rPr sz="2250" spc="-245" dirty="0">
                <a:solidFill>
                  <a:srgbClr val="D16248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Developed merge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sort for </a:t>
            </a:r>
            <a:r>
              <a:rPr sz="2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EDVAC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1945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2209800"/>
            <a:ext cx="3268979" cy="3726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2416" y="739140"/>
            <a:ext cx="4761230" cy="539750"/>
            <a:chOff x="1042416" y="739140"/>
            <a:chExt cx="4761230" cy="539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416" y="739140"/>
              <a:ext cx="4760976" cy="5394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372" y="773811"/>
              <a:ext cx="4720336" cy="50037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9948" y="1907286"/>
            <a:ext cx="796417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150495" indent="-309880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30988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Divide: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Divide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unsorted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sub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lists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half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size.</a:t>
            </a:r>
            <a:endParaRPr sz="2800">
              <a:latin typeface="Microsoft Sans Serif"/>
              <a:cs typeface="Microsoft Sans Serif"/>
            </a:endParaRPr>
          </a:p>
          <a:p>
            <a:pPr marL="309880" marR="5080" indent="-309880">
              <a:lnSpc>
                <a:spcPct val="100000"/>
              </a:lnSpc>
              <a:spcBef>
                <a:spcPts val="670"/>
              </a:spcBef>
              <a:buSzPct val="96428"/>
              <a:buAutoNum type="arabicPeriod"/>
              <a:tabLst>
                <a:tab pos="309880" algn="l"/>
                <a:tab pos="2295525" algn="l"/>
                <a:tab pos="4311015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Conquer: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Sort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sub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lists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recursively	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until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sizes</a:t>
            </a:r>
            <a:r>
              <a:rPr sz="2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length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1,in </a:t>
            </a:r>
            <a:r>
              <a:rPr sz="2800" spc="-7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case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itself	is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returned.</a:t>
            </a:r>
            <a:endParaRPr sz="2800">
              <a:latin typeface="Microsoft Sans Serif"/>
              <a:cs typeface="Microsoft Sans Serif"/>
            </a:endParaRPr>
          </a:p>
          <a:p>
            <a:pPr marL="309880" marR="421640" indent="-309880">
              <a:lnSpc>
                <a:spcPct val="100000"/>
              </a:lnSpc>
              <a:spcBef>
                <a:spcPts val="675"/>
              </a:spcBef>
              <a:buSzPct val="96428"/>
              <a:buAutoNum type="arabicPeriod"/>
              <a:tabLst>
                <a:tab pos="309880" algn="l"/>
              </a:tabLst>
            </a:pP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Combine:</a:t>
            </a:r>
            <a:r>
              <a:rPr sz="2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Merge</a:t>
            </a:r>
            <a:r>
              <a:rPr sz="2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two-sorted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sub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lists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back </a:t>
            </a:r>
            <a:r>
              <a:rPr sz="2800" spc="-7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sorted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9367" y="739140"/>
            <a:ext cx="5241290" cy="440690"/>
            <a:chOff x="1039367" y="739140"/>
            <a:chExt cx="524129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367" y="739140"/>
              <a:ext cx="524103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993" y="773811"/>
              <a:ext cx="5200599" cy="4011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99948" y="1905761"/>
            <a:ext cx="62922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010" marR="571500" indent="-702945">
              <a:lnSpc>
                <a:spcPct val="100000"/>
              </a:lnSpc>
              <a:spcBef>
                <a:spcPts val="100"/>
              </a:spcBef>
              <a:tabLst>
                <a:tab pos="4400550" algn="l"/>
              </a:tabLst>
            </a:pPr>
            <a:r>
              <a:rPr sz="2400" spc="-265" dirty="0">
                <a:solidFill>
                  <a:srgbClr val="D16248"/>
                </a:solidFill>
                <a:latin typeface="Cambria"/>
                <a:cs typeface="Cambria"/>
              </a:rPr>
              <a:t>⦿ </a:t>
            </a:r>
            <a:r>
              <a:rPr sz="2400" spc="-170" dirty="0">
                <a:solidFill>
                  <a:srgbClr val="D16248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MERGE SORT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000" b="1" i="1" spc="-5" dirty="0">
                <a:solidFill>
                  <a:srgbClr val="FFFFFF"/>
                </a:solidFill>
                <a:latin typeface="Arial"/>
                <a:cs typeface="Arial"/>
              </a:rPr>
              <a:t>A,p,</a:t>
            </a:r>
            <a:r>
              <a:rPr sz="3000" b="1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)	/</a:t>
            </a: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divide 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 r</a:t>
            </a:r>
            <a:endParaRPr sz="3000">
              <a:latin typeface="Arial"/>
              <a:cs typeface="Arial"/>
            </a:endParaRPr>
          </a:p>
          <a:p>
            <a:pPr marL="1672589" marR="5080" indent="-42545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0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i="1" spc="-5" dirty="0">
                <a:solidFill>
                  <a:srgbClr val="FFFFFF"/>
                </a:solidFill>
                <a:latin typeface="Arial"/>
                <a:cs typeface="Arial"/>
              </a:rPr>
              <a:t>q=</a:t>
            </a:r>
            <a:r>
              <a:rPr sz="3000" b="1" i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30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(p</a:t>
            </a:r>
            <a:r>
              <a:rPr sz="30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0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r)</a:t>
            </a:r>
            <a:r>
              <a:rPr sz="30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0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MERGE SORT(</a:t>
            </a:r>
            <a:r>
              <a:rPr sz="3000" b="1" i="1" dirty="0">
                <a:solidFill>
                  <a:srgbClr val="FFFFFF"/>
                </a:solidFill>
                <a:latin typeface="Arial"/>
                <a:cs typeface="Arial"/>
              </a:rPr>
              <a:t>A,p,q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MERGER</a:t>
            </a: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SORT(</a:t>
            </a:r>
            <a:r>
              <a:rPr sz="3000" b="1" i="1" spc="-5" dirty="0">
                <a:solidFill>
                  <a:srgbClr val="FFFFFF"/>
                </a:solidFill>
                <a:latin typeface="Arial"/>
                <a:cs typeface="Arial"/>
              </a:rPr>
              <a:t>A,q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3000" b="1" i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3000" b="1" spc="-8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MERGE(</a:t>
            </a:r>
            <a:r>
              <a:rPr sz="3000" b="1" i="1" spc="-5" dirty="0">
                <a:solidFill>
                  <a:srgbClr val="FFFFFF"/>
                </a:solidFill>
                <a:latin typeface="Arial"/>
                <a:cs typeface="Arial"/>
              </a:rPr>
              <a:t>A,p,q,r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5903" y="771601"/>
            <a:ext cx="2620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//temp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taken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32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//	initialize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691" y="101346"/>
            <a:ext cx="4167504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Merge(array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p,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q,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r)</a:t>
            </a:r>
            <a:endParaRPr sz="22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B[p..r]</a:t>
            </a:r>
            <a:endParaRPr sz="2200">
              <a:latin typeface="Arial"/>
              <a:cs typeface="Arial"/>
            </a:endParaRPr>
          </a:p>
          <a:p>
            <a:pPr marL="1041400" marR="207645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k =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200" b="1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q+1</a:t>
            </a:r>
            <a:endParaRPr sz="22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(i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r)</a:t>
            </a:r>
            <a:endParaRPr sz="2200">
              <a:latin typeface="Arial"/>
              <a:cs typeface="Arial"/>
            </a:endParaRPr>
          </a:p>
          <a:p>
            <a:pPr marL="1877695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391" y="2448255"/>
            <a:ext cx="48317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(A[i]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A[j])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B[k++]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A[i++]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else B[k++]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A[j++]</a:t>
            </a:r>
            <a:endParaRPr sz="2200">
              <a:latin typeface="Arial"/>
              <a:cs typeface="Arial"/>
            </a:endParaRPr>
          </a:p>
          <a:p>
            <a:pPr marL="848994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&lt;=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q)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5903" y="3789934"/>
            <a:ext cx="3183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leftover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7667" y="3789934"/>
            <a:ext cx="29108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B[k++]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A[i++]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(j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&lt;= r)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B[k++]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A[j++]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7667" y="5131434"/>
            <a:ext cx="22586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for 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993775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A[i]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B[i]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5903" y="5466384"/>
            <a:ext cx="2519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copy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 back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667" y="6137554"/>
            <a:ext cx="133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9491" y="228600"/>
            <a:ext cx="4848225" cy="546100"/>
            <a:chOff x="1269491" y="228600"/>
            <a:chExt cx="4848225" cy="546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91" y="228600"/>
              <a:ext cx="4847844" cy="5455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263905"/>
              <a:ext cx="4806950" cy="506730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976312"/>
          <a:ext cx="609028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500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1112" y="2119312"/>
          <a:ext cx="2709543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05312" y="2119312"/>
          <a:ext cx="338835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8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652712" y="3414648"/>
            <a:ext cx="1384300" cy="562610"/>
            <a:chOff x="2652712" y="3414648"/>
            <a:chExt cx="1384300" cy="562610"/>
          </a:xfrm>
        </p:grpSpPr>
        <p:sp>
          <p:nvSpPr>
            <p:cNvPr id="9" name="object 9"/>
            <p:cNvSpPr/>
            <p:nvPr/>
          </p:nvSpPr>
          <p:spPr>
            <a:xfrm>
              <a:off x="33449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2775" y="3414648"/>
              <a:ext cx="1384300" cy="561975"/>
            </a:xfrm>
            <a:custGeom>
              <a:avLst/>
              <a:gdLst/>
              <a:ahLst/>
              <a:cxnLst/>
              <a:rect l="l" t="t" r="r" b="b"/>
              <a:pathLst>
                <a:path w="1384300" h="561975">
                  <a:moveTo>
                    <a:pt x="14224" y="0"/>
                  </a:moveTo>
                  <a:lnTo>
                    <a:pt x="14224" y="561975"/>
                  </a:lnTo>
                </a:path>
                <a:path w="1384300" h="561975">
                  <a:moveTo>
                    <a:pt x="1369949" y="0"/>
                  </a:moveTo>
                  <a:lnTo>
                    <a:pt x="1369949" y="561975"/>
                  </a:lnTo>
                </a:path>
                <a:path w="1384300" h="561975">
                  <a:moveTo>
                    <a:pt x="0" y="14350"/>
                  </a:moveTo>
                  <a:lnTo>
                    <a:pt x="1384173" y="14350"/>
                  </a:lnTo>
                </a:path>
                <a:path w="1384300" h="561975">
                  <a:moveTo>
                    <a:pt x="0" y="547751"/>
                  </a:moveTo>
                  <a:lnTo>
                    <a:pt x="1384173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1287" y="3450158"/>
            <a:ext cx="132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86	15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1512" y="3414648"/>
            <a:ext cx="1383030" cy="562610"/>
            <a:chOff x="671512" y="3414648"/>
            <a:chExt cx="1383030" cy="562610"/>
          </a:xfrm>
        </p:grpSpPr>
        <p:sp>
          <p:nvSpPr>
            <p:cNvPr id="13" name="object 13"/>
            <p:cNvSpPr/>
            <p:nvPr/>
          </p:nvSpPr>
          <p:spPr>
            <a:xfrm>
              <a:off x="1363726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512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30" h="561975">
                  <a:moveTo>
                    <a:pt x="14287" y="0"/>
                  </a:moveTo>
                  <a:lnTo>
                    <a:pt x="14287" y="561975"/>
                  </a:lnTo>
                </a:path>
                <a:path w="1383030" h="561975">
                  <a:moveTo>
                    <a:pt x="1368488" y="0"/>
                  </a:moveTo>
                  <a:lnTo>
                    <a:pt x="1368488" y="561975"/>
                  </a:lnTo>
                </a:path>
                <a:path w="1383030" h="561975">
                  <a:moveTo>
                    <a:pt x="0" y="14350"/>
                  </a:moveTo>
                  <a:lnTo>
                    <a:pt x="1382712" y="14350"/>
                  </a:lnTo>
                </a:path>
                <a:path w="1383030" h="561975">
                  <a:moveTo>
                    <a:pt x="0" y="547751"/>
                  </a:moveTo>
                  <a:lnTo>
                    <a:pt x="1382712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00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99	6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5312" y="3414648"/>
            <a:ext cx="1383030" cy="562610"/>
            <a:chOff x="4405312" y="3414648"/>
            <a:chExt cx="1383030" cy="562610"/>
          </a:xfrm>
        </p:grpSpPr>
        <p:sp>
          <p:nvSpPr>
            <p:cNvPr id="17" name="object 17"/>
            <p:cNvSpPr/>
            <p:nvPr/>
          </p:nvSpPr>
          <p:spPr>
            <a:xfrm>
              <a:off x="5095875" y="3414648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05375" y="3414648"/>
              <a:ext cx="1383030" cy="561975"/>
            </a:xfrm>
            <a:custGeom>
              <a:avLst/>
              <a:gdLst/>
              <a:ahLst/>
              <a:cxnLst/>
              <a:rect l="l" t="t" r="r" b="b"/>
              <a:pathLst>
                <a:path w="1383029" h="561975">
                  <a:moveTo>
                    <a:pt x="14224" y="0"/>
                  </a:moveTo>
                  <a:lnTo>
                    <a:pt x="14224" y="561975"/>
                  </a:lnTo>
                </a:path>
                <a:path w="1383029" h="561975">
                  <a:moveTo>
                    <a:pt x="1368425" y="0"/>
                  </a:moveTo>
                  <a:lnTo>
                    <a:pt x="1368425" y="561975"/>
                  </a:lnTo>
                </a:path>
                <a:path w="1383029" h="561975">
                  <a:moveTo>
                    <a:pt x="0" y="14350"/>
                  </a:moveTo>
                  <a:lnTo>
                    <a:pt x="1382649" y="14350"/>
                  </a:lnTo>
                </a:path>
                <a:path w="1383029" h="561975">
                  <a:moveTo>
                    <a:pt x="0" y="547751"/>
                  </a:moveTo>
                  <a:lnTo>
                    <a:pt x="1382649" y="547751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33887" y="3450158"/>
            <a:ext cx="132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  <a:tabLst>
                <a:tab pos="823594" algn="l"/>
              </a:tabLst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58	35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386512" y="3414712"/>
          <a:ext cx="203199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75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378</Words>
  <Application>Microsoft Office PowerPoint</Application>
  <PresentationFormat>On-screen Show (4:3)</PresentationFormat>
  <Paragraphs>209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Sriram</dc:creator>
  <cp:lastModifiedBy>sunithavvit@gmail.com</cp:lastModifiedBy>
  <cp:revision>1</cp:revision>
  <dcterms:created xsi:type="dcterms:W3CDTF">2021-06-04T04:55:45Z</dcterms:created>
  <dcterms:modified xsi:type="dcterms:W3CDTF">2022-02-27T08:09:41Z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2021-06-04T00:00:00Z</vt:filetime>
  </property>
</Properties>
</file>