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4" r:id="rId4"/>
    <p:sldId id="266" r:id="rId5"/>
    <p:sldId id="265" r:id="rId6"/>
    <p:sldId id="267" r:id="rId7"/>
    <p:sldId id="269" r:id="rId8"/>
    <p:sldId id="271" r:id="rId9"/>
    <p:sldId id="270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E20000"/>
    <a:srgbClr val="F43A3A"/>
    <a:srgbClr val="69FFFF"/>
    <a:srgbClr val="01FFFF"/>
    <a:srgbClr val="00E7E2"/>
    <a:srgbClr val="27C1BD"/>
    <a:srgbClr val="1FC9C5"/>
    <a:srgbClr val="19D9FF"/>
    <a:srgbClr val="007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2" autoAdjust="0"/>
  </p:normalViewPr>
  <p:slideViewPr>
    <p:cSldViewPr>
      <p:cViewPr varScale="1">
        <p:scale>
          <a:sx n="88" d="100"/>
          <a:sy n="88" d="100"/>
        </p:scale>
        <p:origin x="128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823C6-E3F4-4DA9-8682-4E00AA6C76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80042B-5DB5-429B-8098-018E70D8915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2110030020-Ch. Sri Chandana</a:t>
          </a:r>
          <a:endParaRPr lang="en-IN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287C25-3B8C-44E5-B8DB-BAF7AE5EC76E}" type="parTrans" cxnId="{4D41BA5D-6FD6-464B-83CD-CD6FD7144A47}">
      <dgm:prSet/>
      <dgm:spPr/>
      <dgm:t>
        <a:bodyPr/>
        <a:lstStyle/>
        <a:p>
          <a:endParaRPr lang="en-IN"/>
        </a:p>
      </dgm:t>
    </dgm:pt>
    <dgm:pt modelId="{BAE63C34-D83A-4EC9-B66C-2BF249F85CC1}" type="sibTrans" cxnId="{4D41BA5D-6FD6-464B-83CD-CD6FD7144A47}">
      <dgm:prSet/>
      <dgm:spPr>
        <a:solidFill>
          <a:schemeClr val="bg1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893F45EF-2C62-4CA6-9AA8-62E8EA94BEE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2110030028-Praneeth</a:t>
          </a:r>
          <a:endParaRPr lang="en-IN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BF037A-3FC7-43B5-872F-6A40D1C707C8}" type="parTrans" cxnId="{AA90CDF3-AF89-488D-9CCA-EA493F7DEECA}">
      <dgm:prSet/>
      <dgm:spPr/>
      <dgm:t>
        <a:bodyPr/>
        <a:lstStyle/>
        <a:p>
          <a:endParaRPr lang="en-IN"/>
        </a:p>
      </dgm:t>
    </dgm:pt>
    <dgm:pt modelId="{18D00C2F-B730-4DD6-BB1E-FA6D4396A497}" type="sibTrans" cxnId="{AA90CDF3-AF89-488D-9CCA-EA493F7DEECA}">
      <dgm:prSet/>
      <dgm:spPr/>
      <dgm:t>
        <a:bodyPr/>
        <a:lstStyle/>
        <a:p>
          <a:endParaRPr lang="en-IN"/>
        </a:p>
      </dgm:t>
    </dgm:pt>
    <dgm:pt modelId="{4493D091-8C61-418E-B9DF-F77590A28E5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2110030085-N. Manas</a:t>
          </a:r>
          <a:endParaRPr lang="en-IN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7A98C5-1D9F-4158-A594-BCBD31148992}" type="parTrans" cxnId="{605C9BCD-A4E7-4546-8C98-C4F8EE2ABC54}">
      <dgm:prSet/>
      <dgm:spPr/>
      <dgm:t>
        <a:bodyPr/>
        <a:lstStyle/>
        <a:p>
          <a:endParaRPr lang="en-IN"/>
        </a:p>
      </dgm:t>
    </dgm:pt>
    <dgm:pt modelId="{1B99B6DF-64BB-4050-8258-1BA6015A3C84}" type="sibTrans" cxnId="{605C9BCD-A4E7-4546-8C98-C4F8EE2ABC54}">
      <dgm:prSet/>
      <dgm:spPr/>
      <dgm:t>
        <a:bodyPr/>
        <a:lstStyle/>
        <a:p>
          <a:endParaRPr lang="en-IN"/>
        </a:p>
      </dgm:t>
    </dgm:pt>
    <dgm:pt modelId="{32C0B9B3-74DC-4AAC-8E3A-0C78FDE7EB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2110030359-B.Chihnita Reddy</a:t>
          </a:r>
          <a:endParaRPr lang="en-IN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DB178E-2065-40AF-9367-1962F2787D5F}" type="parTrans" cxnId="{8F72821B-A82D-4668-8F97-8754DA824E5A}">
      <dgm:prSet/>
      <dgm:spPr/>
      <dgm:t>
        <a:bodyPr/>
        <a:lstStyle/>
        <a:p>
          <a:endParaRPr lang="en-IN"/>
        </a:p>
      </dgm:t>
    </dgm:pt>
    <dgm:pt modelId="{28EA499A-86DF-4CB0-9D42-D0B63149D4FE}" type="sibTrans" cxnId="{8F72821B-A82D-4668-8F97-8754DA824E5A}">
      <dgm:prSet/>
      <dgm:spPr/>
      <dgm:t>
        <a:bodyPr/>
        <a:lstStyle/>
        <a:p>
          <a:endParaRPr lang="en-IN"/>
        </a:p>
      </dgm:t>
    </dgm:pt>
    <dgm:pt modelId="{86ED7977-1338-44DA-96F7-93A144ED4186}" type="pres">
      <dgm:prSet presAssocID="{E1E823C6-E3F4-4DA9-8682-4E00AA6C764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A2BBABCD-144B-4666-B3BF-8F25D7C8C210}" type="pres">
      <dgm:prSet presAssocID="{E1E823C6-E3F4-4DA9-8682-4E00AA6C764F}" presName="Name1" presStyleCnt="0"/>
      <dgm:spPr/>
    </dgm:pt>
    <dgm:pt modelId="{D5B99C0E-A068-479A-B1C5-EB095E81FD66}" type="pres">
      <dgm:prSet presAssocID="{E1E823C6-E3F4-4DA9-8682-4E00AA6C764F}" presName="cycle" presStyleCnt="0"/>
      <dgm:spPr/>
    </dgm:pt>
    <dgm:pt modelId="{936560A0-361C-4A4A-9209-00E4D549E646}" type="pres">
      <dgm:prSet presAssocID="{E1E823C6-E3F4-4DA9-8682-4E00AA6C764F}" presName="srcNode" presStyleLbl="node1" presStyleIdx="0" presStyleCnt="4"/>
      <dgm:spPr/>
    </dgm:pt>
    <dgm:pt modelId="{A55A588D-C2C5-41A9-86E9-6F91715D73BA}" type="pres">
      <dgm:prSet presAssocID="{E1E823C6-E3F4-4DA9-8682-4E00AA6C764F}" presName="conn" presStyleLbl="parChTrans1D2" presStyleIdx="0" presStyleCnt="1" custScaleX="100214" custScaleY="102630"/>
      <dgm:spPr/>
      <dgm:t>
        <a:bodyPr/>
        <a:lstStyle/>
        <a:p>
          <a:endParaRPr lang="en-IN"/>
        </a:p>
      </dgm:t>
    </dgm:pt>
    <dgm:pt modelId="{C5026A16-A3C4-41CE-AE40-287E49081EBD}" type="pres">
      <dgm:prSet presAssocID="{E1E823C6-E3F4-4DA9-8682-4E00AA6C764F}" presName="extraNode" presStyleLbl="node1" presStyleIdx="0" presStyleCnt="4"/>
      <dgm:spPr/>
    </dgm:pt>
    <dgm:pt modelId="{116123E8-D440-4CF8-AF84-F40F1E0AC097}" type="pres">
      <dgm:prSet presAssocID="{E1E823C6-E3F4-4DA9-8682-4E00AA6C764F}" presName="dstNode" presStyleLbl="node1" presStyleIdx="0" presStyleCnt="4"/>
      <dgm:spPr/>
    </dgm:pt>
    <dgm:pt modelId="{84AAAB66-C7B3-47B6-B462-AA624F5A10B7}" type="pres">
      <dgm:prSet presAssocID="{0A80042B-5DB5-429B-8098-018E70D89155}" presName="text_1" presStyleLbl="node1" presStyleIdx="0" presStyleCnt="4" custLinFactNeighborX="-234" custLinFactNeighborY="43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DFEE13-98AE-4AA1-AB36-9516381B893A}" type="pres">
      <dgm:prSet presAssocID="{0A80042B-5DB5-429B-8098-018E70D89155}" presName="accent_1" presStyleCnt="0"/>
      <dgm:spPr/>
    </dgm:pt>
    <dgm:pt modelId="{621201A7-1877-494C-A4BC-CEA605E6A4D4}" type="pres">
      <dgm:prSet presAssocID="{0A80042B-5DB5-429B-8098-018E70D89155}" presName="accentRepeatNode" presStyleLbl="solidFgAcc1" presStyleIdx="0" presStyleCnt="4"/>
      <dgm:spPr>
        <a:ln>
          <a:solidFill>
            <a:schemeClr val="accent2">
              <a:lumMod val="75000"/>
            </a:schemeClr>
          </a:solidFill>
        </a:ln>
      </dgm:spPr>
    </dgm:pt>
    <dgm:pt modelId="{809AED9B-1BAD-4BB4-A764-552E3D7E416A}" type="pres">
      <dgm:prSet presAssocID="{893F45EF-2C62-4CA6-9AA8-62E8EA94BEE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571D5C-5F60-4A9B-9B06-0279DDDC4D1C}" type="pres">
      <dgm:prSet presAssocID="{893F45EF-2C62-4CA6-9AA8-62E8EA94BEEA}" presName="accent_2" presStyleCnt="0"/>
      <dgm:spPr/>
    </dgm:pt>
    <dgm:pt modelId="{51A950D7-9562-4A54-8D0B-BCB507E62EA2}" type="pres">
      <dgm:prSet presAssocID="{893F45EF-2C62-4CA6-9AA8-62E8EA94BEEA}" presName="accentRepeatNode" presStyleLbl="solidFgAcc1" presStyleIdx="1" presStyleCnt="4"/>
      <dgm:spPr>
        <a:ln>
          <a:solidFill>
            <a:schemeClr val="accent2"/>
          </a:solidFill>
        </a:ln>
      </dgm:spPr>
    </dgm:pt>
    <dgm:pt modelId="{0D395ED1-D230-4411-B2D5-E03601D74B41}" type="pres">
      <dgm:prSet presAssocID="{4493D091-8C61-418E-B9DF-F77590A28E5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7A90D8-70E2-4EDF-8743-2AFA0042D32C}" type="pres">
      <dgm:prSet presAssocID="{4493D091-8C61-418E-B9DF-F77590A28E59}" presName="accent_3" presStyleCnt="0"/>
      <dgm:spPr/>
    </dgm:pt>
    <dgm:pt modelId="{73A992AF-D777-4A02-96C0-A752C4602447}" type="pres">
      <dgm:prSet presAssocID="{4493D091-8C61-418E-B9DF-F77590A28E59}" presName="accentRepeatNode" presStyleLbl="solidFgAcc1" presStyleIdx="2" presStyleCnt="4"/>
      <dgm:spPr>
        <a:ln>
          <a:solidFill>
            <a:schemeClr val="accent2">
              <a:lumMod val="75000"/>
            </a:schemeClr>
          </a:solidFill>
        </a:ln>
      </dgm:spPr>
    </dgm:pt>
    <dgm:pt modelId="{1646193C-FA93-47A6-B3E4-F3F5BFA13974}" type="pres">
      <dgm:prSet presAssocID="{32C0B9B3-74DC-4AAC-8E3A-0C78FDE7EB12}" presName="text_4" presStyleLbl="node1" presStyleIdx="3" presStyleCnt="4" custLinFactNeighborX="-234" custLinFactNeighborY="-60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98B39C-85FA-48C2-85BE-B3E3F8EC6582}" type="pres">
      <dgm:prSet presAssocID="{32C0B9B3-74DC-4AAC-8E3A-0C78FDE7EB12}" presName="accent_4" presStyleCnt="0"/>
      <dgm:spPr/>
    </dgm:pt>
    <dgm:pt modelId="{3D442A46-E285-42B8-86E4-2C339DE941B8}" type="pres">
      <dgm:prSet presAssocID="{32C0B9B3-74DC-4AAC-8E3A-0C78FDE7EB12}" presName="accentRepeatNode" presStyleLbl="solidFgAcc1" presStyleIdx="3" presStyleCnt="4"/>
      <dgm:spPr>
        <a:ln>
          <a:solidFill>
            <a:schemeClr val="accent2">
              <a:lumMod val="75000"/>
            </a:schemeClr>
          </a:solidFill>
        </a:ln>
      </dgm:spPr>
    </dgm:pt>
  </dgm:ptLst>
  <dgm:cxnLst>
    <dgm:cxn modelId="{99B9B548-BC12-4650-800C-1829409B0D5C}" type="presOf" srcId="{BAE63C34-D83A-4EC9-B66C-2BF249F85CC1}" destId="{A55A588D-C2C5-41A9-86E9-6F91715D73BA}" srcOrd="0" destOrd="0" presId="urn:microsoft.com/office/officeart/2008/layout/VerticalCurvedList"/>
    <dgm:cxn modelId="{4D41BA5D-6FD6-464B-83CD-CD6FD7144A47}" srcId="{E1E823C6-E3F4-4DA9-8682-4E00AA6C764F}" destId="{0A80042B-5DB5-429B-8098-018E70D89155}" srcOrd="0" destOrd="0" parTransId="{7E287C25-3B8C-44E5-B8DB-BAF7AE5EC76E}" sibTransId="{BAE63C34-D83A-4EC9-B66C-2BF249F85CC1}"/>
    <dgm:cxn modelId="{605C9BCD-A4E7-4546-8C98-C4F8EE2ABC54}" srcId="{E1E823C6-E3F4-4DA9-8682-4E00AA6C764F}" destId="{4493D091-8C61-418E-B9DF-F77590A28E59}" srcOrd="2" destOrd="0" parTransId="{C47A98C5-1D9F-4158-A594-BCBD31148992}" sibTransId="{1B99B6DF-64BB-4050-8258-1BA6015A3C84}"/>
    <dgm:cxn modelId="{E4DC5FCC-EAEE-43AE-8AE3-EF57690E31B7}" type="presOf" srcId="{0A80042B-5DB5-429B-8098-018E70D89155}" destId="{84AAAB66-C7B3-47B6-B462-AA624F5A10B7}" srcOrd="0" destOrd="0" presId="urn:microsoft.com/office/officeart/2008/layout/VerticalCurvedList"/>
    <dgm:cxn modelId="{7E80EAA8-39CE-4646-99EA-06C15D99816A}" type="presOf" srcId="{893F45EF-2C62-4CA6-9AA8-62E8EA94BEEA}" destId="{809AED9B-1BAD-4BB4-A764-552E3D7E416A}" srcOrd="0" destOrd="0" presId="urn:microsoft.com/office/officeart/2008/layout/VerticalCurvedList"/>
    <dgm:cxn modelId="{8F72821B-A82D-4668-8F97-8754DA824E5A}" srcId="{E1E823C6-E3F4-4DA9-8682-4E00AA6C764F}" destId="{32C0B9B3-74DC-4AAC-8E3A-0C78FDE7EB12}" srcOrd="3" destOrd="0" parTransId="{C8DB178E-2065-40AF-9367-1962F2787D5F}" sibTransId="{28EA499A-86DF-4CB0-9D42-D0B63149D4FE}"/>
    <dgm:cxn modelId="{F6B55616-992E-44CA-8431-AB260610B59B}" type="presOf" srcId="{32C0B9B3-74DC-4AAC-8E3A-0C78FDE7EB12}" destId="{1646193C-FA93-47A6-B3E4-F3F5BFA13974}" srcOrd="0" destOrd="0" presId="urn:microsoft.com/office/officeart/2008/layout/VerticalCurvedList"/>
    <dgm:cxn modelId="{60DF0D65-A6A4-4A5A-8CA0-B0F4BC5D1790}" type="presOf" srcId="{E1E823C6-E3F4-4DA9-8682-4E00AA6C764F}" destId="{86ED7977-1338-44DA-96F7-93A144ED4186}" srcOrd="0" destOrd="0" presId="urn:microsoft.com/office/officeart/2008/layout/VerticalCurvedList"/>
    <dgm:cxn modelId="{AA90CDF3-AF89-488D-9CCA-EA493F7DEECA}" srcId="{E1E823C6-E3F4-4DA9-8682-4E00AA6C764F}" destId="{893F45EF-2C62-4CA6-9AA8-62E8EA94BEEA}" srcOrd="1" destOrd="0" parTransId="{5BBF037A-3FC7-43B5-872F-6A40D1C707C8}" sibTransId="{18D00C2F-B730-4DD6-BB1E-FA6D4396A497}"/>
    <dgm:cxn modelId="{24181D4C-D93B-4C10-BF38-835CC641BA72}" type="presOf" srcId="{4493D091-8C61-418E-B9DF-F77590A28E59}" destId="{0D395ED1-D230-4411-B2D5-E03601D74B41}" srcOrd="0" destOrd="0" presId="urn:microsoft.com/office/officeart/2008/layout/VerticalCurvedList"/>
    <dgm:cxn modelId="{92959231-0863-4063-82BB-6D879DDE5F9E}" type="presParOf" srcId="{86ED7977-1338-44DA-96F7-93A144ED4186}" destId="{A2BBABCD-144B-4666-B3BF-8F25D7C8C210}" srcOrd="0" destOrd="0" presId="urn:microsoft.com/office/officeart/2008/layout/VerticalCurvedList"/>
    <dgm:cxn modelId="{D9E4CD7B-163E-42CD-88F1-918D0DF365B2}" type="presParOf" srcId="{A2BBABCD-144B-4666-B3BF-8F25D7C8C210}" destId="{D5B99C0E-A068-479A-B1C5-EB095E81FD66}" srcOrd="0" destOrd="0" presId="urn:microsoft.com/office/officeart/2008/layout/VerticalCurvedList"/>
    <dgm:cxn modelId="{6BC7B685-F1E2-4943-B019-F31AD6A18814}" type="presParOf" srcId="{D5B99C0E-A068-479A-B1C5-EB095E81FD66}" destId="{936560A0-361C-4A4A-9209-00E4D549E646}" srcOrd="0" destOrd="0" presId="urn:microsoft.com/office/officeart/2008/layout/VerticalCurvedList"/>
    <dgm:cxn modelId="{568329A7-06E6-4E2C-884A-C63623748254}" type="presParOf" srcId="{D5B99C0E-A068-479A-B1C5-EB095E81FD66}" destId="{A55A588D-C2C5-41A9-86E9-6F91715D73BA}" srcOrd="1" destOrd="0" presId="urn:microsoft.com/office/officeart/2008/layout/VerticalCurvedList"/>
    <dgm:cxn modelId="{65E685ED-CD50-4BD6-B2A8-5143AD68D30E}" type="presParOf" srcId="{D5B99C0E-A068-479A-B1C5-EB095E81FD66}" destId="{C5026A16-A3C4-41CE-AE40-287E49081EBD}" srcOrd="2" destOrd="0" presId="urn:microsoft.com/office/officeart/2008/layout/VerticalCurvedList"/>
    <dgm:cxn modelId="{4C8E416A-AE8E-4F5F-8053-A32A4CEED7F6}" type="presParOf" srcId="{D5B99C0E-A068-479A-B1C5-EB095E81FD66}" destId="{116123E8-D440-4CF8-AF84-F40F1E0AC097}" srcOrd="3" destOrd="0" presId="urn:microsoft.com/office/officeart/2008/layout/VerticalCurvedList"/>
    <dgm:cxn modelId="{8B0652AC-ECA4-4C5C-B6EA-1E63CA0786FF}" type="presParOf" srcId="{A2BBABCD-144B-4666-B3BF-8F25D7C8C210}" destId="{84AAAB66-C7B3-47B6-B462-AA624F5A10B7}" srcOrd="1" destOrd="0" presId="urn:microsoft.com/office/officeart/2008/layout/VerticalCurvedList"/>
    <dgm:cxn modelId="{A8C02C6A-70CA-47DE-8342-F4C901239785}" type="presParOf" srcId="{A2BBABCD-144B-4666-B3BF-8F25D7C8C210}" destId="{C7DFEE13-98AE-4AA1-AB36-9516381B893A}" srcOrd="2" destOrd="0" presId="urn:microsoft.com/office/officeart/2008/layout/VerticalCurvedList"/>
    <dgm:cxn modelId="{3677C9D8-33E2-4138-9A22-E9156C40D4A4}" type="presParOf" srcId="{C7DFEE13-98AE-4AA1-AB36-9516381B893A}" destId="{621201A7-1877-494C-A4BC-CEA605E6A4D4}" srcOrd="0" destOrd="0" presId="urn:microsoft.com/office/officeart/2008/layout/VerticalCurvedList"/>
    <dgm:cxn modelId="{D9AE7F0C-AAA1-4E89-82DA-F43806260188}" type="presParOf" srcId="{A2BBABCD-144B-4666-B3BF-8F25D7C8C210}" destId="{809AED9B-1BAD-4BB4-A764-552E3D7E416A}" srcOrd="3" destOrd="0" presId="urn:microsoft.com/office/officeart/2008/layout/VerticalCurvedList"/>
    <dgm:cxn modelId="{3088A8CF-D7DC-4AC6-828F-D35728EE6A25}" type="presParOf" srcId="{A2BBABCD-144B-4666-B3BF-8F25D7C8C210}" destId="{A2571D5C-5F60-4A9B-9B06-0279DDDC4D1C}" srcOrd="4" destOrd="0" presId="urn:microsoft.com/office/officeart/2008/layout/VerticalCurvedList"/>
    <dgm:cxn modelId="{630FEB10-124E-446C-94C4-37200E4A336C}" type="presParOf" srcId="{A2571D5C-5F60-4A9B-9B06-0279DDDC4D1C}" destId="{51A950D7-9562-4A54-8D0B-BCB507E62EA2}" srcOrd="0" destOrd="0" presId="urn:microsoft.com/office/officeart/2008/layout/VerticalCurvedList"/>
    <dgm:cxn modelId="{022FD2A1-2001-49BE-963C-482314A56320}" type="presParOf" srcId="{A2BBABCD-144B-4666-B3BF-8F25D7C8C210}" destId="{0D395ED1-D230-4411-B2D5-E03601D74B41}" srcOrd="5" destOrd="0" presId="urn:microsoft.com/office/officeart/2008/layout/VerticalCurvedList"/>
    <dgm:cxn modelId="{DDCDF215-84B7-456E-8DDE-8E265D8E25B5}" type="presParOf" srcId="{A2BBABCD-144B-4666-B3BF-8F25D7C8C210}" destId="{5E7A90D8-70E2-4EDF-8743-2AFA0042D32C}" srcOrd="6" destOrd="0" presId="urn:microsoft.com/office/officeart/2008/layout/VerticalCurvedList"/>
    <dgm:cxn modelId="{F92C6AEA-9DD4-4B90-B2CE-4DA96594FFD7}" type="presParOf" srcId="{5E7A90D8-70E2-4EDF-8743-2AFA0042D32C}" destId="{73A992AF-D777-4A02-96C0-A752C4602447}" srcOrd="0" destOrd="0" presId="urn:microsoft.com/office/officeart/2008/layout/VerticalCurvedList"/>
    <dgm:cxn modelId="{9AACC618-8EB9-419D-90AE-FF7ADED01AE7}" type="presParOf" srcId="{A2BBABCD-144B-4666-B3BF-8F25D7C8C210}" destId="{1646193C-FA93-47A6-B3E4-F3F5BFA13974}" srcOrd="7" destOrd="0" presId="urn:microsoft.com/office/officeart/2008/layout/VerticalCurvedList"/>
    <dgm:cxn modelId="{A3A0B4E4-585D-4289-9318-F67E47F8D5A6}" type="presParOf" srcId="{A2BBABCD-144B-4666-B3BF-8F25D7C8C210}" destId="{5198B39C-85FA-48C2-85BE-B3E3F8EC6582}" srcOrd="8" destOrd="0" presId="urn:microsoft.com/office/officeart/2008/layout/VerticalCurvedList"/>
    <dgm:cxn modelId="{A628126E-329A-46BD-BB2E-90F1C2282197}" type="presParOf" srcId="{5198B39C-85FA-48C2-85BE-B3E3F8EC6582}" destId="{3D442A46-E285-42B8-86E4-2C339DE941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A588D-C2C5-41A9-86E9-6F91715D73BA}">
      <dsp:nvSpPr>
        <dsp:cNvPr id="0" name=""/>
        <dsp:cNvSpPr/>
      </dsp:nvSpPr>
      <dsp:spPr>
        <a:xfrm>
          <a:off x="-3952828" y="-667984"/>
          <a:ext cx="4714839" cy="4828506"/>
        </a:xfrm>
        <a:prstGeom prst="blockArc">
          <a:avLst>
            <a:gd name="adj1" fmla="val 18900000"/>
            <a:gd name="adj2" fmla="val 2700000"/>
            <a:gd name="adj3" fmla="val 459"/>
          </a:avLst>
        </a:prstGeom>
        <a:solidFill>
          <a:schemeClr val="bg1"/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AAB66-C7B3-47B6-B462-AA624F5A10B7}">
      <dsp:nvSpPr>
        <dsp:cNvPr id="0" name=""/>
        <dsp:cNvSpPr/>
      </dsp:nvSpPr>
      <dsp:spPr>
        <a:xfrm>
          <a:off x="380968" y="292136"/>
          <a:ext cx="6719946" cy="53729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4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2110030020-Ch. Sri Chandana</a:t>
          </a:r>
          <a:endParaRPr lang="en-IN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968" y="292136"/>
        <a:ext cx="6719946" cy="537292"/>
      </dsp:txXfrm>
    </dsp:sp>
    <dsp:sp modelId="{621201A7-1877-494C-A4BC-CEA605E6A4D4}">
      <dsp:nvSpPr>
        <dsp:cNvPr id="0" name=""/>
        <dsp:cNvSpPr/>
      </dsp:nvSpPr>
      <dsp:spPr>
        <a:xfrm>
          <a:off x="60885" y="201344"/>
          <a:ext cx="671615" cy="67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AED9B-1BAD-4BB4-A764-552E3D7E416A}">
      <dsp:nvSpPr>
        <dsp:cNvPr id="0" name=""/>
        <dsp:cNvSpPr/>
      </dsp:nvSpPr>
      <dsp:spPr>
        <a:xfrm>
          <a:off x="704734" y="1074584"/>
          <a:ext cx="6411904" cy="53729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4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2110030028-Praneeth</a:t>
          </a:r>
          <a:endParaRPr lang="en-IN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734" y="1074584"/>
        <a:ext cx="6411904" cy="537292"/>
      </dsp:txXfrm>
    </dsp:sp>
    <dsp:sp modelId="{51A950D7-9562-4A54-8D0B-BCB507E62EA2}">
      <dsp:nvSpPr>
        <dsp:cNvPr id="0" name=""/>
        <dsp:cNvSpPr/>
      </dsp:nvSpPr>
      <dsp:spPr>
        <a:xfrm>
          <a:off x="368927" y="1007422"/>
          <a:ext cx="671615" cy="67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95ED1-D230-4411-B2D5-E03601D74B41}">
      <dsp:nvSpPr>
        <dsp:cNvPr id="0" name=""/>
        <dsp:cNvSpPr/>
      </dsp:nvSpPr>
      <dsp:spPr>
        <a:xfrm>
          <a:off x="704734" y="1880661"/>
          <a:ext cx="6411904" cy="53729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4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2110030085-N. Manas</a:t>
          </a:r>
          <a:endParaRPr lang="en-IN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734" y="1880661"/>
        <a:ext cx="6411904" cy="537292"/>
      </dsp:txXfrm>
    </dsp:sp>
    <dsp:sp modelId="{73A992AF-D777-4A02-96C0-A752C4602447}">
      <dsp:nvSpPr>
        <dsp:cNvPr id="0" name=""/>
        <dsp:cNvSpPr/>
      </dsp:nvSpPr>
      <dsp:spPr>
        <a:xfrm>
          <a:off x="368927" y="1813500"/>
          <a:ext cx="671615" cy="67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6193C-FA93-47A6-B3E4-F3F5BFA13974}">
      <dsp:nvSpPr>
        <dsp:cNvPr id="0" name=""/>
        <dsp:cNvSpPr/>
      </dsp:nvSpPr>
      <dsp:spPr>
        <a:xfrm>
          <a:off x="380968" y="2654340"/>
          <a:ext cx="6719946" cy="53729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4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2110030359-B.Chihnita Reddy</a:t>
          </a:r>
          <a:endParaRPr lang="en-IN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968" y="2654340"/>
        <a:ext cx="6719946" cy="537292"/>
      </dsp:txXfrm>
    </dsp:sp>
    <dsp:sp modelId="{3D442A46-E285-42B8-86E4-2C339DE941B8}">
      <dsp:nvSpPr>
        <dsp:cNvPr id="0" name=""/>
        <dsp:cNvSpPr/>
      </dsp:nvSpPr>
      <dsp:spPr>
        <a:xfrm>
          <a:off x="60885" y="2619578"/>
          <a:ext cx="671615" cy="67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74DC1-BFE4-418F-8548-0C0A9CDC07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83B42-C3F3-42D5-9AD8-0645E9457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56" y="3216274"/>
            <a:ext cx="3729415" cy="1279526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55" y="4495800"/>
            <a:ext cx="3729415" cy="93027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917070" y="2584698"/>
            <a:ext cx="3886200" cy="3379276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0541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7655" y="4495800"/>
            <a:ext cx="2936545" cy="6858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Yourself</a:t>
            </a:r>
          </a:p>
          <a:p>
            <a:pPr algn="ctr"/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AI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0" y="2763563"/>
            <a:ext cx="9144000" cy="3200411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36591" h="3291854">
                <a:moveTo>
                  <a:pt x="0" y="1704011"/>
                </a:moveTo>
                <a:lnTo>
                  <a:pt x="6954050" y="1706894"/>
                </a:lnTo>
                <a:cubicBezTo>
                  <a:pt x="6992935" y="1703189"/>
                  <a:pt x="7001457" y="1685625"/>
                  <a:pt x="7014936" y="1660458"/>
                </a:cubicBezTo>
                <a:cubicBezTo>
                  <a:pt x="7028415" y="1635291"/>
                  <a:pt x="7038184" y="1435268"/>
                  <a:pt x="7114925" y="1425187"/>
                </a:cubicBezTo>
                <a:cubicBezTo>
                  <a:pt x="7191666" y="1415107"/>
                  <a:pt x="7360169" y="1832663"/>
                  <a:pt x="7462050" y="1595134"/>
                </a:cubicBezTo>
                <a:cubicBezTo>
                  <a:pt x="7563931" y="1357605"/>
                  <a:pt x="7601408" y="-5150"/>
                  <a:pt x="7726210" y="14"/>
                </a:cubicBezTo>
                <a:cubicBezTo>
                  <a:pt x="7851012" y="5178"/>
                  <a:pt x="8019333" y="3291535"/>
                  <a:pt x="8132610" y="3291854"/>
                </a:cubicBezTo>
                <a:cubicBezTo>
                  <a:pt x="8245887" y="3292173"/>
                  <a:pt x="8282981" y="1892164"/>
                  <a:pt x="8376450" y="1666254"/>
                </a:cubicBezTo>
                <a:cubicBezTo>
                  <a:pt x="8469919" y="1440344"/>
                  <a:pt x="8591184" y="2014285"/>
                  <a:pt x="8693422" y="1936392"/>
                </a:cubicBezTo>
                <a:cubicBezTo>
                  <a:pt x="8795660" y="1858499"/>
                  <a:pt x="8906053" y="1257792"/>
                  <a:pt x="8989876" y="1198894"/>
                </a:cubicBezTo>
                <a:cubicBezTo>
                  <a:pt x="9073699" y="1139996"/>
                  <a:pt x="9163630" y="1536575"/>
                  <a:pt x="9196361" y="1583002"/>
                </a:cubicBezTo>
                <a:cubicBezTo>
                  <a:pt x="9229092" y="1629429"/>
                  <a:pt x="9265221" y="1661255"/>
                  <a:pt x="9331490" y="1666254"/>
                </a:cubicBezTo>
                <a:lnTo>
                  <a:pt x="12436591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167640" y="4405469"/>
            <a:ext cx="137160" cy="137160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57EB58-6D20-BF95-F7ED-CBB63615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0"/>
            <a:ext cx="1295400" cy="784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51125" r="7812" b="21366"/>
          <a:stretch/>
        </p:blipFill>
        <p:spPr>
          <a:xfrm>
            <a:off x="2286000" y="593211"/>
            <a:ext cx="5091516" cy="1209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533400" y="1981189"/>
            <a:ext cx="2469110" cy="22703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39 L 0.57795 0.00278 L 0.58646 -0.04144 L 0.61233 -0.00301 L 0.61893 -0.02084 L 0.64011 -0.23866 L 0.67222 0.22338 L 0.69618 -0.01135 L 0.71875 0.03703 L 0.74566 -0.07269 L 0.76667 -0.00602 L 0.78906 -0.00417 L 1.02674 -0.00301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89" y="-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917070" y="2584698"/>
            <a:ext cx="3886200" cy="3379276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0541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7656" y="1524000"/>
            <a:ext cx="3729415" cy="2971800"/>
          </a:xfrm>
        </p:spPr>
        <p:txBody>
          <a:bodyPr>
            <a:norm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" name="Freeform 4"/>
          <p:cNvSpPr/>
          <p:nvPr/>
        </p:nvSpPr>
        <p:spPr>
          <a:xfrm>
            <a:off x="0" y="2763563"/>
            <a:ext cx="9144000" cy="3200411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36591" h="3291854">
                <a:moveTo>
                  <a:pt x="0" y="1704011"/>
                </a:moveTo>
                <a:lnTo>
                  <a:pt x="6954050" y="1706894"/>
                </a:lnTo>
                <a:cubicBezTo>
                  <a:pt x="6992935" y="1703189"/>
                  <a:pt x="7001457" y="1685625"/>
                  <a:pt x="7014936" y="1660458"/>
                </a:cubicBezTo>
                <a:cubicBezTo>
                  <a:pt x="7028415" y="1635291"/>
                  <a:pt x="7038184" y="1435268"/>
                  <a:pt x="7114925" y="1425187"/>
                </a:cubicBezTo>
                <a:cubicBezTo>
                  <a:pt x="7191666" y="1415107"/>
                  <a:pt x="7360169" y="1832663"/>
                  <a:pt x="7462050" y="1595134"/>
                </a:cubicBezTo>
                <a:cubicBezTo>
                  <a:pt x="7563931" y="1357605"/>
                  <a:pt x="7601408" y="-5150"/>
                  <a:pt x="7726210" y="14"/>
                </a:cubicBezTo>
                <a:cubicBezTo>
                  <a:pt x="7851012" y="5178"/>
                  <a:pt x="8019333" y="3291535"/>
                  <a:pt x="8132610" y="3291854"/>
                </a:cubicBezTo>
                <a:cubicBezTo>
                  <a:pt x="8245887" y="3292173"/>
                  <a:pt x="8282981" y="1892164"/>
                  <a:pt x="8376450" y="1666254"/>
                </a:cubicBezTo>
                <a:cubicBezTo>
                  <a:pt x="8469919" y="1440344"/>
                  <a:pt x="8591184" y="2014285"/>
                  <a:pt x="8693422" y="1936392"/>
                </a:cubicBezTo>
                <a:cubicBezTo>
                  <a:pt x="8795660" y="1858499"/>
                  <a:pt x="8906053" y="1257792"/>
                  <a:pt x="8989876" y="1198894"/>
                </a:cubicBezTo>
                <a:cubicBezTo>
                  <a:pt x="9073699" y="1139996"/>
                  <a:pt x="9163630" y="1536575"/>
                  <a:pt x="9196361" y="1583002"/>
                </a:cubicBezTo>
                <a:cubicBezTo>
                  <a:pt x="9229092" y="1629429"/>
                  <a:pt x="9265221" y="1661255"/>
                  <a:pt x="9331490" y="1666254"/>
                </a:cubicBezTo>
                <a:lnTo>
                  <a:pt x="12436591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167640" y="4405469"/>
            <a:ext cx="137160" cy="137160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907332-0C0E-D7D0-C056-96B06A40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393" y="0"/>
            <a:ext cx="1295400" cy="784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381000" y="360840"/>
            <a:ext cx="1767840" cy="1625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51125" r="7812" b="21366"/>
          <a:stretch/>
        </p:blipFill>
        <p:spPr>
          <a:xfrm>
            <a:off x="2286000" y="593211"/>
            <a:ext cx="5091516" cy="12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6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39 L 0.57795 0.00278 L 0.58646 -0.04144 L 0.61233 -0.00301 L 0.61893 -0.02084 L 0.64011 -0.23866 L 0.67222 0.22338 L 0.69618 -0.01135 L 0.71875 0.03703 L 0.74566 -0.07269 L 0.76667 -0.00602 L 0.78906 -0.00417 L 1.02674 -0.00301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89" y="-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31875"/>
            <a:ext cx="8229600" cy="1020762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C3C2BF13-A5BF-1297-9632-F7F5A4F87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840397"/>
              </p:ext>
            </p:extLst>
          </p:nvPr>
        </p:nvGraphicFramePr>
        <p:xfrm>
          <a:off x="533400" y="1516550"/>
          <a:ext cx="7162800" cy="349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9097B8F-6556-7E12-4FEE-E9ECB36C0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0"/>
            <a:ext cx="1295400" cy="784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3948400" y="540610"/>
            <a:ext cx="1247199" cy="11467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51125" r="7812" b="21366"/>
          <a:stretch/>
        </p:blipFill>
        <p:spPr>
          <a:xfrm>
            <a:off x="5242490" y="659652"/>
            <a:ext cx="3901510" cy="9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24000" y="1543008"/>
            <a:ext cx="6172200" cy="11430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A3EEF-9BDB-9EFD-5F01-6B3D0642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686008"/>
            <a:ext cx="8229600" cy="1981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medical professionals hinders early disease detection due to cost and time constraints. This necessitates a user-friendly tool for symptom-based health insights.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31EAB6-CA01-148F-2633-B986DC53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0"/>
            <a:ext cx="1295400" cy="784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960372" y="291936"/>
            <a:ext cx="1386840" cy="1275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68" y="357435"/>
            <a:ext cx="5095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5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/>
          </a:bodyPr>
          <a:lstStyle/>
          <a:p>
            <a:pPr algn="just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A3EEF-9BDB-9EFD-5F01-6B3D0642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350520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healthcare access creates delays in diagnosing illnesses.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user-friendly web application powered by machine learning (ML).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input symptoms and receive insights into potential diseases and self-care options.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empowers individuals to manage their health and potentially avoid unnecessary doctor visits.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approach aims for faster, more accessible, and cost-effective early disease detection.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8E8C582-7E44-F7CF-8A9E-6545E6E2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-11723"/>
            <a:ext cx="1295400" cy="784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6096000" y="98601"/>
            <a:ext cx="1386840" cy="1275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7286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This?</a:t>
            </a:r>
            <a:endParaRPr lang="en-US" sz="4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A3EEF-9BDB-9EFD-5F01-6B3D0642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87" y="1329732"/>
            <a:ext cx="8610600" cy="36575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advancements in healthcare, many individuals lack immediate access to medical professionals for early disease detection.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lead to delayed diagnosis, potentially worsening health outcomes and increasing healthcare costs.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 cost of healthcare, including doctor visits, diagnostics, and medications, can prevent individuals from seeking medical attention, particularly for minor or undiagnosed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Busy work schedules or long appointment wait times can make it difficult for individuals to prioritize preventative healthcare or seek medical attention for early symptoms.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solutions are not cost-effective as they require spending money on doctor visits even for minor health issues.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31EAB6-CA01-148F-2633-B986DC53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0"/>
            <a:ext cx="1295400" cy="784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6096000" y="98601"/>
            <a:ext cx="1386840" cy="1275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4442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A3EEF-9BDB-9EFD-5F01-6B3D0642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4727"/>
            <a:ext cx="7772400" cy="36730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lang="en-US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 users about potential illnesses and emphasize the importance of early   medical attention. Reduce unnecessary doctor visits for minor ailments by relevant health resources based on the predicted disease.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interface, easy to understand &amp; multi-device support.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  <a:r>
              <a:rPr lang="en-US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healthcare costs by offering a web-based tool for early disease detection and self-care guidance, reducing unnecessary doctor visits.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Medical Care</a:t>
            </a:r>
            <a:r>
              <a:rPr lang="en-US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unnecessary doctor visits for minor ailments by relevant health resources based on the predicted disease.</a:t>
            </a:r>
          </a:p>
          <a:p>
            <a:pPr marL="0" indent="0">
              <a:buNone/>
            </a:pPr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5CA56C2-43D2-434F-E258-DA53B166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An individual's lifestyle plays the most crucial role in determining their risk of cardiovascular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44A30A8-454B-3C6B-B82C-C96B395C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0"/>
            <a:ext cx="1295400" cy="784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5538443" y="152400"/>
            <a:ext cx="1767840" cy="1625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70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A3EEF-9BDB-9EFD-5F01-6B3D0642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132"/>
            <a:ext cx="7772400" cy="34513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7FD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user-friendly web application empowers individuals with early disease insights and self-care guidance.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7FD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web application helps you skip long wait times and crowded waiting rooms for minor health concerns.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7FD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SymptoSage empowers early detection of both minor and potentially dangerous diseases, fostering preventive care.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7FD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web app cuts healthcare costs by enabling early disease detection, self-care for minor issues, and reducing unnecessary doctor visits.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7FD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AI-powered web app surpasses existing solutions by offering more accurate disease predictions and self-care guidance, reducing healthcare costs.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5CA56C2-43D2-434F-E258-DA53B166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An individual's lifestyle plays the most crucial role in determining their risk of cardiovascular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5ECE6B5-A27E-F37C-B82B-07A3EFA2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15" y="0"/>
            <a:ext cx="1295400" cy="784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6096000" y="98601"/>
            <a:ext cx="1386840" cy="1275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186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5CA56C2-43D2-434F-E258-DA53B166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An individual's lifestyle plays the most crucial role in determining their risk of cardiovascular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AFABCFA-F900-AEB9-F6C8-8C9D14D9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3" y="1428708"/>
            <a:ext cx="8107680" cy="37931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C2439D-2906-05F2-3136-3ADAD2A2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0"/>
            <a:ext cx="1295400" cy="784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6096000" y="98601"/>
            <a:ext cx="1386840" cy="1275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275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85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77000" y="5305426"/>
            <a:ext cx="1658566" cy="1428748"/>
          </a:xfrm>
          <a:custGeom>
            <a:avLst/>
            <a:gdLst>
              <a:gd name="connsiteX0" fmla="*/ 2074460 w 4148919"/>
              <a:gd name="connsiteY0" fmla="*/ 368490 h 3425589"/>
              <a:gd name="connsiteX1" fmla="*/ 3098042 w 4148919"/>
              <a:gd name="connsiteY1" fmla="*/ 0 h 3425589"/>
              <a:gd name="connsiteX2" fmla="*/ 4148919 w 4148919"/>
              <a:gd name="connsiteY2" fmla="*/ 846162 h 3425589"/>
              <a:gd name="connsiteX3" fmla="*/ 3234519 w 4148919"/>
              <a:gd name="connsiteY3" fmla="*/ 2756848 h 3425589"/>
              <a:gd name="connsiteX4" fmla="*/ 2074460 w 4148919"/>
              <a:gd name="connsiteY4" fmla="*/ 3425589 h 3425589"/>
              <a:gd name="connsiteX5" fmla="*/ 941695 w 4148919"/>
              <a:gd name="connsiteY5" fmla="*/ 2784144 h 3425589"/>
              <a:gd name="connsiteX6" fmla="*/ 0 w 4148919"/>
              <a:gd name="connsiteY6" fmla="*/ 846162 h 3425589"/>
              <a:gd name="connsiteX7" fmla="*/ 1132764 w 4148919"/>
              <a:gd name="connsiteY7" fmla="*/ 0 h 3425589"/>
              <a:gd name="connsiteX8" fmla="*/ 2074460 w 4148919"/>
              <a:gd name="connsiteY8" fmla="*/ 368490 h 3425589"/>
              <a:gd name="connsiteX0" fmla="*/ 2074460 w 4148919"/>
              <a:gd name="connsiteY0" fmla="*/ 368517 h 3425616"/>
              <a:gd name="connsiteX1" fmla="*/ 3098042 w 4148919"/>
              <a:gd name="connsiteY1" fmla="*/ 27 h 3425616"/>
              <a:gd name="connsiteX2" fmla="*/ 4148919 w 4148919"/>
              <a:gd name="connsiteY2" fmla="*/ 846189 h 3425616"/>
              <a:gd name="connsiteX3" fmla="*/ 3234519 w 4148919"/>
              <a:gd name="connsiteY3" fmla="*/ 2756875 h 3425616"/>
              <a:gd name="connsiteX4" fmla="*/ 2074460 w 4148919"/>
              <a:gd name="connsiteY4" fmla="*/ 3425616 h 3425616"/>
              <a:gd name="connsiteX5" fmla="*/ 941695 w 4148919"/>
              <a:gd name="connsiteY5" fmla="*/ 2784171 h 3425616"/>
              <a:gd name="connsiteX6" fmla="*/ 0 w 4148919"/>
              <a:gd name="connsiteY6" fmla="*/ 846189 h 3425616"/>
              <a:gd name="connsiteX7" fmla="*/ 1132764 w 4148919"/>
              <a:gd name="connsiteY7" fmla="*/ 27 h 3425616"/>
              <a:gd name="connsiteX8" fmla="*/ 2074460 w 4148919"/>
              <a:gd name="connsiteY8" fmla="*/ 368517 h 3425616"/>
              <a:gd name="connsiteX0" fmla="*/ 2074460 w 4167351"/>
              <a:gd name="connsiteY0" fmla="*/ 368527 h 3425626"/>
              <a:gd name="connsiteX1" fmla="*/ 3098042 w 4167351"/>
              <a:gd name="connsiteY1" fmla="*/ 37 h 3425626"/>
              <a:gd name="connsiteX2" fmla="*/ 4148919 w 4167351"/>
              <a:gd name="connsiteY2" fmla="*/ 846199 h 3425626"/>
              <a:gd name="connsiteX3" fmla="*/ 3234519 w 4167351"/>
              <a:gd name="connsiteY3" fmla="*/ 2756885 h 3425626"/>
              <a:gd name="connsiteX4" fmla="*/ 2074460 w 4167351"/>
              <a:gd name="connsiteY4" fmla="*/ 3425626 h 3425626"/>
              <a:gd name="connsiteX5" fmla="*/ 941695 w 4167351"/>
              <a:gd name="connsiteY5" fmla="*/ 2784181 h 3425626"/>
              <a:gd name="connsiteX6" fmla="*/ 0 w 4167351"/>
              <a:gd name="connsiteY6" fmla="*/ 846199 h 3425626"/>
              <a:gd name="connsiteX7" fmla="*/ 1132764 w 4167351"/>
              <a:gd name="connsiteY7" fmla="*/ 37 h 3425626"/>
              <a:gd name="connsiteX8" fmla="*/ 2074460 w 4167351"/>
              <a:gd name="connsiteY8" fmla="*/ 368527 h 3425626"/>
              <a:gd name="connsiteX0" fmla="*/ 2074460 w 4180157"/>
              <a:gd name="connsiteY0" fmla="*/ 368527 h 3425626"/>
              <a:gd name="connsiteX1" fmla="*/ 3098042 w 4180157"/>
              <a:gd name="connsiteY1" fmla="*/ 37 h 3425626"/>
              <a:gd name="connsiteX2" fmla="*/ 4148919 w 4180157"/>
              <a:gd name="connsiteY2" fmla="*/ 846199 h 3425626"/>
              <a:gd name="connsiteX3" fmla="*/ 3234519 w 4180157"/>
              <a:gd name="connsiteY3" fmla="*/ 2756885 h 3425626"/>
              <a:gd name="connsiteX4" fmla="*/ 2074460 w 4180157"/>
              <a:gd name="connsiteY4" fmla="*/ 3425626 h 3425626"/>
              <a:gd name="connsiteX5" fmla="*/ 941695 w 4180157"/>
              <a:gd name="connsiteY5" fmla="*/ 2784181 h 3425626"/>
              <a:gd name="connsiteX6" fmla="*/ 0 w 4180157"/>
              <a:gd name="connsiteY6" fmla="*/ 846199 h 3425626"/>
              <a:gd name="connsiteX7" fmla="*/ 1132764 w 4180157"/>
              <a:gd name="connsiteY7" fmla="*/ 37 h 3425626"/>
              <a:gd name="connsiteX8" fmla="*/ 2074460 w 4180157"/>
              <a:gd name="connsiteY8" fmla="*/ 368527 h 3425626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0157"/>
              <a:gd name="connsiteY0" fmla="*/ 368527 h 3425632"/>
              <a:gd name="connsiteX1" fmla="*/ 3098042 w 4180157"/>
              <a:gd name="connsiteY1" fmla="*/ 37 h 3425632"/>
              <a:gd name="connsiteX2" fmla="*/ 4148919 w 4180157"/>
              <a:gd name="connsiteY2" fmla="*/ 846199 h 3425632"/>
              <a:gd name="connsiteX3" fmla="*/ 3234519 w 4180157"/>
              <a:gd name="connsiteY3" fmla="*/ 2756885 h 3425632"/>
              <a:gd name="connsiteX4" fmla="*/ 2074460 w 4180157"/>
              <a:gd name="connsiteY4" fmla="*/ 3425626 h 3425632"/>
              <a:gd name="connsiteX5" fmla="*/ 941695 w 4180157"/>
              <a:gd name="connsiteY5" fmla="*/ 2784181 h 3425632"/>
              <a:gd name="connsiteX6" fmla="*/ 0 w 4180157"/>
              <a:gd name="connsiteY6" fmla="*/ 846199 h 3425632"/>
              <a:gd name="connsiteX7" fmla="*/ 1132764 w 4180157"/>
              <a:gd name="connsiteY7" fmla="*/ 37 h 3425632"/>
              <a:gd name="connsiteX8" fmla="*/ 2074460 w 4180157"/>
              <a:gd name="connsiteY8" fmla="*/ 368527 h 3425632"/>
              <a:gd name="connsiteX0" fmla="*/ 2074460 w 4181865"/>
              <a:gd name="connsiteY0" fmla="*/ 368527 h 3425632"/>
              <a:gd name="connsiteX1" fmla="*/ 3098042 w 4181865"/>
              <a:gd name="connsiteY1" fmla="*/ 37 h 3425632"/>
              <a:gd name="connsiteX2" fmla="*/ 4148919 w 4181865"/>
              <a:gd name="connsiteY2" fmla="*/ 846199 h 3425632"/>
              <a:gd name="connsiteX3" fmla="*/ 3234519 w 4181865"/>
              <a:gd name="connsiteY3" fmla="*/ 2756885 h 3425632"/>
              <a:gd name="connsiteX4" fmla="*/ 2074460 w 4181865"/>
              <a:gd name="connsiteY4" fmla="*/ 3425626 h 3425632"/>
              <a:gd name="connsiteX5" fmla="*/ 941695 w 4181865"/>
              <a:gd name="connsiteY5" fmla="*/ 2784181 h 3425632"/>
              <a:gd name="connsiteX6" fmla="*/ 0 w 4181865"/>
              <a:gd name="connsiteY6" fmla="*/ 846199 h 3425632"/>
              <a:gd name="connsiteX7" fmla="*/ 1132764 w 4181865"/>
              <a:gd name="connsiteY7" fmla="*/ 37 h 3425632"/>
              <a:gd name="connsiteX8" fmla="*/ 2074460 w 4181865"/>
              <a:gd name="connsiteY8" fmla="*/ 368527 h 3425632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57668"/>
              <a:gd name="connsiteY0" fmla="*/ 368531 h 3425636"/>
              <a:gd name="connsiteX1" fmla="*/ 3098042 w 4157668"/>
              <a:gd name="connsiteY1" fmla="*/ 41 h 3425636"/>
              <a:gd name="connsiteX2" fmla="*/ 4148919 w 4157668"/>
              <a:gd name="connsiteY2" fmla="*/ 846203 h 3425636"/>
              <a:gd name="connsiteX3" fmla="*/ 3234519 w 4157668"/>
              <a:gd name="connsiteY3" fmla="*/ 2756889 h 3425636"/>
              <a:gd name="connsiteX4" fmla="*/ 2074460 w 4157668"/>
              <a:gd name="connsiteY4" fmla="*/ 3425630 h 3425636"/>
              <a:gd name="connsiteX5" fmla="*/ 941695 w 4157668"/>
              <a:gd name="connsiteY5" fmla="*/ 2784185 h 3425636"/>
              <a:gd name="connsiteX6" fmla="*/ 0 w 4157668"/>
              <a:gd name="connsiteY6" fmla="*/ 846203 h 3425636"/>
              <a:gd name="connsiteX7" fmla="*/ 1132764 w 4157668"/>
              <a:gd name="connsiteY7" fmla="*/ 41 h 3425636"/>
              <a:gd name="connsiteX8" fmla="*/ 2074460 w 4157668"/>
              <a:gd name="connsiteY8" fmla="*/ 368531 h 3425636"/>
              <a:gd name="connsiteX0" fmla="*/ 2074460 w 4161467"/>
              <a:gd name="connsiteY0" fmla="*/ 368531 h 3425636"/>
              <a:gd name="connsiteX1" fmla="*/ 3098042 w 4161467"/>
              <a:gd name="connsiteY1" fmla="*/ 41 h 3425636"/>
              <a:gd name="connsiteX2" fmla="*/ 4148919 w 4161467"/>
              <a:gd name="connsiteY2" fmla="*/ 846203 h 3425636"/>
              <a:gd name="connsiteX3" fmla="*/ 3234519 w 4161467"/>
              <a:gd name="connsiteY3" fmla="*/ 2756889 h 3425636"/>
              <a:gd name="connsiteX4" fmla="*/ 2074460 w 4161467"/>
              <a:gd name="connsiteY4" fmla="*/ 3425630 h 3425636"/>
              <a:gd name="connsiteX5" fmla="*/ 941695 w 4161467"/>
              <a:gd name="connsiteY5" fmla="*/ 2784185 h 3425636"/>
              <a:gd name="connsiteX6" fmla="*/ 0 w 4161467"/>
              <a:gd name="connsiteY6" fmla="*/ 846203 h 3425636"/>
              <a:gd name="connsiteX7" fmla="*/ 1132764 w 4161467"/>
              <a:gd name="connsiteY7" fmla="*/ 41 h 3425636"/>
              <a:gd name="connsiteX8" fmla="*/ 2074460 w 4161467"/>
              <a:gd name="connsiteY8" fmla="*/ 368531 h 3425636"/>
              <a:gd name="connsiteX0" fmla="*/ 2074460 w 4161467"/>
              <a:gd name="connsiteY0" fmla="*/ 368531 h 3425642"/>
              <a:gd name="connsiteX1" fmla="*/ 3098042 w 4161467"/>
              <a:gd name="connsiteY1" fmla="*/ 41 h 3425642"/>
              <a:gd name="connsiteX2" fmla="*/ 4148919 w 4161467"/>
              <a:gd name="connsiteY2" fmla="*/ 846203 h 3425642"/>
              <a:gd name="connsiteX3" fmla="*/ 3234519 w 4161467"/>
              <a:gd name="connsiteY3" fmla="*/ 2756889 h 3425642"/>
              <a:gd name="connsiteX4" fmla="*/ 2074460 w 4161467"/>
              <a:gd name="connsiteY4" fmla="*/ 3425630 h 3425642"/>
              <a:gd name="connsiteX5" fmla="*/ 941695 w 4161467"/>
              <a:gd name="connsiteY5" fmla="*/ 2784185 h 3425642"/>
              <a:gd name="connsiteX6" fmla="*/ 0 w 4161467"/>
              <a:gd name="connsiteY6" fmla="*/ 846203 h 3425642"/>
              <a:gd name="connsiteX7" fmla="*/ 1132764 w 4161467"/>
              <a:gd name="connsiteY7" fmla="*/ 41 h 3425642"/>
              <a:gd name="connsiteX8" fmla="*/ 2074460 w 4161467"/>
              <a:gd name="connsiteY8" fmla="*/ 368531 h 3425642"/>
              <a:gd name="connsiteX0" fmla="*/ 2080011 w 4167018"/>
              <a:gd name="connsiteY0" fmla="*/ 368531 h 3425642"/>
              <a:gd name="connsiteX1" fmla="*/ 3103593 w 4167018"/>
              <a:gd name="connsiteY1" fmla="*/ 41 h 3425642"/>
              <a:gd name="connsiteX2" fmla="*/ 4154470 w 4167018"/>
              <a:gd name="connsiteY2" fmla="*/ 846203 h 3425642"/>
              <a:gd name="connsiteX3" fmla="*/ 3240070 w 4167018"/>
              <a:gd name="connsiteY3" fmla="*/ 2756889 h 3425642"/>
              <a:gd name="connsiteX4" fmla="*/ 2080011 w 4167018"/>
              <a:gd name="connsiteY4" fmla="*/ 3425630 h 3425642"/>
              <a:gd name="connsiteX5" fmla="*/ 947246 w 4167018"/>
              <a:gd name="connsiteY5" fmla="*/ 2784185 h 3425642"/>
              <a:gd name="connsiteX6" fmla="*/ 5551 w 4167018"/>
              <a:gd name="connsiteY6" fmla="*/ 846203 h 3425642"/>
              <a:gd name="connsiteX7" fmla="*/ 1138315 w 4167018"/>
              <a:gd name="connsiteY7" fmla="*/ 41 h 3425642"/>
              <a:gd name="connsiteX8" fmla="*/ 2080011 w 4167018"/>
              <a:gd name="connsiteY8" fmla="*/ 368531 h 3425642"/>
              <a:gd name="connsiteX0" fmla="*/ 2080011 w 4167018"/>
              <a:gd name="connsiteY0" fmla="*/ 386805 h 3443916"/>
              <a:gd name="connsiteX1" fmla="*/ 3103593 w 4167018"/>
              <a:gd name="connsiteY1" fmla="*/ 18315 h 3443916"/>
              <a:gd name="connsiteX2" fmla="*/ 4154470 w 4167018"/>
              <a:gd name="connsiteY2" fmla="*/ 864477 h 3443916"/>
              <a:gd name="connsiteX3" fmla="*/ 3240070 w 4167018"/>
              <a:gd name="connsiteY3" fmla="*/ 2775163 h 3443916"/>
              <a:gd name="connsiteX4" fmla="*/ 2080011 w 4167018"/>
              <a:gd name="connsiteY4" fmla="*/ 3443904 h 3443916"/>
              <a:gd name="connsiteX5" fmla="*/ 947246 w 4167018"/>
              <a:gd name="connsiteY5" fmla="*/ 2802459 h 3443916"/>
              <a:gd name="connsiteX6" fmla="*/ 5551 w 4167018"/>
              <a:gd name="connsiteY6" fmla="*/ 864477 h 3443916"/>
              <a:gd name="connsiteX7" fmla="*/ 1138315 w 4167018"/>
              <a:gd name="connsiteY7" fmla="*/ 18315 h 3443916"/>
              <a:gd name="connsiteX8" fmla="*/ 2080011 w 4167018"/>
              <a:gd name="connsiteY8" fmla="*/ 386805 h 3443916"/>
              <a:gd name="connsiteX0" fmla="*/ 2080011 w 4167018"/>
              <a:gd name="connsiteY0" fmla="*/ 371079 h 3428190"/>
              <a:gd name="connsiteX1" fmla="*/ 3103593 w 4167018"/>
              <a:gd name="connsiteY1" fmla="*/ 2589 h 3428190"/>
              <a:gd name="connsiteX2" fmla="*/ 4154470 w 4167018"/>
              <a:gd name="connsiteY2" fmla="*/ 848751 h 3428190"/>
              <a:gd name="connsiteX3" fmla="*/ 3240070 w 4167018"/>
              <a:gd name="connsiteY3" fmla="*/ 2759437 h 3428190"/>
              <a:gd name="connsiteX4" fmla="*/ 2080011 w 4167018"/>
              <a:gd name="connsiteY4" fmla="*/ 3428178 h 3428190"/>
              <a:gd name="connsiteX5" fmla="*/ 947246 w 4167018"/>
              <a:gd name="connsiteY5" fmla="*/ 2786733 h 3428190"/>
              <a:gd name="connsiteX6" fmla="*/ 5551 w 4167018"/>
              <a:gd name="connsiteY6" fmla="*/ 848751 h 3428190"/>
              <a:gd name="connsiteX7" fmla="*/ 1138315 w 4167018"/>
              <a:gd name="connsiteY7" fmla="*/ 2589 h 3428190"/>
              <a:gd name="connsiteX8" fmla="*/ 2080011 w 4167018"/>
              <a:gd name="connsiteY8" fmla="*/ 371079 h 3428190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9241 w 4176248"/>
              <a:gd name="connsiteY0" fmla="*/ 368677 h 3425788"/>
              <a:gd name="connsiteX1" fmla="*/ 3112823 w 4176248"/>
              <a:gd name="connsiteY1" fmla="*/ 187 h 3425788"/>
              <a:gd name="connsiteX2" fmla="*/ 4163700 w 4176248"/>
              <a:gd name="connsiteY2" fmla="*/ 846349 h 3425788"/>
              <a:gd name="connsiteX3" fmla="*/ 3249300 w 4176248"/>
              <a:gd name="connsiteY3" fmla="*/ 2757035 h 3425788"/>
              <a:gd name="connsiteX4" fmla="*/ 2089241 w 4176248"/>
              <a:gd name="connsiteY4" fmla="*/ 3425776 h 3425788"/>
              <a:gd name="connsiteX5" fmla="*/ 956476 w 4176248"/>
              <a:gd name="connsiteY5" fmla="*/ 2784331 h 3425788"/>
              <a:gd name="connsiteX6" fmla="*/ 14781 w 4176248"/>
              <a:gd name="connsiteY6" fmla="*/ 846349 h 3425788"/>
              <a:gd name="connsiteX7" fmla="*/ 1147545 w 4176248"/>
              <a:gd name="connsiteY7" fmla="*/ 187 h 3425788"/>
              <a:gd name="connsiteX8" fmla="*/ 2089241 w 4176248"/>
              <a:gd name="connsiteY8" fmla="*/ 368677 h 3425788"/>
              <a:gd name="connsiteX0" fmla="*/ 2088877 w 4175884"/>
              <a:gd name="connsiteY0" fmla="*/ 368677 h 3425790"/>
              <a:gd name="connsiteX1" fmla="*/ 3112459 w 4175884"/>
              <a:gd name="connsiteY1" fmla="*/ 187 h 3425790"/>
              <a:gd name="connsiteX2" fmla="*/ 4163336 w 4175884"/>
              <a:gd name="connsiteY2" fmla="*/ 846349 h 3425790"/>
              <a:gd name="connsiteX3" fmla="*/ 3248936 w 4175884"/>
              <a:gd name="connsiteY3" fmla="*/ 2757035 h 3425790"/>
              <a:gd name="connsiteX4" fmla="*/ 2088877 w 4175884"/>
              <a:gd name="connsiteY4" fmla="*/ 3425776 h 3425790"/>
              <a:gd name="connsiteX5" fmla="*/ 956112 w 4175884"/>
              <a:gd name="connsiteY5" fmla="*/ 2784331 h 3425790"/>
              <a:gd name="connsiteX6" fmla="*/ 14417 w 4175884"/>
              <a:gd name="connsiteY6" fmla="*/ 846349 h 3425790"/>
              <a:gd name="connsiteX7" fmla="*/ 1147181 w 4175884"/>
              <a:gd name="connsiteY7" fmla="*/ 187 h 3425790"/>
              <a:gd name="connsiteX8" fmla="*/ 2088877 w 4175884"/>
              <a:gd name="connsiteY8" fmla="*/ 368677 h 34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884" h="3425790">
                <a:moveTo>
                  <a:pt x="2088877" y="368677"/>
                </a:moveTo>
                <a:cubicBezTo>
                  <a:pt x="2218616" y="369672"/>
                  <a:pt x="2489212" y="4736"/>
                  <a:pt x="3112459" y="187"/>
                </a:cubicBezTo>
                <a:cubicBezTo>
                  <a:pt x="3735706" y="-4362"/>
                  <a:pt x="4086340" y="362422"/>
                  <a:pt x="4163336" y="846349"/>
                </a:cubicBezTo>
                <a:cubicBezTo>
                  <a:pt x="4240332" y="1330276"/>
                  <a:pt x="3966353" y="2171205"/>
                  <a:pt x="3248936" y="2757035"/>
                </a:cubicBezTo>
                <a:cubicBezTo>
                  <a:pt x="2587194" y="3297402"/>
                  <a:pt x="2239343" y="3423842"/>
                  <a:pt x="2088877" y="3425776"/>
                </a:cubicBezTo>
                <a:cubicBezTo>
                  <a:pt x="1938411" y="3427710"/>
                  <a:pt x="1516580" y="3241986"/>
                  <a:pt x="956112" y="2784331"/>
                </a:cubicBezTo>
                <a:cubicBezTo>
                  <a:pt x="395644" y="2326676"/>
                  <a:pt x="-90785" y="1416143"/>
                  <a:pt x="14417" y="846349"/>
                </a:cubicBezTo>
                <a:cubicBezTo>
                  <a:pt x="119619" y="276555"/>
                  <a:pt x="574202" y="-8343"/>
                  <a:pt x="1147181" y="187"/>
                </a:cubicBezTo>
                <a:cubicBezTo>
                  <a:pt x="1720160" y="8717"/>
                  <a:pt x="1959138" y="367682"/>
                  <a:pt x="2088877" y="368677"/>
                </a:cubicBezTo>
                <a:close/>
              </a:path>
            </a:pathLst>
          </a:custGeom>
          <a:gradFill flip="none" rotWithShape="1">
            <a:gsLst>
              <a:gs pos="0">
                <a:srgbClr val="8A0000"/>
              </a:gs>
              <a:gs pos="100000">
                <a:srgbClr val="E2000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63550" h="603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200" y="5472515"/>
            <a:ext cx="9067800" cy="109774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 w="38100" cap="rnd">
            <a:solidFill>
              <a:srgbClr val="00E7E2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6019800"/>
            <a:ext cx="60960" cy="47308"/>
          </a:xfrm>
          <a:prstGeom prst="ellipse">
            <a:avLst/>
          </a:prstGeom>
          <a:solidFill>
            <a:srgbClr val="69FFFF"/>
          </a:solidFill>
          <a:ln w="38100" cap="rnd">
            <a:solidFill>
              <a:srgbClr val="69FFFF"/>
            </a:solidFill>
          </a:ln>
          <a:effectLst>
            <a:outerShdw blurRad="88900" algn="ctr" rotWithShape="0">
              <a:srgbClr val="01FFFF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A3EEF-9BDB-9EFD-5F01-6B3D0642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4727"/>
            <a:ext cx="7772400" cy="3673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stack used for this project is:</a:t>
            </a:r>
          </a:p>
          <a:p>
            <a:pPr marL="0" indent="0">
              <a:buNone/>
            </a:pPr>
            <a:r>
              <a:rPr lang="en-US" sz="2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</a:t>
            </a:r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5CA56C2-43D2-434F-E258-DA53B166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0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An individual's lifestyle plays the most crucial role in determining their risk of cardiovascular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5EEBC5-047A-CCF9-014D-763777F4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50127"/>
            <a:ext cx="1448234" cy="1050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8FB1B11-9E62-FAB6-D654-E7B6E76C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16" y="3654427"/>
            <a:ext cx="1143218" cy="1213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A4F7C81-FE1C-D052-C33A-1728B42C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975" y="2034887"/>
            <a:ext cx="1416425" cy="10504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8B8C377-3007-438B-131A-309641727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783" y="3654427"/>
            <a:ext cx="1295617" cy="1213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9300087-6027-4AC0-4DBE-65E8EAD63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0"/>
            <a:ext cx="1295400" cy="7849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24743" r="39943" b="47954"/>
          <a:stretch/>
        </p:blipFill>
        <p:spPr>
          <a:xfrm>
            <a:off x="6096000" y="98601"/>
            <a:ext cx="1386840" cy="12751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507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162 L 0.76198 -0.00116 L 0.76684 -0.0259 L 0.78125 -0.00463 L 0.78507 -0.01457 L 0.79653 -0.13529 L 0.81476 0.12211 L 0.82778 -0.00925 L 0.84063 0.01758 L 0.85538 -0.04371 L 0.86719 -0.00625 L 0.87986 -0.00509 L 1.01268 -0.00463 " pathEditMode="relative" rAng="0" ptsTypes="AAAAAAAAAAA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1151-vital-signs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504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Wingdings</vt:lpstr>
      <vt:lpstr>1151-vital-signs-powerpoint-template</vt:lpstr>
      <vt:lpstr>PowerPoint Presentation</vt:lpstr>
      <vt:lpstr>Team Members</vt:lpstr>
      <vt:lpstr>Problem Statement</vt:lpstr>
      <vt:lpstr>Introduction </vt:lpstr>
      <vt:lpstr>Why This?</vt:lpstr>
      <vt:lpstr>Project Objective</vt:lpstr>
      <vt:lpstr>Features of Project</vt:lpstr>
      <vt:lpstr>Process Flow</vt:lpstr>
      <vt:lpstr>Technology Stack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 Signs PowerPoint Template</dc:title>
  <dc:creator>SlideHunter</dc:creator>
  <cp:lastModifiedBy>Microsoft account</cp:lastModifiedBy>
  <cp:revision>18</cp:revision>
  <dcterms:created xsi:type="dcterms:W3CDTF">2013-08-11T01:07:12Z</dcterms:created>
  <dcterms:modified xsi:type="dcterms:W3CDTF">2024-03-19T14:16:29Z</dcterms:modified>
</cp:coreProperties>
</file>