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28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3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4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9E4E82-47C9-427C-8036-49BA574ADA7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1E06-6094-46B1-A7EB-3C1A9E5F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7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</a:t>
            </a:r>
            <a:r>
              <a:rPr lang="en-US" dirty="0" smtClean="0"/>
              <a:t>Talk – Python’s * operator on 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Date: Thursday, January 21, 2016</a:t>
            </a:r>
          </a:p>
          <a:p>
            <a:r>
              <a:rPr lang="en-US" dirty="0" smtClean="0"/>
              <a:t>By: Chi Kin 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in Canada</a:t>
            </a:r>
          </a:p>
          <a:p>
            <a:r>
              <a:rPr lang="en-US" dirty="0" smtClean="0"/>
              <a:t>Work as a high </a:t>
            </a:r>
            <a:r>
              <a:rPr lang="en-US" dirty="0"/>
              <a:t>s</a:t>
            </a:r>
            <a:r>
              <a:rPr lang="en-US" dirty="0" smtClean="0"/>
              <a:t>chool teacher (Math and Computer Studies)</a:t>
            </a:r>
          </a:p>
          <a:p>
            <a:r>
              <a:rPr lang="en-US" dirty="0" smtClean="0"/>
              <a:t>Like to constantly:</a:t>
            </a:r>
          </a:p>
          <a:p>
            <a:pPr lvl="1"/>
            <a:r>
              <a:rPr lang="en-US" dirty="0" smtClean="0"/>
              <a:t>Explore different ways of solving high-school mathematical problems and presenting them to my students</a:t>
            </a:r>
          </a:p>
          <a:p>
            <a:pPr lvl="1"/>
            <a:r>
              <a:rPr lang="en-US" dirty="0" smtClean="0"/>
              <a:t>Learn new computer technologies and teach them to my students</a:t>
            </a:r>
          </a:p>
          <a:p>
            <a:pPr lvl="2"/>
            <a:r>
              <a:rPr lang="en-US" dirty="0" smtClean="0"/>
              <a:t>recently learned how to wire a Bluetooth module on an Arduino board and connect it to an Android phone</a:t>
            </a:r>
          </a:p>
          <a:p>
            <a:pPr lvl="2"/>
            <a:r>
              <a:rPr lang="en-US" dirty="0" smtClean="0"/>
              <a:t>plan to teach my students how to do this in the upcoming semester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Tonight’s </a:t>
            </a:r>
            <a:r>
              <a:rPr lang="en-US" dirty="0" smtClean="0"/>
              <a:t>Lightning </a:t>
            </a:r>
            <a:r>
              <a:rPr lang="en-US" dirty="0" smtClean="0"/>
              <a:t>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Python’s * operator on strings (learned in the last week)</a:t>
            </a:r>
          </a:p>
          <a:p>
            <a:r>
              <a:rPr lang="en-US" dirty="0" smtClean="0"/>
              <a:t>Present a typical high school programming question</a:t>
            </a:r>
          </a:p>
          <a:p>
            <a:r>
              <a:rPr lang="en-US" dirty="0" smtClean="0"/>
              <a:t>Explain how simple it is to use Python’s * operator to solve this question, rather than using the traditional method (e.g., nested loops in Java).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11: Computer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programming question is to ask the students to write a Java program to print the following triangles using for-loops: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12163" y="2920482"/>
            <a:ext cx="19407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*</a:t>
            </a:r>
          </a:p>
          <a:p>
            <a:r>
              <a:rPr lang="en-US" sz="3200" dirty="0" smtClean="0"/>
              <a:t>**</a:t>
            </a:r>
          </a:p>
          <a:p>
            <a:r>
              <a:rPr lang="en-US" sz="3200" dirty="0" smtClean="0"/>
              <a:t>***</a:t>
            </a:r>
          </a:p>
          <a:p>
            <a:r>
              <a:rPr lang="en-US" sz="3200" dirty="0" smtClean="0"/>
              <a:t>****</a:t>
            </a:r>
          </a:p>
          <a:p>
            <a:r>
              <a:rPr lang="en-US" sz="3200" dirty="0" smtClean="0"/>
              <a:t>*****</a:t>
            </a:r>
          </a:p>
          <a:p>
            <a:r>
              <a:rPr lang="en-US" sz="3200" dirty="0" smtClean="0"/>
              <a:t>******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954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382" y="1354752"/>
            <a:ext cx="8946541" cy="4195481"/>
          </a:xfrm>
        </p:spPr>
        <p:txBody>
          <a:bodyPr/>
          <a:lstStyle/>
          <a:p>
            <a:r>
              <a:rPr lang="en-US" dirty="0" smtClean="0"/>
              <a:t>Need to use nested loops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87" y="1853248"/>
            <a:ext cx="4448175" cy="321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82" y="1853248"/>
            <a:ext cx="6247434" cy="29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students found it difficult to understand how nested loops work in this triangle example.</a:t>
            </a:r>
          </a:p>
          <a:p>
            <a:r>
              <a:rPr lang="en-US" dirty="0" smtClean="0"/>
              <a:t>However, Python provides students with an easier way to code this triangle example by using the * operator on string.</a:t>
            </a:r>
          </a:p>
          <a:p>
            <a:r>
              <a:rPr lang="en-US" dirty="0" smtClean="0"/>
              <a:t>In the last lecture, our professor presented the following Python example to illustrate how the * operator works in string: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17" y="4447398"/>
            <a:ext cx="25050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07" y="1331258"/>
            <a:ext cx="8946541" cy="4195481"/>
          </a:xfrm>
        </p:spPr>
        <p:txBody>
          <a:bodyPr/>
          <a:lstStyle/>
          <a:p>
            <a:r>
              <a:rPr lang="en-US" dirty="0" smtClean="0"/>
              <a:t>Here is how we can apply the * operator in Python to the triangle 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837"/>
            <a:ext cx="6353048" cy="4439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41" y="2128836"/>
            <a:ext cx="4296468" cy="25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Python’s * operator eliminates the confusion of nested loops, although it is possible to implement nested loops in Python.</a:t>
            </a:r>
          </a:p>
          <a:p>
            <a:r>
              <a:rPr lang="en-US" dirty="0" smtClean="0"/>
              <a:t>Students will likely enjoy using the * operator in Python over the traditional method (i.e., nested for-loops)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2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0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317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Lightning Talk – Python’s * operator on string</vt:lpstr>
      <vt:lpstr>About Myself</vt:lpstr>
      <vt:lpstr>In Tonight’s Lightning Talk</vt:lpstr>
      <vt:lpstr>Grade 11: Computer Programming</vt:lpstr>
      <vt:lpstr>Java</vt:lpstr>
      <vt:lpstr>Confusion</vt:lpstr>
      <vt:lpstr>Python</vt:lpstr>
      <vt:lpstr>Conclusion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Talks – String Manipulation</dc:title>
  <dc:creator>Chi Ho</dc:creator>
  <cp:lastModifiedBy>Chi Ho</cp:lastModifiedBy>
  <cp:revision>14</cp:revision>
  <dcterms:created xsi:type="dcterms:W3CDTF">2016-01-20T02:25:44Z</dcterms:created>
  <dcterms:modified xsi:type="dcterms:W3CDTF">2016-01-29T03:51:15Z</dcterms:modified>
</cp:coreProperties>
</file>