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298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D853-1405-4D8C-B638-610E2A6D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667A-94CF-4527-8743-205633BF8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C46E-C632-4BF7-AE85-5D623767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ABD7-D2D9-45E9-A22C-99340D97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7C13-AAD4-46D6-B8AC-ADE2084D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DF45-B043-4E18-9142-451E2D76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BBBCF-47AE-4622-ABC3-E1A176F3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E9D3-DE5A-4BFE-892A-E018C9F5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F8E3-F2E0-42FB-A618-9D8152A1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5047-498B-4736-AB98-69C030CA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637EA-7811-4929-ADCE-DA9C661D2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474E-E2B9-424D-977F-27FC9C79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F980-C618-4051-9189-38D56252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DA66-E79C-408C-BBA8-4236E41D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3B2D-0586-47C6-AF81-9B8EAF4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D223-94B5-4ABC-9C52-E1BA33C3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1A86-CEF9-407A-8FF2-E9F39079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7928-C227-43A3-B3F6-C039DAF3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DB42-16CF-465D-8168-5491A102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1F3E-CCBD-48F5-B264-E98DF69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02A1-CBCA-4424-8132-C3F88773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E0A1-E819-4B5B-A677-DEDB2C4F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0C8E-3DB9-4230-AF9A-5E213F0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A835-68B4-48B4-98A0-47D872C1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AA10-436B-44BE-9F44-E0F023EF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3E6F-9CDE-46F3-A19F-D1F1640B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5853-2DEB-4D73-BC7B-EF11F1D5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9278-517D-41B0-92B2-BE7022EC6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B2DF-D290-476B-81E3-715D4830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5DA0-CF85-40D4-BF3D-BBE56CD3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0F289-00B9-44AB-849E-710C0F66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D617-934F-4CEE-B556-94FBC902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A31F-A1F8-4647-80AC-7545B1FB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61774-BB2A-4334-8617-96FBAC6A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03BD3-5044-452C-AA75-265D8D2C9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1373D-D6D0-4DF1-8CCB-1CFB00EA6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8405D-87F2-4D5A-8A47-F8580D3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B684-85A8-4CE5-AD8E-C02CDE0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2E9B6-F699-47CF-820F-BB403B92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112-814F-4063-B022-E3E42F2B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78D7B-DF26-4575-AC91-E048BF2A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C6DC-0E9E-4726-84AF-8E8E7EF9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85B13-4A54-4671-92DD-FBF5019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88788-6266-4B48-82A9-802FBFD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8C66-E144-43E3-A1A1-CE660BEE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34794-E7C4-47F7-A000-0A7BFF82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03DF-5A3C-4B1E-84C7-207540AF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7859-2F43-4EA5-B096-F214C50D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64CED-E14B-4334-9098-1DDE8A40B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6B1C-046D-442F-9544-6B8886A5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19AE-5A18-46CF-9B36-9871FA8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AE2A-8E14-4393-95E1-C06D8563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5F19-AB55-476E-A3D7-CF103A3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E689E-F8F2-4352-BBDC-7081554C7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220FB-7E14-4D9A-8CF7-C9261290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C10D-103A-45BB-A27A-CAB22C82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A5AF-A8EA-4267-8737-AA8158C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65DDB-45DC-484B-9DF7-2C08FE6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FD67-20DC-42A7-9B84-310D2947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98E39-7E05-4464-9E77-8C051B0A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35A5-EAC7-455C-8BB3-2BD2AA128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431F-3056-42DE-BDE1-80EA3FC3E75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0CB0-E9BE-48B9-8F4F-005F77E5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B6DC-E972-47FD-A765-CF21B96A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BBCD-8547-4C72-9033-12F9FE35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C138BC-754F-43E2-B661-05FC4FF5AF44}"/>
              </a:ext>
            </a:extLst>
          </p:cNvPr>
          <p:cNvSpPr txBox="1"/>
          <p:nvPr/>
        </p:nvSpPr>
        <p:spPr>
          <a:xfrm>
            <a:off x="326572" y="5241472"/>
            <a:ext cx="1458989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MFP FY21</a:t>
            </a:r>
          </a:p>
          <a:p>
            <a:r>
              <a:rPr lang="en-US" dirty="0"/>
              <a:t>12/18/20</a:t>
            </a:r>
          </a:p>
          <a:p>
            <a:endParaRPr lang="en-US" dirty="0"/>
          </a:p>
          <a:p>
            <a:r>
              <a:rPr lang="en-US" sz="2500" b="1" dirty="0"/>
              <a:t>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A59C57-35A9-4F23-9591-1496242D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81" y="194515"/>
            <a:ext cx="9093505" cy="64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6683B-7898-456B-B174-8412AEC5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5" t="1" b="180"/>
          <a:stretch/>
        </p:blipFill>
        <p:spPr>
          <a:xfrm>
            <a:off x="578138" y="585748"/>
            <a:ext cx="7516256" cy="58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C8404-DC11-4B23-9E64-83F94E493405}"/>
              </a:ext>
            </a:extLst>
          </p:cNvPr>
          <p:cNvSpPr txBox="1"/>
          <p:nvPr/>
        </p:nvSpPr>
        <p:spPr>
          <a:xfrm>
            <a:off x="326572" y="5241472"/>
            <a:ext cx="2807179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MFP FY21</a:t>
            </a:r>
          </a:p>
          <a:p>
            <a:r>
              <a:rPr lang="en-US" dirty="0"/>
              <a:t>12/18/20</a:t>
            </a:r>
          </a:p>
          <a:p>
            <a:endParaRPr lang="en-US" dirty="0"/>
          </a:p>
          <a:p>
            <a:r>
              <a:rPr lang="en-US" sz="2500" b="1" dirty="0"/>
              <a:t>Mileage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EDF83-2DAE-4508-991A-6EF658A204D4}"/>
              </a:ext>
            </a:extLst>
          </p:cNvPr>
          <p:cNvSpPr txBox="1"/>
          <p:nvPr/>
        </p:nvSpPr>
        <p:spPr>
          <a:xfrm>
            <a:off x="8566833" y="4121437"/>
            <a:ext cx="3432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miles</a:t>
            </a:r>
          </a:p>
          <a:p>
            <a:r>
              <a:rPr lang="en-US" dirty="0"/>
              <a:t>Deadhead miles (trace each bus trajectory by block#, based on OSM)</a:t>
            </a:r>
          </a:p>
          <a:p>
            <a:pPr marL="342900" indent="-342900">
              <a:buAutoNum type="arabicPeriod"/>
            </a:pPr>
            <a:r>
              <a:rPr lang="en-US" dirty="0"/>
              <a:t>Facility to/from bus terminals mileage</a:t>
            </a:r>
          </a:p>
          <a:p>
            <a:pPr marL="342900" indent="-342900">
              <a:buAutoNum type="arabicPeriod"/>
            </a:pPr>
            <a:r>
              <a:rPr lang="en-US" dirty="0" err="1"/>
              <a:t>En</a:t>
            </a:r>
            <a:r>
              <a:rPr lang="en-US" dirty="0"/>
              <a:t>-route deadhead mileage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2C9C-97C6-48E6-A780-CAE439E8CCD1}"/>
              </a:ext>
            </a:extLst>
          </p:cNvPr>
          <p:cNvSpPr txBox="1"/>
          <p:nvPr/>
        </p:nvSpPr>
        <p:spPr>
          <a:xfrm>
            <a:off x="8481060" y="1051560"/>
            <a:ext cx="3209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revenue mileage and total mileage calculation based on the GTFS file and route division file.</a:t>
            </a:r>
          </a:p>
        </p:txBody>
      </p:sp>
    </p:spTree>
    <p:extLst>
      <p:ext uri="{BB962C8B-B14F-4D97-AF65-F5344CB8AC3E}">
        <p14:creationId xmlns:p14="http://schemas.microsoft.com/office/powerpoint/2010/main" val="37167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AEC9C-0D12-4A52-9985-A419957B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8" r="625" b="6696"/>
          <a:stretch/>
        </p:blipFill>
        <p:spPr>
          <a:xfrm>
            <a:off x="326573" y="1229833"/>
            <a:ext cx="7658780" cy="4264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4A800-B6FC-43AB-BFD3-26B16C933AD0}"/>
              </a:ext>
            </a:extLst>
          </p:cNvPr>
          <p:cNvSpPr txBox="1"/>
          <p:nvPr/>
        </p:nvSpPr>
        <p:spPr>
          <a:xfrm>
            <a:off x="326573" y="5355044"/>
            <a:ext cx="208262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MFP FY21</a:t>
            </a:r>
          </a:p>
          <a:p>
            <a:r>
              <a:rPr lang="en-US" dirty="0"/>
              <a:t>12/18/20</a:t>
            </a:r>
          </a:p>
          <a:p>
            <a:endParaRPr lang="en-US" dirty="0"/>
          </a:p>
          <a:p>
            <a:r>
              <a:rPr lang="en-US" sz="2500" b="1" dirty="0"/>
              <a:t>Bus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FA2CE-7C78-433F-9BBA-E67F0C1C1792}"/>
              </a:ext>
            </a:extLst>
          </p:cNvPr>
          <p:cNvSpPr txBox="1"/>
          <p:nvPr/>
        </p:nvSpPr>
        <p:spPr>
          <a:xfrm>
            <a:off x="8557260" y="90666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Capacity constrained transportation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D9DCD-8EE9-4C54-A276-307CDF0186C7}"/>
              </a:ext>
            </a:extLst>
          </p:cNvPr>
          <p:cNvSpPr txBox="1"/>
          <p:nvPr/>
        </p:nvSpPr>
        <p:spPr>
          <a:xfrm>
            <a:off x="8465820" y="4754880"/>
            <a:ext cx="298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can assign bus considering the facility operation cost and deadhead distance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FA063-066A-461A-83BA-7E680B90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7" t="19461" r="39875" b="42059"/>
          <a:stretch/>
        </p:blipFill>
        <p:spPr>
          <a:xfrm>
            <a:off x="8319558" y="1801389"/>
            <a:ext cx="368194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DB8D0-20ED-45CD-86A9-FA7B78848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0"/>
          <a:stretch/>
        </p:blipFill>
        <p:spPr>
          <a:xfrm>
            <a:off x="899160" y="669659"/>
            <a:ext cx="8046720" cy="5137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BB2E1-3F58-4F5A-81F3-9F0DE8D8FB81}"/>
              </a:ext>
            </a:extLst>
          </p:cNvPr>
          <p:cNvSpPr txBox="1"/>
          <p:nvPr/>
        </p:nvSpPr>
        <p:spPr>
          <a:xfrm>
            <a:off x="326572" y="5241472"/>
            <a:ext cx="26613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MFP FY21</a:t>
            </a:r>
          </a:p>
          <a:p>
            <a:r>
              <a:rPr lang="en-US" dirty="0"/>
              <a:t>12/18/20</a:t>
            </a:r>
          </a:p>
          <a:p>
            <a:endParaRPr lang="en-US" dirty="0"/>
          </a:p>
          <a:p>
            <a:r>
              <a:rPr lang="en-US" sz="2500" b="1" dirty="0"/>
              <a:t>Bus Bay Utilization</a:t>
            </a:r>
          </a:p>
        </p:txBody>
      </p:sp>
    </p:spTree>
    <p:extLst>
      <p:ext uri="{BB962C8B-B14F-4D97-AF65-F5344CB8AC3E}">
        <p14:creationId xmlns:p14="http://schemas.microsoft.com/office/powerpoint/2010/main" val="115394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Zuehlke</dc:creator>
  <cp:lastModifiedBy>Hongbo Chi</cp:lastModifiedBy>
  <cp:revision>8</cp:revision>
  <dcterms:created xsi:type="dcterms:W3CDTF">2020-12-16T00:20:52Z</dcterms:created>
  <dcterms:modified xsi:type="dcterms:W3CDTF">2020-12-18T20:27:03Z</dcterms:modified>
</cp:coreProperties>
</file>