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7" r:id="rId2"/>
    <p:sldId id="256" r:id="rId3"/>
    <p:sldId id="257" r:id="rId4"/>
    <p:sldId id="270" r:id="rId5"/>
    <p:sldId id="271" r:id="rId6"/>
    <p:sldId id="272" r:id="rId7"/>
    <p:sldId id="258" r:id="rId8"/>
    <p:sldId id="273" r:id="rId9"/>
    <p:sldId id="259" r:id="rId10"/>
    <p:sldId id="264" r:id="rId11"/>
    <p:sldId id="263" r:id="rId12"/>
    <p:sldId id="274" r:id="rId13"/>
    <p:sldId id="275" r:id="rId14"/>
    <p:sldId id="276" r:id="rId15"/>
    <p:sldId id="277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79079" autoAdjust="0"/>
  </p:normalViewPr>
  <p:slideViewPr>
    <p:cSldViewPr snapToGrid="0">
      <p:cViewPr varScale="1">
        <p:scale>
          <a:sx n="59" d="100"/>
          <a:sy n="59" d="100"/>
        </p:scale>
        <p:origin x="96" y="9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>
        <p:scale>
          <a:sx n="100" d="100"/>
          <a:sy n="100" d="100"/>
        </p:scale>
        <p:origin x="2856" y="-31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1A45-0329-4BE4-9EFE-FA6FBE34553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BF814-56D6-4B31-A761-3C05FDAF1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49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11296-E742-4DD9-A978-366B7B95A6EA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7426-97E0-49B6-AEC5-B931347EF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34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7426-97E0-49B6-AEC5-B931347EF4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75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수량 열에 숫자 입력하면 총합 열이 가격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수량 으로 바뀜</a:t>
            </a:r>
            <a:endParaRPr lang="en-US" altLang="ko-KR" dirty="0" smtClean="0"/>
          </a:p>
          <a:p>
            <a:r>
              <a:rPr lang="ko-KR" altLang="en-US" dirty="0" smtClean="0"/>
              <a:t>총 금액이 금액 텍스트필드에 나옴</a:t>
            </a:r>
            <a:endParaRPr lang="en-US" altLang="ko-KR" dirty="0" smtClean="0"/>
          </a:p>
          <a:p>
            <a:r>
              <a:rPr lang="ko-KR" altLang="en-US" dirty="0" smtClean="0"/>
              <a:t>버튼 누르면 결제</a:t>
            </a:r>
            <a:r>
              <a:rPr lang="ko-KR" altLang="en-US" baseline="0" dirty="0"/>
              <a:t> </a:t>
            </a:r>
            <a:r>
              <a:rPr lang="en-US" altLang="ko-KR" baseline="0" dirty="0" smtClean="0"/>
              <a:t>(DB</a:t>
            </a:r>
            <a:r>
              <a:rPr lang="ko-KR" altLang="en-US" baseline="0" dirty="0" smtClean="0"/>
              <a:t>에는 하나씩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7426-97E0-49B6-AEC5-B931347EF40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69486" y="1426954"/>
            <a:ext cx="1038534" cy="206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 아이유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86" y="1449289"/>
            <a:ext cx="113951" cy="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0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Row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개만 뜨고 </a:t>
            </a:r>
            <a:r>
              <a:rPr lang="en-US" altLang="ko-KR" dirty="0" smtClean="0"/>
              <a:t>Scroll </a:t>
            </a:r>
            <a:r>
              <a:rPr lang="ko-KR" altLang="en-US" dirty="0" smtClean="0"/>
              <a:t>이동시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더 나오기</a:t>
            </a:r>
            <a:endParaRPr lang="en-US" altLang="ko-KR" dirty="0" smtClean="0"/>
          </a:p>
          <a:p>
            <a:r>
              <a:rPr lang="ko-KR" altLang="en-US" dirty="0" err="1" smtClean="0"/>
              <a:t>총금액이</a:t>
            </a:r>
            <a:r>
              <a:rPr lang="ko-KR" altLang="en-US" dirty="0" smtClean="0"/>
              <a:t> 텍스트필드에 떠요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7426-97E0-49B6-AEC5-B931347EF4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38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이런식으로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최단경로</a:t>
            </a:r>
            <a:r>
              <a:rPr lang="ko-KR" altLang="en-US" dirty="0" smtClean="0"/>
              <a:t> 나옴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일단 </a:t>
            </a:r>
            <a:r>
              <a:rPr lang="ko-KR" altLang="en-US" dirty="0" err="1" smtClean="0"/>
              <a:t>맵이</a:t>
            </a:r>
            <a:r>
              <a:rPr lang="ko-KR" altLang="en-US" dirty="0" smtClean="0"/>
              <a:t> 정확히 </a:t>
            </a:r>
            <a:r>
              <a:rPr lang="ko-KR" altLang="en-US" dirty="0" err="1" smtClean="0"/>
              <a:t>나와야됨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7426-97E0-49B6-AEC5-B931347EF4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58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있어도 되고 없어도</a:t>
            </a:r>
            <a:r>
              <a:rPr lang="ko-KR" altLang="en-US" baseline="0" dirty="0" smtClean="0"/>
              <a:t> 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회원가입 폼과 똑같은 </a:t>
            </a:r>
            <a:r>
              <a:rPr lang="en-US" altLang="ko-KR" baseline="0" dirty="0" err="1" smtClean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7426-97E0-49B6-AEC5-B931347EF4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07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날짜 클릭하면 날짜</a:t>
            </a:r>
            <a:r>
              <a:rPr lang="ko-KR" altLang="en-US" baseline="0" dirty="0" smtClean="0"/>
              <a:t> 위에 도형 그려지고 출석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7426-97E0-49B6-AEC5-B931347EF4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8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인기상품 </a:t>
            </a:r>
            <a:r>
              <a:rPr lang="ko-KR" altLang="en-US" baseline="0" dirty="0" err="1" smtClean="0"/>
              <a:t>카테고리별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1~5</a:t>
            </a:r>
            <a:r>
              <a:rPr lang="ko-KR" altLang="en-US" baseline="0" dirty="0" smtClean="0"/>
              <a:t>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이달의 행사 상품 카테고리별로 </a:t>
            </a:r>
            <a:r>
              <a:rPr lang="en-US" altLang="ko-KR" baseline="0" dirty="0" smtClean="0"/>
              <a:t>limit 5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아래 원 개수는 카테고리의 개수 비례</a:t>
            </a:r>
            <a:endParaRPr lang="en-US" altLang="ko-KR" baseline="0" dirty="0" smtClean="0"/>
          </a:p>
          <a:p>
            <a:r>
              <a:rPr lang="ko-KR" altLang="en-US" baseline="0" dirty="0" smtClean="0"/>
              <a:t>로그인 하지 않고 </a:t>
            </a:r>
            <a:r>
              <a:rPr lang="en-US" altLang="ko-KR" baseline="0" dirty="0" err="1" smtClean="0"/>
              <a:t>mypage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클릭했을 시에 </a:t>
            </a:r>
            <a:r>
              <a:rPr lang="ko-KR" altLang="en-US" baseline="0" dirty="0" err="1" smtClean="0"/>
              <a:t>에러메세지</a:t>
            </a:r>
            <a:r>
              <a:rPr lang="ko-KR" altLang="en-US" baseline="0" dirty="0" smtClean="0"/>
              <a:t> 출력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로그인하지않았습니다</a:t>
            </a:r>
            <a:r>
              <a:rPr lang="en-US" altLang="ko-KR" baseline="0" dirty="0" smtClean="0"/>
              <a:t>.)</a:t>
            </a:r>
          </a:p>
          <a:p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초간 인기상품과 이달의 행사상품 오른쪽에서 왼쪽으로 </a:t>
            </a:r>
            <a:r>
              <a:rPr lang="ko-KR" altLang="en-US" baseline="0" dirty="0" err="1" smtClean="0"/>
              <a:t>슬라이드됨</a:t>
            </a:r>
            <a:r>
              <a:rPr lang="en-US" altLang="ko-KR" baseline="0" dirty="0" smtClean="0"/>
              <a:t> , </a:t>
            </a:r>
            <a:r>
              <a:rPr lang="ko-KR" altLang="en-US" baseline="0" dirty="0" smtClean="0"/>
              <a:t>현재 페이지는 빨간색 꽉 찬 원으로 표시</a:t>
            </a:r>
            <a:endParaRPr lang="en-US" altLang="ko-KR" baseline="0" dirty="0" smtClean="0"/>
          </a:p>
          <a:p>
            <a:r>
              <a:rPr lang="en-US" altLang="ko-KR" baseline="0" dirty="0" smtClean="0"/>
              <a:t>FN </a:t>
            </a:r>
            <a:r>
              <a:rPr lang="ko-KR" altLang="en-US" baseline="0" dirty="0" smtClean="0"/>
              <a:t>누르면 메인페이지로 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아래잇는</a:t>
            </a:r>
            <a:r>
              <a:rPr lang="ko-KR" altLang="en-US" baseline="0" dirty="0" smtClean="0"/>
              <a:t> 버튼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메인버튼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메인페이지로 이동</a:t>
            </a:r>
            <a:endParaRPr lang="en-US" altLang="ko-KR" baseline="0" dirty="0" smtClean="0"/>
          </a:p>
          <a:p>
            <a:r>
              <a:rPr lang="ko-KR" altLang="en-US" baseline="0" dirty="0" smtClean="0"/>
              <a:t>상품검색버튼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상품검색페이지로 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마이페이지버튼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로그인하지않으면 </a:t>
            </a:r>
            <a:r>
              <a:rPr lang="ko-KR" altLang="en-US" baseline="0" dirty="0" err="1" smtClean="0"/>
              <a:t>에러메세지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아니면 </a:t>
            </a:r>
            <a:r>
              <a:rPr lang="ko-KR" altLang="en-US" baseline="0" dirty="0" err="1" smtClean="0"/>
              <a:t>마이페이지로</a:t>
            </a:r>
            <a:r>
              <a:rPr lang="ko-KR" altLang="en-US" baseline="0" dirty="0" smtClean="0"/>
              <a:t> 이동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7426-97E0-49B6-AEC5-B931347EF4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03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유저 로그인 버튼 클릭 시 슬라이드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r>
              <a:rPr lang="ko-KR" altLang="en-US" dirty="0" smtClean="0"/>
              <a:t>판매자 로그인 버튼 클릭</a:t>
            </a:r>
            <a:r>
              <a:rPr lang="ko-KR" altLang="en-US" baseline="0" dirty="0" smtClean="0"/>
              <a:t> 시 슬라이드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로 이동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7426-97E0-49B6-AEC5-B931347EF4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0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PW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TextField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클릭 시 패턴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슬라이드 </a:t>
            </a:r>
            <a:r>
              <a:rPr lang="en-US" altLang="ko-KR" baseline="0" dirty="0" smtClean="0"/>
              <a:t>6) </a:t>
            </a:r>
            <a:r>
              <a:rPr lang="ko-KR" altLang="en-US" baseline="0" dirty="0" smtClean="0"/>
              <a:t>폼 열고 패턴 </a:t>
            </a:r>
            <a:r>
              <a:rPr lang="ko-KR" altLang="en-US" baseline="0" dirty="0" err="1" smtClean="0"/>
              <a:t>입력한것을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PW </a:t>
            </a:r>
            <a:r>
              <a:rPr lang="en-US" altLang="ko-KR" baseline="0" dirty="0" err="1" smtClean="0"/>
              <a:t>TextField</a:t>
            </a:r>
            <a:r>
              <a:rPr lang="ko-KR" altLang="en-US" baseline="0" dirty="0" smtClean="0"/>
              <a:t>에 입력</a:t>
            </a:r>
            <a:endParaRPr lang="en-US" altLang="ko-KR" baseline="0" dirty="0" smtClean="0"/>
          </a:p>
          <a:p>
            <a:r>
              <a:rPr lang="en-US" altLang="ko-KR" baseline="0" dirty="0" smtClean="0"/>
              <a:t>ID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PW </a:t>
            </a:r>
            <a:r>
              <a:rPr lang="ko-KR" altLang="en-US" baseline="0" dirty="0" smtClean="0"/>
              <a:t>빈 칸 있을 시 </a:t>
            </a:r>
            <a:r>
              <a:rPr lang="ko-KR" altLang="en-US" baseline="0" dirty="0" err="1" smtClean="0"/>
              <a:t>에러메세지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빈 칸이 있습니다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자동 로그인 체크하고 로그인하면 프로그램을 껐다 켜도 로그인 유지</a:t>
            </a:r>
            <a:endParaRPr lang="en-US" altLang="ko-KR" baseline="0" dirty="0" smtClean="0"/>
          </a:p>
          <a:p>
            <a:r>
              <a:rPr lang="ko-KR" altLang="en-US" baseline="0" dirty="0" smtClean="0"/>
              <a:t>아직 회원이 아니신가요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클릭 시 회원가입 페이지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슬라이드 </a:t>
            </a:r>
            <a:r>
              <a:rPr lang="en-US" altLang="ko-KR" baseline="0" dirty="0" smtClean="0"/>
              <a:t>7)</a:t>
            </a:r>
          </a:p>
          <a:p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틀리면 </a:t>
            </a:r>
            <a:r>
              <a:rPr lang="ko-KR" altLang="en-US" baseline="0" dirty="0" err="1" smtClean="0"/>
              <a:t>캡챠</a:t>
            </a:r>
            <a:r>
              <a:rPr lang="ko-KR" altLang="en-US" baseline="0" dirty="0" smtClean="0"/>
              <a:t> 뜸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7426-97E0-49B6-AEC5-B931347EF4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8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PW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TextField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클릭 시 패턴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슬라이드 </a:t>
            </a:r>
            <a:r>
              <a:rPr lang="en-US" altLang="ko-KR" baseline="0" dirty="0" smtClean="0"/>
              <a:t>6) </a:t>
            </a:r>
            <a:r>
              <a:rPr lang="ko-KR" altLang="en-US" baseline="0" dirty="0" smtClean="0"/>
              <a:t>폼 열고 패턴 </a:t>
            </a:r>
            <a:r>
              <a:rPr lang="ko-KR" altLang="en-US" baseline="0" dirty="0" err="1" smtClean="0"/>
              <a:t>입력한것을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PW </a:t>
            </a:r>
            <a:r>
              <a:rPr lang="en-US" altLang="ko-KR" baseline="0" dirty="0" err="1" smtClean="0"/>
              <a:t>TextField</a:t>
            </a:r>
            <a:r>
              <a:rPr lang="ko-KR" altLang="en-US" baseline="0" dirty="0" smtClean="0"/>
              <a:t>에 입력</a:t>
            </a:r>
            <a:endParaRPr lang="en-US" altLang="ko-KR" baseline="0" dirty="0" smtClean="0"/>
          </a:p>
          <a:p>
            <a:r>
              <a:rPr lang="en-US" altLang="ko-KR" baseline="0" dirty="0" smtClean="0"/>
              <a:t>ID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PW </a:t>
            </a:r>
            <a:r>
              <a:rPr lang="ko-KR" altLang="en-US" baseline="0" dirty="0" smtClean="0"/>
              <a:t>빈 칸 있을 시 </a:t>
            </a:r>
            <a:r>
              <a:rPr lang="ko-KR" altLang="en-US" baseline="0" dirty="0" err="1" smtClean="0"/>
              <a:t>에러메세지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빈 칸이 있습니다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자동 로그인 체크하고 로그인하면 프로그램을 껐다 켜도 로그인 유지</a:t>
            </a:r>
            <a:endParaRPr lang="en-US" altLang="ko-KR" baseline="0" dirty="0" smtClean="0"/>
          </a:p>
          <a:p>
            <a:r>
              <a:rPr lang="ko-KR" altLang="en-US" baseline="0" dirty="0" smtClean="0"/>
              <a:t>아직 회원이 아니신가요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클릭 시 회원가입 페이지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슬라이드 </a:t>
            </a:r>
            <a:r>
              <a:rPr lang="en-US" altLang="ko-KR" baseline="0" dirty="0" smtClean="0"/>
              <a:t>7)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7426-97E0-49B6-AEC5-B931347EF4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90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 상단부터 오른쪽 하단까지 </a:t>
            </a:r>
            <a:r>
              <a:rPr lang="en-US" altLang="ko-KR" dirty="0" smtClean="0"/>
              <a:t>1~9</a:t>
            </a:r>
          </a:p>
          <a:p>
            <a:r>
              <a:rPr lang="ko-KR" altLang="en-US" dirty="0" smtClean="0"/>
              <a:t>그려지고 텍스트필드에 </a:t>
            </a:r>
            <a:r>
              <a:rPr lang="ko-KR" altLang="en-US" dirty="0" err="1" smtClean="0"/>
              <a:t>뿌려줌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7426-97E0-49B6-AEC5-B931347EF4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45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빈칸제어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중복제어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주소지 콤보 후 하단에 상세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주소 어떻게 입력할 지 아직 정해지지 않음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지도의 </a:t>
            </a:r>
            <a:r>
              <a:rPr lang="en-US" altLang="ko-KR" dirty="0" smtClean="0"/>
              <a:t>X,</a:t>
            </a:r>
            <a:r>
              <a:rPr lang="en-US" altLang="ko-KR" baseline="0" dirty="0" smtClean="0"/>
              <a:t> Y</a:t>
            </a:r>
            <a:r>
              <a:rPr lang="ko-KR" altLang="en-US" baseline="0" dirty="0" smtClean="0"/>
              <a:t>좌표 가지고 번지를 정함</a:t>
            </a:r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인천시 </a:t>
            </a:r>
            <a:r>
              <a:rPr lang="en-US" altLang="ko-KR" baseline="0" dirty="0" err="1" smtClean="0"/>
              <a:t>oo</a:t>
            </a:r>
            <a:r>
              <a:rPr lang="ko-KR" altLang="en-US" baseline="0" dirty="0" smtClean="0"/>
              <a:t>구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좌표</a:t>
            </a:r>
            <a:r>
              <a:rPr lang="en-US" altLang="ko-KR" baseline="0" dirty="0" smtClean="0"/>
              <a:t>-Y</a:t>
            </a:r>
            <a:r>
              <a:rPr lang="ko-KR" altLang="en-US" baseline="0" dirty="0" smtClean="0"/>
              <a:t>좌표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지도 폼 나와봐야 알 거 같음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7426-97E0-49B6-AEC5-B931347EF4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91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빈칸제어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중복제어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주소지 콤보 후 하단에 상세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7426-97E0-49B6-AEC5-B931347EF4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189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버튼</a:t>
            </a:r>
            <a:r>
              <a:rPr lang="ko-KR" altLang="en-US" baseline="0" dirty="0" smtClean="0"/>
              <a:t> 누르면 장바구니에 등록됨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장바구니에 </a:t>
            </a:r>
            <a:r>
              <a:rPr lang="en-US" altLang="ko-KR" baseline="0" dirty="0" smtClean="0"/>
              <a:t>X </a:t>
            </a:r>
            <a:r>
              <a:rPr lang="ko-KR" altLang="en-US" baseline="0" dirty="0" smtClean="0"/>
              <a:t>누르면 삭제됨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구매하기 누르면 </a:t>
            </a:r>
            <a:r>
              <a:rPr lang="ko-KR" altLang="en-US" baseline="0" dirty="0" err="1" smtClean="0"/>
              <a:t>구매폼으로</a:t>
            </a:r>
            <a:r>
              <a:rPr lang="ko-KR" altLang="en-US" baseline="0" dirty="0" smtClean="0"/>
              <a:t> 이동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일단 파워포인트 자리 없어서 저렇게 </a:t>
            </a:r>
            <a:r>
              <a:rPr lang="ko-KR" altLang="en-US" baseline="0" dirty="0" err="1" smtClean="0"/>
              <a:t>만들어놓음</a:t>
            </a:r>
            <a:r>
              <a:rPr lang="en-US" altLang="ko-KR" baseline="0" dirty="0" smtClean="0"/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7426-97E0-49B6-AEC5-B931347EF4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37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5755-1323-4038-9E93-3F6E9C074F3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97A-8349-4D2B-95F3-8D1178F73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6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5755-1323-4038-9E93-3F6E9C074F3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97A-8349-4D2B-95F3-8D1178F73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97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5755-1323-4038-9E93-3F6E9C074F3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97A-8349-4D2B-95F3-8D1178F73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5755-1323-4038-9E93-3F6E9C074F3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97A-8349-4D2B-95F3-8D1178F73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30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5755-1323-4038-9E93-3F6E9C074F3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97A-8349-4D2B-95F3-8D1178F73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2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5755-1323-4038-9E93-3F6E9C074F3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97A-8349-4D2B-95F3-8D1178F73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2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5755-1323-4038-9E93-3F6E9C074F3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97A-8349-4D2B-95F3-8D1178F73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47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5755-1323-4038-9E93-3F6E9C074F3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97A-8349-4D2B-95F3-8D1178F73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4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5755-1323-4038-9E93-3F6E9C074F3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97A-8349-4D2B-95F3-8D1178F73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8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5755-1323-4038-9E93-3F6E9C074F3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97A-8349-4D2B-95F3-8D1178F73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7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5755-1323-4038-9E93-3F6E9C074F3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97A-8349-4D2B-95F3-8D1178F73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3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C5755-1323-4038-9E93-3F6E9C074F3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D997A-8349-4D2B-95F3-8D1178F73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5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모서리가 둥근 직사각형 85"/>
          <p:cNvSpPr/>
          <p:nvPr/>
        </p:nvSpPr>
        <p:spPr>
          <a:xfrm>
            <a:off x="803305" y="2794471"/>
            <a:ext cx="1854437" cy="46147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MAIN</a:t>
            </a:r>
            <a:endParaRPr lang="ko-KR" altLang="en-US" sz="16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341402" y="893033"/>
            <a:ext cx="1854437" cy="46147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Login</a:t>
            </a:r>
            <a:endParaRPr lang="ko-KR" altLang="en-US" sz="16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341404" y="2794472"/>
            <a:ext cx="1854437" cy="46147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마이페이지</a:t>
            </a:r>
            <a:endParaRPr lang="ko-KR" altLang="en-US" sz="16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058968" y="572568"/>
            <a:ext cx="1854437" cy="46147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endParaRPr lang="ko-KR" altLang="en-US" sz="16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6058965" y="1271186"/>
            <a:ext cx="1854437" cy="46147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</a:t>
            </a:r>
            <a:endParaRPr lang="ko-KR" altLang="en-US" sz="16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058968" y="2563736"/>
            <a:ext cx="1854437" cy="46147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구매내역</a:t>
            </a:r>
            <a:endParaRPr lang="ko-KR" altLang="en-US" sz="16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058966" y="3653324"/>
            <a:ext cx="1854437" cy="46147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쿠폰</a:t>
            </a:r>
            <a:endParaRPr lang="ko-KR" altLang="en-US" sz="16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0" name="꺾인 연결선 99"/>
          <p:cNvCxnSpPr>
            <a:stCxn id="87" idx="3"/>
            <a:endCxn id="91" idx="1"/>
          </p:cNvCxnSpPr>
          <p:nvPr/>
        </p:nvCxnSpPr>
        <p:spPr>
          <a:xfrm flipV="1">
            <a:off x="5195839" y="803305"/>
            <a:ext cx="863129" cy="32046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87" idx="3"/>
            <a:endCxn id="93" idx="1"/>
          </p:cNvCxnSpPr>
          <p:nvPr/>
        </p:nvCxnSpPr>
        <p:spPr>
          <a:xfrm>
            <a:off x="5195839" y="1123770"/>
            <a:ext cx="863126" cy="37815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88" idx="3"/>
            <a:endCxn id="95" idx="1"/>
          </p:cNvCxnSpPr>
          <p:nvPr/>
        </p:nvCxnSpPr>
        <p:spPr>
          <a:xfrm flipV="1">
            <a:off x="5195841" y="2794473"/>
            <a:ext cx="863127" cy="23073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88" idx="3"/>
          </p:cNvCxnSpPr>
          <p:nvPr/>
        </p:nvCxnSpPr>
        <p:spPr>
          <a:xfrm>
            <a:off x="5195841" y="3025209"/>
            <a:ext cx="863126" cy="30765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88" idx="3"/>
            <a:endCxn id="97" idx="1"/>
          </p:cNvCxnSpPr>
          <p:nvPr/>
        </p:nvCxnSpPr>
        <p:spPr>
          <a:xfrm>
            <a:off x="5195841" y="3025209"/>
            <a:ext cx="863125" cy="85885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86" idx="3"/>
            <a:endCxn id="88" idx="1"/>
          </p:cNvCxnSpPr>
          <p:nvPr/>
        </p:nvCxnSpPr>
        <p:spPr>
          <a:xfrm>
            <a:off x="2657742" y="3025208"/>
            <a:ext cx="683662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86" idx="3"/>
            <a:endCxn id="87" idx="1"/>
          </p:cNvCxnSpPr>
          <p:nvPr/>
        </p:nvCxnSpPr>
        <p:spPr>
          <a:xfrm flipV="1">
            <a:off x="2657742" y="1123770"/>
            <a:ext cx="683660" cy="190143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82385" y="28263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user</a:t>
            </a:r>
            <a:endParaRPr lang="en-US" altLang="ko-KR" sz="24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642652" y="343261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카테고리 별 상위</a:t>
            </a:r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58965" y="3108530"/>
            <a:ext cx="1854437" cy="46147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정보수정</a:t>
            </a:r>
            <a:endParaRPr lang="ko-KR" altLang="en-US" sz="16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46785" y="2087496"/>
            <a:ext cx="8105775" cy="3152775"/>
          </a:xfrm>
          <a:prstGeom prst="rect">
            <a:avLst/>
          </a:prstGeom>
        </p:spPr>
      </p:pic>
      <p:cxnSp>
        <p:nvCxnSpPr>
          <p:cNvPr id="30" name="꺾인 연결선 29"/>
          <p:cNvCxnSpPr>
            <a:stCxn id="93" idx="3"/>
          </p:cNvCxnSpPr>
          <p:nvPr/>
        </p:nvCxnSpPr>
        <p:spPr>
          <a:xfrm flipV="1">
            <a:off x="7913402" y="1501281"/>
            <a:ext cx="397276" cy="64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8310678" y="1271186"/>
            <a:ext cx="2446222" cy="46147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</a:t>
            </a:r>
            <a:r>
              <a:rPr lang="en-US" altLang="ko-KR" sz="14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</a:t>
            </a:r>
            <a:r>
              <a:rPr lang="en-US" altLang="ko-KR" sz="14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영수증</a:t>
            </a:r>
            <a:r>
              <a:rPr lang="en-US" altLang="ko-KR" sz="14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장바구니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9" name="꺾인 연결선 38"/>
          <p:cNvCxnSpPr/>
          <p:nvPr/>
        </p:nvCxnSpPr>
        <p:spPr>
          <a:xfrm flipV="1">
            <a:off x="7913402" y="3883418"/>
            <a:ext cx="397276" cy="64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8310678" y="3663884"/>
            <a:ext cx="1854437" cy="46147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달력</a:t>
            </a:r>
            <a:endParaRPr lang="en-US" altLang="ko-KR" sz="16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34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385" y="2826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구매</a:t>
            </a:r>
            <a:endParaRPr lang="en-US" altLang="ko-KR" sz="2400" b="1" dirty="0" smtClean="0"/>
          </a:p>
        </p:txBody>
      </p:sp>
      <p:grpSp>
        <p:nvGrpSpPr>
          <p:cNvPr id="65" name="그룹 64"/>
          <p:cNvGrpSpPr/>
          <p:nvPr/>
        </p:nvGrpSpPr>
        <p:grpSpPr>
          <a:xfrm>
            <a:off x="-4203700" y="1418844"/>
            <a:ext cx="3213100" cy="2124456"/>
            <a:chOff x="1320800" y="1418844"/>
            <a:chExt cx="3213100" cy="2124456"/>
          </a:xfrm>
        </p:grpSpPr>
        <p:sp>
          <p:nvSpPr>
            <p:cNvPr id="64" name="직사각형 63"/>
            <p:cNvSpPr/>
            <p:nvPr/>
          </p:nvSpPr>
          <p:spPr>
            <a:xfrm>
              <a:off x="1320800" y="1418844"/>
              <a:ext cx="3213100" cy="2124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259732" y="2715986"/>
              <a:ext cx="1866900" cy="284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2140" y="2715986"/>
              <a:ext cx="35907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수량</a:t>
              </a:r>
              <a:endPara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259732" y="3138259"/>
              <a:ext cx="1866900" cy="284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742140" y="3138259"/>
              <a:ext cx="35907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smtClean="0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금액</a:t>
              </a:r>
              <a:endPara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55513" y="1418844"/>
              <a:ext cx="131638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상품명  볼펜</a:t>
              </a:r>
              <a:endParaRPr lang="en-US" altLang="ko-KR" sz="1400" dirty="0" smtClean="0">
                <a:solidFill>
                  <a:srgbClr val="FF0000"/>
                </a:solidFill>
              </a:endParaRPr>
            </a:p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단가     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1000</a:t>
              </a:r>
            </a:p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재고        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22</a:t>
              </a:r>
            </a:p>
            <a:p>
              <a:r>
                <a:rPr lang="ko-KR" altLang="en-US" sz="1400" dirty="0" err="1" smtClean="0">
                  <a:solidFill>
                    <a:srgbClr val="FF0000"/>
                  </a:solidFill>
                </a:rPr>
                <a:t>행사여부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-4203700" y="3690407"/>
            <a:ext cx="3213100" cy="2124456"/>
            <a:chOff x="1320800" y="1418844"/>
            <a:chExt cx="3213100" cy="2124456"/>
          </a:xfrm>
        </p:grpSpPr>
        <p:sp>
          <p:nvSpPr>
            <p:cNvPr id="97" name="직사각형 96"/>
            <p:cNvSpPr/>
            <p:nvPr/>
          </p:nvSpPr>
          <p:spPr>
            <a:xfrm>
              <a:off x="1320800" y="1418844"/>
              <a:ext cx="3213100" cy="2124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259732" y="2715986"/>
              <a:ext cx="1866900" cy="284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742140" y="2715986"/>
              <a:ext cx="35907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수량</a:t>
              </a:r>
              <a:endPara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259732" y="3138259"/>
              <a:ext cx="1866900" cy="284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742140" y="3138259"/>
              <a:ext cx="35907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smtClean="0">
                  <a:latin typeface="굴림" panose="020B0600000101010101" pitchFamily="50" charset="-127"/>
                  <a:ea typeface="굴림" panose="020B0600000101010101" pitchFamily="50" charset="-127"/>
                </a:rPr>
                <a:t>금액</a:t>
              </a:r>
              <a:endPara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655513" y="1418844"/>
              <a:ext cx="131638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/>
                <a:t>상품명  볼펜</a:t>
              </a:r>
              <a:endParaRPr lang="en-US" altLang="ko-KR" sz="1400" smtClean="0"/>
            </a:p>
            <a:p>
              <a:r>
                <a:rPr lang="ko-KR" altLang="en-US" sz="1400" smtClean="0"/>
                <a:t>단가      </a:t>
              </a:r>
              <a:r>
                <a:rPr lang="en-US" altLang="ko-KR" sz="1400" smtClean="0"/>
                <a:t>1000</a:t>
              </a:r>
            </a:p>
            <a:p>
              <a:r>
                <a:rPr lang="ko-KR" altLang="en-US" sz="1400" smtClean="0"/>
                <a:t>재고         </a:t>
              </a:r>
              <a:r>
                <a:rPr lang="en-US" altLang="ko-KR" sz="1400" smtClean="0"/>
                <a:t>22</a:t>
              </a:r>
            </a:p>
            <a:p>
              <a:r>
                <a:rPr lang="ko-KR" altLang="en-US" sz="1400" smtClean="0"/>
                <a:t>행사여부</a:t>
              </a:r>
              <a:endParaRPr lang="ko-KR" altLang="en-US" sz="1400"/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-2857500" y="962937"/>
            <a:ext cx="1866900" cy="284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-3480099" y="962937"/>
            <a:ext cx="53860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smtClean="0">
                <a:latin typeface="굴림" panose="020B0600000101010101" pitchFamily="50" charset="-127"/>
                <a:ea typeface="굴림" panose="020B0600000101010101" pitchFamily="50" charset="-127"/>
              </a:rPr>
              <a:t>총금액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-4203700" y="368038"/>
            <a:ext cx="350830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에는 하나씩 들어감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2941490" y="2135497"/>
            <a:ext cx="198520" cy="198520"/>
            <a:chOff x="1103230" y="2293577"/>
            <a:chExt cx="271545" cy="271545"/>
          </a:xfrm>
        </p:grpSpPr>
        <p:sp>
          <p:nvSpPr>
            <p:cNvPr id="21" name="타원 20"/>
            <p:cNvSpPr/>
            <p:nvPr/>
          </p:nvSpPr>
          <p:spPr>
            <a:xfrm>
              <a:off x="1103230" y="2293577"/>
              <a:ext cx="271545" cy="2715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1185503" y="2375850"/>
              <a:ext cx="107000" cy="107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-2941490" y="4403538"/>
            <a:ext cx="198520" cy="198520"/>
            <a:chOff x="1103230" y="2293577"/>
            <a:chExt cx="271545" cy="271545"/>
          </a:xfrm>
        </p:grpSpPr>
        <p:sp>
          <p:nvSpPr>
            <p:cNvPr id="24" name="타원 23"/>
            <p:cNvSpPr/>
            <p:nvPr/>
          </p:nvSpPr>
          <p:spPr>
            <a:xfrm>
              <a:off x="1103230" y="2293577"/>
              <a:ext cx="271545" cy="2715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185503" y="2375850"/>
              <a:ext cx="107000" cy="107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304944" y="0"/>
            <a:ext cx="8585972" cy="6858000"/>
            <a:chOff x="1580389" y="590062"/>
            <a:chExt cx="7869758" cy="7150123"/>
          </a:xfrm>
        </p:grpSpPr>
        <p:grpSp>
          <p:nvGrpSpPr>
            <p:cNvPr id="48" name="그룹 47"/>
            <p:cNvGrpSpPr/>
            <p:nvPr/>
          </p:nvGrpSpPr>
          <p:grpSpPr>
            <a:xfrm>
              <a:off x="1580389" y="590062"/>
              <a:ext cx="7869758" cy="6124747"/>
              <a:chOff x="1580389" y="590062"/>
              <a:chExt cx="7869758" cy="61247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1580389" y="594809"/>
                <a:ext cx="7869758" cy="61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570509" y="733109"/>
                <a:ext cx="54662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LOGIN</a:t>
                </a:r>
                <a:endPara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659951" y="590062"/>
                <a:ext cx="591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FN</a:t>
                </a:r>
                <a:endParaRPr lang="ko-KR" altLang="en-US" sz="2400" b="1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580389" y="591413"/>
                <a:ext cx="7869758" cy="4713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1580389" y="6709972"/>
              <a:ext cx="7869758" cy="1030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68791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메인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698136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상품검색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78569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마이페이지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1134953" y="1310359"/>
            <a:ext cx="3540760" cy="2380048"/>
            <a:chOff x="505460" y="1310359"/>
            <a:chExt cx="3540760" cy="2380048"/>
          </a:xfrm>
        </p:grpSpPr>
        <p:sp>
          <p:nvSpPr>
            <p:cNvPr id="32" name="직사각형 31"/>
            <p:cNvSpPr/>
            <p:nvPr/>
          </p:nvSpPr>
          <p:spPr>
            <a:xfrm>
              <a:off x="505460" y="1310359"/>
              <a:ext cx="3540760" cy="2380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47614" y="1505731"/>
              <a:ext cx="1051951" cy="1008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4602" y="1833246"/>
              <a:ext cx="1193367" cy="361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이미지</a:t>
              </a:r>
              <a:endParaRPr lang="ko-KR" alt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95605" y="1463625"/>
              <a:ext cx="1611476" cy="361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상품이름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82462" y="1806459"/>
              <a:ext cx="1193367" cy="361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가격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77632" y="2099620"/>
              <a:ext cx="1193367" cy="361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재고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87086" y="2367608"/>
              <a:ext cx="1193367" cy="361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행사여부</a:t>
              </a:r>
              <a:endParaRPr lang="ko-KR" altLang="en-US" sz="1400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2881019" y="2440097"/>
              <a:ext cx="226168" cy="2334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949544" y="2510839"/>
              <a:ext cx="89120" cy="92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703358" y="2785428"/>
              <a:ext cx="3182841" cy="706662"/>
              <a:chOff x="722695" y="2684039"/>
              <a:chExt cx="2384492" cy="706662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722695" y="2684039"/>
                <a:ext cx="2384492" cy="284389"/>
                <a:chOff x="722695" y="2684039"/>
                <a:chExt cx="2384492" cy="284389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1240287" y="2684039"/>
                  <a:ext cx="1866900" cy="2843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22695" y="2684039"/>
                  <a:ext cx="35907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sz="1400" dirty="0" smtClean="0">
                      <a:latin typeface="굴림" panose="020B0600000101010101" pitchFamily="50" charset="-127"/>
                      <a:ea typeface="굴림" panose="020B0600000101010101" pitchFamily="50" charset="-127"/>
                    </a:rPr>
                    <a:t>수량</a:t>
                  </a:r>
                  <a:endPara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722695" y="3106312"/>
                <a:ext cx="2384492" cy="284389"/>
                <a:chOff x="722695" y="3106312"/>
                <a:chExt cx="2384492" cy="284389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1240287" y="3106312"/>
                  <a:ext cx="1866900" cy="2843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722695" y="3106312"/>
                  <a:ext cx="35907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sz="1400" dirty="0" smtClean="0">
                      <a:latin typeface="굴림" panose="020B0600000101010101" pitchFamily="50" charset="-127"/>
                      <a:ea typeface="굴림" panose="020B0600000101010101" pitchFamily="50" charset="-127"/>
                    </a:rPr>
                    <a:t>금액</a:t>
                  </a:r>
                  <a:endPara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p:grpSp>
        </p:grp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82028"/>
              </p:ext>
            </p:extLst>
          </p:nvPr>
        </p:nvGraphicFramePr>
        <p:xfrm>
          <a:off x="3533929" y="1582168"/>
          <a:ext cx="8128002" cy="2698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317235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809567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23706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650913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608064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65344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상품이름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재고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708694"/>
                  </a:ext>
                </a:extLst>
              </a:tr>
              <a:tr h="59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505072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45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5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51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98471"/>
                  </a:ext>
                </a:extLst>
              </a:tr>
            </a:tbl>
          </a:graphicData>
        </a:graphic>
      </p:graphicFrame>
      <p:pic>
        <p:nvPicPr>
          <p:cNvPr id="1026" name="Picture 2" descr="캠퍼스 문화볼펜 0.7mm*5개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460" y="2018763"/>
            <a:ext cx="464288" cy="46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가위 눌려본 후기...귓가에 들리는 여자 비명소리 : 네이버 블로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573" y="2656408"/>
            <a:ext cx="460553" cy="46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직사각형 81"/>
          <p:cNvSpPr/>
          <p:nvPr/>
        </p:nvSpPr>
        <p:spPr>
          <a:xfrm>
            <a:off x="9169976" y="4459863"/>
            <a:ext cx="2491955" cy="284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479090" y="4459863"/>
            <a:ext cx="47929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금액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1080740" y="4979091"/>
            <a:ext cx="581191" cy="330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버튼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5829300" y="1428750"/>
            <a:ext cx="5676900" cy="4029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2385" y="2826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구매내역</a:t>
            </a:r>
            <a:endParaRPr lang="en-US" altLang="ko-KR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-5680180" y="1573102"/>
            <a:ext cx="1510029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홍길동</a:t>
            </a:r>
            <a:endParaRPr lang="ko-KR" alt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680179" y="2025231"/>
            <a:ext cx="535633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449039" y="2045696"/>
            <a:ext cx="494045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sz="1400" smtClean="0">
                <a:latin typeface="굴림" panose="020B0600000101010101" pitchFamily="50" charset="-127"/>
                <a:ea typeface="굴림" panose="020B0600000101010101" pitchFamily="50" charset="-127"/>
              </a:rPr>
              <a:t>날짜               상품명                  금액               배달여부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4676775" y="2025231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2933700" y="2025231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-1504950" y="2025231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5680180" y="2270665"/>
            <a:ext cx="5356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-2112910" y="2516457"/>
            <a:ext cx="533400" cy="257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2112910" y="2773510"/>
            <a:ext cx="533400" cy="257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206350" y="2444835"/>
            <a:ext cx="266701" cy="304801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304944" y="0"/>
            <a:ext cx="8585972" cy="6858000"/>
            <a:chOff x="1580389" y="590062"/>
            <a:chExt cx="7869758" cy="7150123"/>
          </a:xfrm>
        </p:grpSpPr>
        <p:grpSp>
          <p:nvGrpSpPr>
            <p:cNvPr id="23" name="그룹 22"/>
            <p:cNvGrpSpPr/>
            <p:nvPr/>
          </p:nvGrpSpPr>
          <p:grpSpPr>
            <a:xfrm>
              <a:off x="1580389" y="590062"/>
              <a:ext cx="7869758" cy="6124747"/>
              <a:chOff x="1580389" y="590062"/>
              <a:chExt cx="7869758" cy="6124747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580389" y="594809"/>
                <a:ext cx="7869758" cy="61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570509" y="733109"/>
                <a:ext cx="54662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LOGIN</a:t>
                </a:r>
                <a:endPara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659951" y="590062"/>
                <a:ext cx="591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FN</a:t>
                </a:r>
                <a:endParaRPr lang="ko-KR" altLang="en-US" sz="2400" b="1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580389" y="591413"/>
                <a:ext cx="7869758" cy="4713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1580389" y="6709972"/>
              <a:ext cx="7869758" cy="1030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8791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메인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98136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상품검색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8569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마이페이지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54988"/>
              </p:ext>
            </p:extLst>
          </p:nvPr>
        </p:nvGraphicFramePr>
        <p:xfrm>
          <a:off x="5654829" y="1880879"/>
          <a:ext cx="4064001" cy="2698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317235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809567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2370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상품이름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708694"/>
                  </a:ext>
                </a:extLst>
              </a:tr>
              <a:tr h="59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505072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45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5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51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98471"/>
                  </a:ext>
                </a:extLst>
              </a:tr>
            </a:tbl>
          </a:graphicData>
        </a:graphic>
      </p:graphicFrame>
      <p:pic>
        <p:nvPicPr>
          <p:cNvPr id="33" name="Picture 2" descr="캠퍼스 문화볼펜 0.7mm*5개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360" y="2317474"/>
            <a:ext cx="464288" cy="46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가위 눌려본 후기...귓가에 들리는 여자 비명소리 : 네이버 블로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473" y="2955119"/>
            <a:ext cx="460553" cy="46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8418921" y="4744198"/>
            <a:ext cx="1299909" cy="284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686829" y="4744198"/>
            <a:ext cx="47929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금액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8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94" y="1600200"/>
            <a:ext cx="3048162" cy="3650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385" y="2826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지도</a:t>
            </a:r>
            <a:endParaRPr lang="en-US" altLang="ko-KR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90885" y="13693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예시</a:t>
            </a:r>
            <a:endParaRPr lang="en-US" altLang="ko-KR" sz="2400" b="1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12230" y="513465"/>
            <a:ext cx="5600700" cy="6035925"/>
          </a:xfrm>
          <a:prstGeom prst="roundRect">
            <a:avLst>
              <a:gd name="adj" fmla="val 62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385" y="2826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정보수정</a:t>
            </a:r>
            <a:endParaRPr lang="en-US" altLang="ko-KR" sz="24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-3494037" y="1456300"/>
            <a:ext cx="3494037" cy="3031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242147" y="1791049"/>
            <a:ext cx="53700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이름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242147" y="2125799"/>
            <a:ext cx="29655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ID :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242147" y="2460549"/>
            <a:ext cx="45204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PW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2519144" y="1791049"/>
            <a:ext cx="240742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2519144" y="2124891"/>
            <a:ext cx="240742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519144" y="2460549"/>
            <a:ext cx="240742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290343" y="3967953"/>
            <a:ext cx="1047993" cy="277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159710" y="3967953"/>
            <a:ext cx="1047993" cy="277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242147" y="2776301"/>
            <a:ext cx="53700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smtClean="0">
                <a:latin typeface="굴림" panose="020B0600000101010101" pitchFamily="50" charset="-127"/>
                <a:ea typeface="굴림" panose="020B0600000101010101" pitchFamily="50" charset="-127"/>
              </a:rPr>
              <a:t>주소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519144" y="3246304"/>
            <a:ext cx="2407427" cy="306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2519143" y="2813316"/>
            <a:ext cx="825032" cy="278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-1766347" y="2847568"/>
            <a:ext cx="197483" cy="2252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869428" y="0"/>
            <a:ext cx="8585972" cy="6858000"/>
            <a:chOff x="1580389" y="590062"/>
            <a:chExt cx="7869758" cy="7150123"/>
          </a:xfrm>
        </p:grpSpPr>
        <p:grpSp>
          <p:nvGrpSpPr>
            <p:cNvPr id="19" name="그룹 18"/>
            <p:cNvGrpSpPr/>
            <p:nvPr/>
          </p:nvGrpSpPr>
          <p:grpSpPr>
            <a:xfrm>
              <a:off x="1580389" y="590062"/>
              <a:ext cx="7869758" cy="6124747"/>
              <a:chOff x="1580389" y="590062"/>
              <a:chExt cx="7869758" cy="6124747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580389" y="594809"/>
                <a:ext cx="7869758" cy="61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570509" y="733109"/>
                <a:ext cx="54662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LOGIN</a:t>
                </a:r>
                <a:endPara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59951" y="590062"/>
                <a:ext cx="591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FN</a:t>
                </a:r>
                <a:endParaRPr lang="ko-KR" altLang="en-US" sz="2400" b="1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580389" y="591413"/>
                <a:ext cx="7869758" cy="4713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1580389" y="6709972"/>
              <a:ext cx="7869758" cy="1030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8791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메인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698136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상품검색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78569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마이페이지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1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385" y="282633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쿠폰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달력</a:t>
            </a:r>
            <a:endParaRPr lang="en-US" altLang="ko-KR" sz="2400" b="1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2869428" y="0"/>
            <a:ext cx="8585972" cy="6858000"/>
            <a:chOff x="1580389" y="590062"/>
            <a:chExt cx="7869758" cy="7150123"/>
          </a:xfrm>
        </p:grpSpPr>
        <p:grpSp>
          <p:nvGrpSpPr>
            <p:cNvPr id="6" name="그룹 5"/>
            <p:cNvGrpSpPr/>
            <p:nvPr/>
          </p:nvGrpSpPr>
          <p:grpSpPr>
            <a:xfrm>
              <a:off x="1580389" y="590062"/>
              <a:ext cx="7869758" cy="6124747"/>
              <a:chOff x="1580389" y="590062"/>
              <a:chExt cx="7869758" cy="6124747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580389" y="594809"/>
                <a:ext cx="7869758" cy="61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570509" y="733109"/>
                <a:ext cx="54662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LOGIN</a:t>
                </a:r>
                <a:endPara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59951" y="590062"/>
                <a:ext cx="591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FN</a:t>
                </a:r>
                <a:endParaRPr lang="ko-KR" altLang="en-US" sz="2400" b="1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580389" y="591413"/>
                <a:ext cx="7869758" cy="4713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1580389" y="6709972"/>
              <a:ext cx="7869758" cy="1030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8791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메인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98136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상품검색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78569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마이페이지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699223" y="85358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7715" y="982750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2021</a:t>
            </a:r>
            <a:r>
              <a:rPr lang="ko-KR" altLang="en-US" sz="2400" b="1" dirty="0" smtClean="0"/>
              <a:t>년 </a:t>
            </a:r>
            <a:r>
              <a:rPr lang="en-US" altLang="ko-KR" sz="2400" b="1" dirty="0" smtClean="0"/>
              <a:t>6</a:t>
            </a:r>
            <a:r>
              <a:rPr lang="ko-KR" altLang="en-US" sz="2400" b="1" dirty="0" smtClean="0"/>
              <a:t>월</a:t>
            </a:r>
            <a:endParaRPr lang="en-US" altLang="ko-KR" sz="24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8835097" y="85358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▶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80285" y="208164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00285" y="208164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26910" y="208164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40285" y="208164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71812" y="208164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203339" y="208164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34866" y="208164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80285" y="284181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00285" y="284181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26910" y="284181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40285" y="284181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71812" y="284181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03339" y="284181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934866" y="284181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580285" y="360297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00285" y="360297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026910" y="360297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40285" y="360297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71812" y="360297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203339" y="360297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934866" y="360297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80285" y="4376427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00285" y="4376427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026910" y="4376427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740285" y="4376427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71812" y="4376427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203339" y="4376427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934866" y="4376427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583598" y="2068367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288758" y="2068367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015383" y="2068367"/>
            <a:ext cx="720000" cy="72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391" y="294837"/>
            <a:ext cx="4601217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4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385" y="2826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메인</a:t>
            </a:r>
            <a:endParaRPr lang="en-US" altLang="ko-KR" sz="24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-7288956" y="513465"/>
            <a:ext cx="7067550" cy="5928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-7124192" y="927416"/>
            <a:ext cx="6791325" cy="2516618"/>
            <a:chOff x="-7124192" y="927416"/>
            <a:chExt cx="6791325" cy="2516618"/>
          </a:xfrm>
        </p:grpSpPr>
        <p:grpSp>
          <p:nvGrpSpPr>
            <p:cNvPr id="8" name="그룹 7"/>
            <p:cNvGrpSpPr/>
            <p:nvPr/>
          </p:nvGrpSpPr>
          <p:grpSpPr>
            <a:xfrm>
              <a:off x="-7124192" y="927416"/>
              <a:ext cx="6791325" cy="2516618"/>
              <a:chOff x="-7124192" y="927416"/>
              <a:chExt cx="6791325" cy="251661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-7124192" y="1062784"/>
                <a:ext cx="6791325" cy="238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-7069881" y="927416"/>
                <a:ext cx="97943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b="1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인기 상품</a:t>
                </a:r>
                <a:endPara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-6890323" y="1251361"/>
              <a:ext cx="6239927" cy="1823711"/>
              <a:chOff x="-6890323" y="1251361"/>
              <a:chExt cx="6239927" cy="1823711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-6860331" y="1518836"/>
                <a:ext cx="1135307" cy="13041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-5591674" y="1518835"/>
                <a:ext cx="1135307" cy="13041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-4323017" y="1518835"/>
                <a:ext cx="1135307" cy="13041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-3054360" y="1518835"/>
                <a:ext cx="1135307" cy="13041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-6890323" y="1251361"/>
                <a:ext cx="302968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5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1</a:t>
                </a:r>
                <a:r>
                  <a:rPr lang="ko-KR" altLang="en-US" sz="15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위</a:t>
                </a:r>
                <a:endParaRPr lang="ko-KR" altLang="en-US" sz="15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-1785703" y="1518835"/>
                <a:ext cx="1135307" cy="13041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-5611690" y="1251361"/>
                <a:ext cx="302968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5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2</a:t>
                </a:r>
                <a:r>
                  <a:rPr lang="ko-KR" altLang="en-US" sz="15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위</a:t>
                </a:r>
                <a:endParaRPr lang="ko-KR" altLang="en-US" sz="15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-4318405" y="1251361"/>
                <a:ext cx="302968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5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3</a:t>
                </a:r>
                <a:r>
                  <a:rPr lang="ko-KR" altLang="en-US" sz="15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위</a:t>
                </a:r>
                <a:endParaRPr lang="ko-KR" altLang="en-US" sz="15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-3054360" y="1251361"/>
                <a:ext cx="302968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5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4</a:t>
                </a:r>
                <a:r>
                  <a:rPr lang="ko-KR" altLang="en-US" sz="15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위</a:t>
                </a:r>
                <a:endParaRPr lang="ko-KR" altLang="en-US" sz="15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761075" y="1251361"/>
                <a:ext cx="302968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5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5</a:t>
                </a:r>
                <a:r>
                  <a:rPr lang="ko-KR" altLang="en-US" sz="15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위</a:t>
                </a:r>
                <a:endParaRPr lang="ko-KR" altLang="en-US" sz="15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-6833689" y="2859628"/>
                <a:ext cx="565699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140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ㄹㄹㅇㄹ                  ㅇㄹㅇㄹ        ㄹㅇㄹ            ㅇㄹ               ㄹ</a:t>
                </a:r>
                <a:endPara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-2751392" y="591413"/>
            <a:ext cx="54662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LOGIN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2025178" y="591413"/>
            <a:ext cx="73738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MYPAGE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973144" y="3146790"/>
            <a:ext cx="4263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1 2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7155606" y="3783784"/>
            <a:ext cx="6791325" cy="2381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7069881" y="3654809"/>
            <a:ext cx="222817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b="1" smtClean="0">
                <a:latin typeface="굴림" panose="020B0600000101010101" pitchFamily="50" charset="-127"/>
                <a:ea typeface="굴림" panose="020B0600000101010101" pitchFamily="50" charset="-127"/>
              </a:rPr>
              <a:t>이달의 행사상품</a:t>
            </a:r>
            <a:r>
              <a:rPr lang="en-US" altLang="ko-KR" b="1" smtClean="0">
                <a:latin typeface="굴림" panose="020B0600000101010101" pitchFamily="50" charset="-127"/>
                <a:ea typeface="굴림" panose="020B0600000101010101" pitchFamily="50" charset="-127"/>
              </a:rPr>
              <a:t>(1+1)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-6860331" y="4246229"/>
            <a:ext cx="1135307" cy="1304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-5591674" y="4246228"/>
            <a:ext cx="1135307" cy="1304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4323017" y="4246228"/>
            <a:ext cx="1135307" cy="1304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-3054360" y="4246228"/>
            <a:ext cx="1135307" cy="1304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-1785703" y="4246228"/>
            <a:ext cx="1135307" cy="1304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-3973144" y="5874183"/>
            <a:ext cx="4263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1 2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-6833689" y="5674685"/>
            <a:ext cx="565699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smtClean="0">
                <a:latin typeface="굴림" panose="020B0600000101010101" pitchFamily="50" charset="-127"/>
                <a:ea typeface="굴림" panose="020B0600000101010101" pitchFamily="50" charset="-127"/>
              </a:rPr>
              <a:t>ㄹㄹㅇㄹ                  ㅇㄹㅇㄹ        ㄹㅇㄹ            ㅇㄹ               ㄹ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123292" y="596252"/>
            <a:ext cx="71814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상품검색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869428" y="0"/>
            <a:ext cx="8585972" cy="6858000"/>
            <a:chOff x="1580389" y="590062"/>
            <a:chExt cx="7869758" cy="7150123"/>
          </a:xfrm>
        </p:grpSpPr>
        <p:grpSp>
          <p:nvGrpSpPr>
            <p:cNvPr id="22" name="그룹 21"/>
            <p:cNvGrpSpPr/>
            <p:nvPr/>
          </p:nvGrpSpPr>
          <p:grpSpPr>
            <a:xfrm>
              <a:off x="1580389" y="590062"/>
              <a:ext cx="7869758" cy="6124747"/>
              <a:chOff x="1580389" y="590062"/>
              <a:chExt cx="7869758" cy="6124747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580389" y="594809"/>
                <a:ext cx="7869758" cy="61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570509" y="733109"/>
                <a:ext cx="54662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LOGIN</a:t>
                </a:r>
                <a:endPara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659951" y="590062"/>
                <a:ext cx="591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FN</a:t>
                </a:r>
                <a:endParaRPr lang="ko-KR" altLang="en-US" sz="2400" b="1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580389" y="591413"/>
                <a:ext cx="7869758" cy="4713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5" name="직사각형 84"/>
            <p:cNvSpPr/>
            <p:nvPr/>
          </p:nvSpPr>
          <p:spPr>
            <a:xfrm>
              <a:off x="1580389" y="6709972"/>
              <a:ext cx="7869758" cy="1030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68791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메인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698136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상품검색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78569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마이페이지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435478" y="659713"/>
            <a:ext cx="7415367" cy="4957438"/>
            <a:chOff x="2114128" y="1276690"/>
            <a:chExt cx="6796802" cy="5168604"/>
          </a:xfrm>
        </p:grpSpPr>
        <p:grpSp>
          <p:nvGrpSpPr>
            <p:cNvPr id="41" name="그룹 40"/>
            <p:cNvGrpSpPr/>
            <p:nvPr/>
          </p:nvGrpSpPr>
          <p:grpSpPr>
            <a:xfrm>
              <a:off x="2119605" y="1276690"/>
              <a:ext cx="6791325" cy="2516618"/>
              <a:chOff x="-7124192" y="927416"/>
              <a:chExt cx="6791325" cy="2516618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-7124192" y="927416"/>
                <a:ext cx="6791325" cy="2516618"/>
                <a:chOff x="-7124192" y="927416"/>
                <a:chExt cx="6791325" cy="2516618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-7124192" y="1062784"/>
                  <a:ext cx="6791325" cy="2381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-7069881" y="927416"/>
                  <a:ext cx="97943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b="1" dirty="0" smtClean="0">
                      <a:latin typeface="굴림" panose="020B0600000101010101" pitchFamily="50" charset="-127"/>
                      <a:ea typeface="굴림" panose="020B0600000101010101" pitchFamily="50" charset="-127"/>
                    </a:rPr>
                    <a:t>인기 상품</a:t>
                  </a:r>
                  <a:endParaRPr lang="ko-KR" altLang="en-US" b="1" dirty="0"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45" name="그룹 44"/>
              <p:cNvGrpSpPr/>
              <p:nvPr/>
            </p:nvGrpSpPr>
            <p:grpSpPr>
              <a:xfrm>
                <a:off x="-6890323" y="1251361"/>
                <a:ext cx="6239927" cy="1823711"/>
                <a:chOff x="-6890323" y="1251361"/>
                <a:chExt cx="6239927" cy="1823711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-6860331" y="1518836"/>
                  <a:ext cx="1135307" cy="13041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-5591674" y="1518835"/>
                  <a:ext cx="1135307" cy="13041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-4323017" y="1518835"/>
                  <a:ext cx="1135307" cy="13041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-3054360" y="1518835"/>
                  <a:ext cx="1135307" cy="13041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-6890323" y="1251361"/>
                  <a:ext cx="302968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500" dirty="0" smtClean="0">
                      <a:latin typeface="굴림" panose="020B0600000101010101" pitchFamily="50" charset="-127"/>
                      <a:ea typeface="굴림" panose="020B0600000101010101" pitchFamily="50" charset="-127"/>
                    </a:rPr>
                    <a:t>1</a:t>
                  </a:r>
                  <a:r>
                    <a:rPr lang="ko-KR" altLang="en-US" sz="1500" dirty="0" smtClean="0">
                      <a:latin typeface="굴림" panose="020B0600000101010101" pitchFamily="50" charset="-127"/>
                      <a:ea typeface="굴림" panose="020B0600000101010101" pitchFamily="50" charset="-127"/>
                    </a:rPr>
                    <a:t>위</a:t>
                  </a:r>
                  <a:endParaRPr lang="ko-KR" altLang="en-US" sz="1500" dirty="0"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-1785703" y="1518835"/>
                  <a:ext cx="1135307" cy="13041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-5611690" y="1251361"/>
                  <a:ext cx="302968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500" dirty="0">
                      <a:latin typeface="굴림" panose="020B0600000101010101" pitchFamily="50" charset="-127"/>
                      <a:ea typeface="굴림" panose="020B0600000101010101" pitchFamily="50" charset="-127"/>
                    </a:rPr>
                    <a:t>2</a:t>
                  </a:r>
                  <a:r>
                    <a:rPr lang="ko-KR" altLang="en-US" sz="1500" dirty="0" smtClean="0">
                      <a:latin typeface="굴림" panose="020B0600000101010101" pitchFamily="50" charset="-127"/>
                      <a:ea typeface="굴림" panose="020B0600000101010101" pitchFamily="50" charset="-127"/>
                    </a:rPr>
                    <a:t>위</a:t>
                  </a:r>
                  <a:endParaRPr lang="ko-KR" altLang="en-US" sz="1500" dirty="0"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-4318405" y="1251361"/>
                  <a:ext cx="302968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500" dirty="0">
                      <a:latin typeface="굴림" panose="020B0600000101010101" pitchFamily="50" charset="-127"/>
                      <a:ea typeface="굴림" panose="020B0600000101010101" pitchFamily="50" charset="-127"/>
                    </a:rPr>
                    <a:t>3</a:t>
                  </a:r>
                  <a:r>
                    <a:rPr lang="ko-KR" altLang="en-US" sz="1500" dirty="0" smtClean="0">
                      <a:latin typeface="굴림" panose="020B0600000101010101" pitchFamily="50" charset="-127"/>
                      <a:ea typeface="굴림" panose="020B0600000101010101" pitchFamily="50" charset="-127"/>
                    </a:rPr>
                    <a:t>위</a:t>
                  </a:r>
                  <a:endParaRPr lang="ko-KR" altLang="en-US" sz="1500" dirty="0"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-3054360" y="1251361"/>
                  <a:ext cx="302968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500" dirty="0">
                      <a:latin typeface="굴림" panose="020B0600000101010101" pitchFamily="50" charset="-127"/>
                      <a:ea typeface="굴림" panose="020B0600000101010101" pitchFamily="50" charset="-127"/>
                    </a:rPr>
                    <a:t>4</a:t>
                  </a:r>
                  <a:r>
                    <a:rPr lang="ko-KR" altLang="en-US" sz="1500" dirty="0" smtClean="0">
                      <a:latin typeface="굴림" panose="020B0600000101010101" pitchFamily="50" charset="-127"/>
                      <a:ea typeface="굴림" panose="020B0600000101010101" pitchFamily="50" charset="-127"/>
                    </a:rPr>
                    <a:t>위</a:t>
                  </a:r>
                  <a:endParaRPr lang="ko-KR" altLang="en-US" sz="1500" dirty="0"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-1761075" y="1251361"/>
                  <a:ext cx="302968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500" dirty="0">
                      <a:latin typeface="굴림" panose="020B0600000101010101" pitchFamily="50" charset="-127"/>
                      <a:ea typeface="굴림" panose="020B0600000101010101" pitchFamily="50" charset="-127"/>
                    </a:rPr>
                    <a:t>5</a:t>
                  </a:r>
                  <a:r>
                    <a:rPr lang="ko-KR" altLang="en-US" sz="1500" dirty="0" smtClean="0">
                      <a:latin typeface="굴림" panose="020B0600000101010101" pitchFamily="50" charset="-127"/>
                      <a:ea typeface="굴림" panose="020B0600000101010101" pitchFamily="50" charset="-127"/>
                    </a:rPr>
                    <a:t>위</a:t>
                  </a:r>
                  <a:endParaRPr lang="ko-KR" altLang="en-US" sz="1500" dirty="0"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-6833689" y="2859628"/>
                  <a:ext cx="565699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sz="1400" smtClean="0">
                      <a:latin typeface="굴림" panose="020B0600000101010101" pitchFamily="50" charset="-127"/>
                      <a:ea typeface="굴림" panose="020B0600000101010101" pitchFamily="50" charset="-127"/>
                    </a:rPr>
                    <a:t>ㄹㄹㅇㄹ                  ㅇㄹㅇㄹ        ㄹㅇㄹ            ㅇㄹ               ㄹ</a:t>
                  </a:r>
                  <a:endPara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p:grpSp>
        </p:grpSp>
        <p:grpSp>
          <p:nvGrpSpPr>
            <p:cNvPr id="65" name="그룹 64"/>
            <p:cNvGrpSpPr/>
            <p:nvPr/>
          </p:nvGrpSpPr>
          <p:grpSpPr>
            <a:xfrm>
              <a:off x="2114128" y="3928676"/>
              <a:ext cx="6791325" cy="2516618"/>
              <a:chOff x="-7124192" y="927416"/>
              <a:chExt cx="6791325" cy="2516618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-7124192" y="927416"/>
                <a:ext cx="6791325" cy="2516618"/>
                <a:chOff x="-7124192" y="927416"/>
                <a:chExt cx="6791325" cy="2516618"/>
              </a:xfrm>
            </p:grpSpPr>
            <p:sp>
              <p:nvSpPr>
                <p:cNvPr id="79" name="직사각형 78"/>
                <p:cNvSpPr/>
                <p:nvPr/>
              </p:nvSpPr>
              <p:spPr>
                <a:xfrm>
                  <a:off x="-7124192" y="1062784"/>
                  <a:ext cx="6791325" cy="2381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-7069881" y="927416"/>
                  <a:ext cx="237885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b="1" dirty="0" smtClean="0">
                      <a:latin typeface="굴림" panose="020B0600000101010101" pitchFamily="50" charset="-127"/>
                      <a:ea typeface="굴림" panose="020B0600000101010101" pitchFamily="50" charset="-127"/>
                    </a:rPr>
                    <a:t>이달의 행사 상품 </a:t>
                  </a:r>
                  <a:r>
                    <a:rPr lang="en-US" altLang="ko-KR" b="1" dirty="0" smtClean="0">
                      <a:latin typeface="굴림" panose="020B0600000101010101" pitchFamily="50" charset="-127"/>
                      <a:ea typeface="굴림" panose="020B0600000101010101" pitchFamily="50" charset="-127"/>
                    </a:rPr>
                    <a:t>(1+1)</a:t>
                  </a:r>
                  <a:endParaRPr lang="ko-KR" altLang="en-US" b="1" dirty="0"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67" name="그룹 66"/>
              <p:cNvGrpSpPr/>
              <p:nvPr/>
            </p:nvGrpSpPr>
            <p:grpSpPr>
              <a:xfrm>
                <a:off x="-6860331" y="1518835"/>
                <a:ext cx="6209935" cy="1556237"/>
                <a:chOff x="-6860331" y="1518835"/>
                <a:chExt cx="6209935" cy="1556237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-6860331" y="1518836"/>
                  <a:ext cx="1135307" cy="13041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-5591674" y="1518835"/>
                  <a:ext cx="1135307" cy="13041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-4323017" y="1518835"/>
                  <a:ext cx="1135307" cy="13041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-3054360" y="1518835"/>
                  <a:ext cx="1135307" cy="13041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-1785703" y="1518835"/>
                  <a:ext cx="1135307" cy="13041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-6833689" y="2859628"/>
                  <a:ext cx="565699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sz="1400" smtClean="0">
                      <a:latin typeface="굴림" panose="020B0600000101010101" pitchFamily="50" charset="-127"/>
                      <a:ea typeface="굴림" panose="020B0600000101010101" pitchFamily="50" charset="-127"/>
                    </a:rPr>
                    <a:t>ㄹㄹㅇㄹ                  ㅇㄹㅇㄹ        ㄹㅇㄹ            ㅇㄹ               ㄹ</a:t>
                  </a:r>
                  <a:endPara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p:grpSp>
        </p:grpSp>
        <p:sp>
          <p:nvSpPr>
            <p:cNvPr id="81" name="TextBox 80"/>
            <p:cNvSpPr txBox="1"/>
            <p:nvPr/>
          </p:nvSpPr>
          <p:spPr>
            <a:xfrm>
              <a:off x="5185983" y="3497294"/>
              <a:ext cx="64761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○ ○ </a:t>
              </a:r>
              <a:r>
                <a:rPr lang="ko-KR" altLang="en-US" sz="1400" b="1" dirty="0" smtClean="0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●</a:t>
              </a:r>
              <a:endPara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85983" y="6112973"/>
              <a:ext cx="64761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○ ○ </a:t>
              </a:r>
              <a:r>
                <a:rPr lang="ko-KR" altLang="en-US" sz="1400" b="1" dirty="0" smtClean="0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●</a:t>
              </a:r>
              <a:endPara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4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869428" y="0"/>
            <a:ext cx="8585972" cy="6858000"/>
            <a:chOff x="1580389" y="590062"/>
            <a:chExt cx="7869758" cy="7150123"/>
          </a:xfrm>
        </p:grpSpPr>
        <p:grpSp>
          <p:nvGrpSpPr>
            <p:cNvPr id="33" name="그룹 32"/>
            <p:cNvGrpSpPr/>
            <p:nvPr/>
          </p:nvGrpSpPr>
          <p:grpSpPr>
            <a:xfrm>
              <a:off x="1580389" y="590062"/>
              <a:ext cx="7869758" cy="6124747"/>
              <a:chOff x="1580389" y="590062"/>
              <a:chExt cx="7869758" cy="612474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1580389" y="594809"/>
                <a:ext cx="7869758" cy="61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570509" y="733109"/>
                <a:ext cx="54662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LOGIN</a:t>
                </a:r>
                <a:endPara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659951" y="590062"/>
                <a:ext cx="591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FN</a:t>
                </a:r>
                <a:endParaRPr lang="ko-KR" altLang="en-US" sz="2400" b="1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580389" y="591413"/>
                <a:ext cx="7869758" cy="4713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580389" y="6709972"/>
              <a:ext cx="7869758" cy="1030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8791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메인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98136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상품검색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78569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마이페이지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82385" y="28263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로그인</a:t>
            </a:r>
            <a:endParaRPr lang="en-US" altLang="ko-KR" sz="24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-4025900" y="1554842"/>
            <a:ext cx="3771900" cy="2496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-3238857" y="1777546"/>
            <a:ext cx="2232984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b="1" i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로그인</a:t>
            </a:r>
            <a:endParaRPr lang="ko-KR" altLang="en-US" sz="2800" b="1" i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3168650" y="2500086"/>
            <a:ext cx="1866900" cy="284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686242" y="2500086"/>
            <a:ext cx="17793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3168650" y="2922359"/>
            <a:ext cx="1866900" cy="284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-3686242" y="2922359"/>
            <a:ext cx="2741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PW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217579" y="2500085"/>
            <a:ext cx="767995" cy="706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endParaRPr lang="ko-KR" altLang="en-US" sz="1400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1985574" y="3413581"/>
            <a:ext cx="1535990" cy="361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endParaRPr lang="ko-KR" altLang="en-US" sz="1400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24665" y="2529000"/>
            <a:ext cx="3875499" cy="1800000"/>
            <a:chOff x="-1800000" y="4685849"/>
            <a:chExt cx="3875499" cy="1800000"/>
          </a:xfrm>
        </p:grpSpPr>
        <p:sp>
          <p:nvSpPr>
            <p:cNvPr id="13" name="직사각형 12"/>
            <p:cNvSpPr/>
            <p:nvPr/>
          </p:nvSpPr>
          <p:spPr>
            <a:xfrm>
              <a:off x="-1800000" y="4685849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유저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5499" y="4685849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판매자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3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869428" y="0"/>
            <a:ext cx="8585972" cy="6858000"/>
            <a:chOff x="1580389" y="590062"/>
            <a:chExt cx="7869758" cy="7150123"/>
          </a:xfrm>
        </p:grpSpPr>
        <p:grpSp>
          <p:nvGrpSpPr>
            <p:cNvPr id="5" name="그룹 4"/>
            <p:cNvGrpSpPr/>
            <p:nvPr/>
          </p:nvGrpSpPr>
          <p:grpSpPr>
            <a:xfrm>
              <a:off x="1580389" y="590062"/>
              <a:ext cx="7869758" cy="6124747"/>
              <a:chOff x="1580389" y="590062"/>
              <a:chExt cx="7869758" cy="6124747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580389" y="594809"/>
                <a:ext cx="7869758" cy="61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570509" y="733109"/>
                <a:ext cx="54662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LOGIN</a:t>
                </a:r>
                <a:endPara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659951" y="590062"/>
                <a:ext cx="591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FN</a:t>
                </a:r>
                <a:endParaRPr lang="ko-KR" altLang="en-US" sz="2400" b="1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580389" y="591413"/>
                <a:ext cx="7869758" cy="4713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1580389" y="6709972"/>
              <a:ext cx="7869758" cy="1030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8791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메인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98136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상품검색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78569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마이페이지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2385" y="28263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유저 로그인</a:t>
            </a:r>
            <a:endParaRPr lang="en-US" altLang="ko-KR" sz="2400" b="1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5522614" y="2614171"/>
            <a:ext cx="3283878" cy="1629659"/>
            <a:chOff x="5555970" y="2666116"/>
            <a:chExt cx="3283878" cy="1629659"/>
          </a:xfrm>
        </p:grpSpPr>
        <p:sp>
          <p:nvSpPr>
            <p:cNvPr id="18" name="직사각형 17"/>
            <p:cNvSpPr/>
            <p:nvPr/>
          </p:nvSpPr>
          <p:spPr>
            <a:xfrm>
              <a:off x="6116505" y="2666116"/>
              <a:ext cx="2719066" cy="284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98913" y="2666116"/>
              <a:ext cx="17793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ID</a:t>
              </a:r>
              <a:endPara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116505" y="3088389"/>
              <a:ext cx="2719066" cy="284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98913" y="3088389"/>
              <a:ext cx="27411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PW</a:t>
              </a:r>
              <a:endPara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55970" y="3865068"/>
              <a:ext cx="3279601" cy="430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로그인</a:t>
              </a:r>
              <a:endParaRPr lang="ko-KR" altLang="en-US" sz="14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15017" y="3566174"/>
              <a:ext cx="172483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200" u="sng" dirty="0" smtClean="0">
                  <a:solidFill>
                    <a:srgbClr val="0033CC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아직 회원이 아니신가요</a:t>
              </a:r>
              <a:r>
                <a:rPr lang="en-US" altLang="ko-KR" sz="1200" u="sng" dirty="0" smtClean="0">
                  <a:solidFill>
                    <a:srgbClr val="0033CC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?</a:t>
              </a:r>
              <a:endParaRPr lang="ko-KR" altLang="en-US" sz="1200" u="sng" dirty="0">
                <a:solidFill>
                  <a:srgbClr val="0033CC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555970" y="357679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35970" y="3533965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자동 로그인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64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869428" y="0"/>
            <a:ext cx="8585972" cy="6858000"/>
            <a:chOff x="1580389" y="590062"/>
            <a:chExt cx="7869758" cy="7150123"/>
          </a:xfrm>
        </p:grpSpPr>
        <p:grpSp>
          <p:nvGrpSpPr>
            <p:cNvPr id="5" name="그룹 4"/>
            <p:cNvGrpSpPr/>
            <p:nvPr/>
          </p:nvGrpSpPr>
          <p:grpSpPr>
            <a:xfrm>
              <a:off x="1580389" y="590062"/>
              <a:ext cx="7869758" cy="6124747"/>
              <a:chOff x="1580389" y="590062"/>
              <a:chExt cx="7869758" cy="6124747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580389" y="594809"/>
                <a:ext cx="7869758" cy="61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570509" y="733109"/>
                <a:ext cx="54662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LOGIN</a:t>
                </a:r>
                <a:endPara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659951" y="590062"/>
                <a:ext cx="591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FN</a:t>
                </a:r>
                <a:endParaRPr lang="ko-KR" altLang="en-US" sz="2400" b="1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580389" y="591413"/>
                <a:ext cx="7869758" cy="4713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1580389" y="6709972"/>
              <a:ext cx="7869758" cy="1030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8791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메인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98136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상품검색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78569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마이페이지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2385" y="28263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판매자 로그인</a:t>
            </a:r>
            <a:endParaRPr lang="en-US" altLang="ko-KR" sz="2400" b="1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5522614" y="2614171"/>
            <a:ext cx="3279601" cy="1629659"/>
            <a:chOff x="5555970" y="2666116"/>
            <a:chExt cx="3279601" cy="1629659"/>
          </a:xfrm>
        </p:grpSpPr>
        <p:sp>
          <p:nvSpPr>
            <p:cNvPr id="19" name="직사각형 18"/>
            <p:cNvSpPr/>
            <p:nvPr/>
          </p:nvSpPr>
          <p:spPr>
            <a:xfrm>
              <a:off x="6116505" y="2666116"/>
              <a:ext cx="2719066" cy="284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8913" y="2666116"/>
              <a:ext cx="17793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ID</a:t>
              </a:r>
              <a:endPara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16505" y="3088389"/>
              <a:ext cx="2719066" cy="284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98913" y="3088389"/>
              <a:ext cx="27411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PW</a:t>
              </a:r>
              <a:endPara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55970" y="3865068"/>
              <a:ext cx="3279601" cy="430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로그인</a:t>
              </a:r>
              <a:endParaRPr lang="ko-KR" altLang="en-US" sz="14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49917" y="3566174"/>
              <a:ext cx="187871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200" u="sng" dirty="0" smtClean="0">
                  <a:solidFill>
                    <a:srgbClr val="0033CC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아직 </a:t>
              </a:r>
              <a:r>
                <a:rPr lang="ko-KR" altLang="en-US" sz="1200" u="sng" smtClean="0">
                  <a:solidFill>
                    <a:srgbClr val="0033CC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판매자가 아니신가요</a:t>
              </a:r>
              <a:r>
                <a:rPr lang="en-US" altLang="ko-KR" sz="1200" u="sng" dirty="0" smtClean="0">
                  <a:solidFill>
                    <a:srgbClr val="0033CC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?</a:t>
              </a:r>
              <a:endParaRPr lang="ko-KR" altLang="en-US" sz="1200" u="sng" dirty="0">
                <a:solidFill>
                  <a:srgbClr val="0033CC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55970" y="357679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35970" y="3533965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자동 로그인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88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2385" y="282633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패턴 폼</a:t>
            </a:r>
            <a:endParaRPr lang="en-US" altLang="ko-KR" sz="2400" b="1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151834" y="851043"/>
            <a:ext cx="5400000" cy="5409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151834" y="851043"/>
            <a:ext cx="1800000" cy="1800000"/>
            <a:chOff x="3151834" y="851043"/>
            <a:chExt cx="1800000" cy="1800000"/>
          </a:xfrm>
        </p:grpSpPr>
        <p:sp>
          <p:nvSpPr>
            <p:cNvPr id="19" name="직사각형 18"/>
            <p:cNvSpPr/>
            <p:nvPr/>
          </p:nvSpPr>
          <p:spPr>
            <a:xfrm>
              <a:off x="3151834" y="851043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3785134" y="1484343"/>
              <a:ext cx="5334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951834" y="851043"/>
            <a:ext cx="1800000" cy="1800000"/>
            <a:chOff x="3151834" y="851043"/>
            <a:chExt cx="1800000" cy="1800000"/>
          </a:xfrm>
        </p:grpSpPr>
        <p:sp>
          <p:nvSpPr>
            <p:cNvPr id="48" name="직사각형 47"/>
            <p:cNvSpPr/>
            <p:nvPr/>
          </p:nvSpPr>
          <p:spPr>
            <a:xfrm>
              <a:off x="3151834" y="851043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3785134" y="1484343"/>
              <a:ext cx="5334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751834" y="851043"/>
            <a:ext cx="1800000" cy="1800000"/>
            <a:chOff x="3151834" y="851043"/>
            <a:chExt cx="1800000" cy="1800000"/>
          </a:xfrm>
        </p:grpSpPr>
        <p:sp>
          <p:nvSpPr>
            <p:cNvPr id="51" name="직사각형 50"/>
            <p:cNvSpPr/>
            <p:nvPr/>
          </p:nvSpPr>
          <p:spPr>
            <a:xfrm>
              <a:off x="3151834" y="851043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785134" y="1484343"/>
              <a:ext cx="5334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151834" y="2655928"/>
            <a:ext cx="1800000" cy="1800000"/>
            <a:chOff x="3151834" y="851043"/>
            <a:chExt cx="1800000" cy="1800000"/>
          </a:xfrm>
        </p:grpSpPr>
        <p:sp>
          <p:nvSpPr>
            <p:cNvPr id="54" name="직사각형 53"/>
            <p:cNvSpPr/>
            <p:nvPr/>
          </p:nvSpPr>
          <p:spPr>
            <a:xfrm>
              <a:off x="3151834" y="851043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785134" y="1484343"/>
              <a:ext cx="5334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951834" y="2655928"/>
            <a:ext cx="1800000" cy="1800000"/>
            <a:chOff x="3151834" y="851043"/>
            <a:chExt cx="1800000" cy="1800000"/>
          </a:xfrm>
        </p:grpSpPr>
        <p:sp>
          <p:nvSpPr>
            <p:cNvPr id="57" name="직사각형 56"/>
            <p:cNvSpPr/>
            <p:nvPr/>
          </p:nvSpPr>
          <p:spPr>
            <a:xfrm>
              <a:off x="3151834" y="851043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3785134" y="1484343"/>
              <a:ext cx="5334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751834" y="2655928"/>
            <a:ext cx="1800000" cy="1800000"/>
            <a:chOff x="3151834" y="851043"/>
            <a:chExt cx="1800000" cy="1800000"/>
          </a:xfrm>
        </p:grpSpPr>
        <p:sp>
          <p:nvSpPr>
            <p:cNvPr id="60" name="직사각형 59"/>
            <p:cNvSpPr/>
            <p:nvPr/>
          </p:nvSpPr>
          <p:spPr>
            <a:xfrm>
              <a:off x="3151834" y="851043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3785134" y="1484343"/>
              <a:ext cx="5334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151834" y="4460813"/>
            <a:ext cx="1800000" cy="1800000"/>
            <a:chOff x="3151834" y="851043"/>
            <a:chExt cx="1800000" cy="1800000"/>
          </a:xfrm>
        </p:grpSpPr>
        <p:sp>
          <p:nvSpPr>
            <p:cNvPr id="63" name="직사각형 62"/>
            <p:cNvSpPr/>
            <p:nvPr/>
          </p:nvSpPr>
          <p:spPr>
            <a:xfrm>
              <a:off x="3151834" y="851043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785134" y="1484343"/>
              <a:ext cx="5334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951834" y="4460813"/>
            <a:ext cx="1800000" cy="1800000"/>
            <a:chOff x="3151834" y="851043"/>
            <a:chExt cx="1800000" cy="1800000"/>
          </a:xfrm>
        </p:grpSpPr>
        <p:sp>
          <p:nvSpPr>
            <p:cNvPr id="66" name="직사각형 65"/>
            <p:cNvSpPr/>
            <p:nvPr/>
          </p:nvSpPr>
          <p:spPr>
            <a:xfrm>
              <a:off x="3151834" y="851043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3785134" y="1484343"/>
              <a:ext cx="5334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751834" y="4460813"/>
            <a:ext cx="1800000" cy="1800000"/>
            <a:chOff x="3151834" y="851043"/>
            <a:chExt cx="1800000" cy="1800000"/>
          </a:xfrm>
        </p:grpSpPr>
        <p:sp>
          <p:nvSpPr>
            <p:cNvPr id="69" name="직사각형 68"/>
            <p:cNvSpPr/>
            <p:nvPr/>
          </p:nvSpPr>
          <p:spPr>
            <a:xfrm>
              <a:off x="3151834" y="851043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3785134" y="1484343"/>
              <a:ext cx="5334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연결선 71"/>
          <p:cNvCxnSpPr/>
          <p:nvPr/>
        </p:nvCxnSpPr>
        <p:spPr>
          <a:xfrm>
            <a:off x="4076700" y="1765300"/>
            <a:ext cx="1790700" cy="184150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852368" y="3535179"/>
            <a:ext cx="0" cy="1871621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5867401" y="1751043"/>
            <a:ext cx="1799999" cy="3655757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385" y="28263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유저 회원가입</a:t>
            </a:r>
            <a:endParaRPr lang="en-US" altLang="ko-KR" sz="24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-3494037" y="1456300"/>
            <a:ext cx="3494037" cy="3031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3242147" y="1791049"/>
            <a:ext cx="53700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이름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242147" y="2125799"/>
            <a:ext cx="29655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ID :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3242147" y="2460549"/>
            <a:ext cx="45204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PW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2519144" y="1791049"/>
            <a:ext cx="240742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-2519144" y="2124891"/>
            <a:ext cx="240742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-2519144" y="2460549"/>
            <a:ext cx="240742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-2290343" y="3967953"/>
            <a:ext cx="1047993" cy="277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-1159710" y="3967953"/>
            <a:ext cx="1047993" cy="277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3242147" y="2776301"/>
            <a:ext cx="53700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smtClean="0">
                <a:latin typeface="굴림" panose="020B0600000101010101" pitchFamily="50" charset="-127"/>
                <a:ea typeface="굴림" panose="020B0600000101010101" pitchFamily="50" charset="-127"/>
              </a:rPr>
              <a:t>주소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2519144" y="3246304"/>
            <a:ext cx="2407427" cy="306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2519143" y="2813316"/>
            <a:ext cx="825032" cy="278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1766347" y="2847568"/>
            <a:ext cx="197483" cy="2252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869428" y="0"/>
            <a:ext cx="8585972" cy="6858000"/>
            <a:chOff x="1580389" y="590062"/>
            <a:chExt cx="7869758" cy="715012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80389" y="590062"/>
              <a:ext cx="7869758" cy="6124747"/>
              <a:chOff x="1580389" y="590062"/>
              <a:chExt cx="7869758" cy="612474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580389" y="594809"/>
                <a:ext cx="7869758" cy="61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570509" y="733109"/>
                <a:ext cx="54662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LOGIN</a:t>
                </a:r>
                <a:endPara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659951" y="590062"/>
                <a:ext cx="591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FN</a:t>
                </a:r>
                <a:endParaRPr lang="ko-KR" altLang="en-US" sz="2400" b="1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580389" y="591413"/>
                <a:ext cx="7869758" cy="4713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1580389" y="6709972"/>
              <a:ext cx="7869758" cy="1030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8791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메인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698136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상품검색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8569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마이페이지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59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273" y="282633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판매자 </a:t>
            </a:r>
            <a:r>
              <a:rPr lang="ko-KR" altLang="en-US" sz="2400" b="1" dirty="0" smtClean="0"/>
              <a:t>회원가입</a:t>
            </a:r>
            <a:endParaRPr lang="en-US" altLang="ko-KR" sz="24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-3494037" y="1456300"/>
            <a:ext cx="3494037" cy="3031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3242147" y="1791049"/>
            <a:ext cx="53700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이름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242147" y="2125799"/>
            <a:ext cx="29655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ID :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3242147" y="2460549"/>
            <a:ext cx="45204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PW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2519144" y="1791049"/>
            <a:ext cx="240742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-2519144" y="2124891"/>
            <a:ext cx="240742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-2519144" y="2460549"/>
            <a:ext cx="240742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-2290343" y="3967953"/>
            <a:ext cx="1047993" cy="277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-1159710" y="3967953"/>
            <a:ext cx="1047993" cy="277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3242147" y="2776301"/>
            <a:ext cx="53700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smtClean="0">
                <a:latin typeface="굴림" panose="020B0600000101010101" pitchFamily="50" charset="-127"/>
                <a:ea typeface="굴림" panose="020B0600000101010101" pitchFamily="50" charset="-127"/>
              </a:rPr>
              <a:t>주소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2519144" y="3246304"/>
            <a:ext cx="2407427" cy="306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2519143" y="2813316"/>
            <a:ext cx="825032" cy="278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1766347" y="2847568"/>
            <a:ext cx="197483" cy="2252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869428" y="0"/>
            <a:ext cx="8585972" cy="6858000"/>
            <a:chOff x="1580389" y="590062"/>
            <a:chExt cx="7869758" cy="715012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80389" y="590062"/>
              <a:ext cx="7869758" cy="6124747"/>
              <a:chOff x="1580389" y="590062"/>
              <a:chExt cx="7869758" cy="612474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580389" y="594809"/>
                <a:ext cx="7869758" cy="61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570509" y="733109"/>
                <a:ext cx="54662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LOGIN</a:t>
                </a:r>
                <a:endPara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659951" y="590062"/>
                <a:ext cx="591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FN</a:t>
                </a:r>
                <a:endParaRPr lang="ko-KR" altLang="en-US" sz="2400" b="1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580389" y="591413"/>
                <a:ext cx="7869758" cy="4713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1580389" y="6709972"/>
              <a:ext cx="7869758" cy="1030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8791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메인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698136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상품검색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8569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마이페이지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7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385" y="28263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 검색</a:t>
            </a:r>
            <a:endParaRPr lang="en-US" altLang="ko-KR" sz="24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-7277212" y="744298"/>
            <a:ext cx="7067550" cy="520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-6991787" y="1530948"/>
            <a:ext cx="6560692" cy="3753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테이블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7277212" y="744298"/>
            <a:ext cx="1137402" cy="3271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분류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7277212" y="1066701"/>
            <a:ext cx="1137402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전체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90028" y="443638"/>
            <a:ext cx="298241" cy="298241"/>
          </a:xfrm>
          <a:prstGeom prst="rect">
            <a:avLst/>
          </a:prstGeom>
        </p:spPr>
      </p:pic>
      <p:sp>
        <p:nvSpPr>
          <p:cNvPr id="27" name="이등변 삼각형 26"/>
          <p:cNvSpPr/>
          <p:nvPr/>
        </p:nvSpPr>
        <p:spPr>
          <a:xfrm rot="10800000">
            <a:off x="-6256379" y="792884"/>
            <a:ext cx="197483" cy="2252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6991787" y="5468758"/>
            <a:ext cx="1137402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구매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-5740503" y="5468758"/>
            <a:ext cx="1137402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장바구니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4489219" y="5468758"/>
            <a:ext cx="1137402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-6627597" y="1541648"/>
            <a:ext cx="6196502" cy="330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상품명      단가    재고수량   행사여부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6991787" y="1871764"/>
            <a:ext cx="364190" cy="294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69428" y="0"/>
            <a:ext cx="8585972" cy="6858000"/>
            <a:chOff x="1580389" y="590062"/>
            <a:chExt cx="7869758" cy="7150123"/>
          </a:xfrm>
        </p:grpSpPr>
        <p:grpSp>
          <p:nvGrpSpPr>
            <p:cNvPr id="15" name="그룹 14"/>
            <p:cNvGrpSpPr/>
            <p:nvPr/>
          </p:nvGrpSpPr>
          <p:grpSpPr>
            <a:xfrm>
              <a:off x="1580389" y="590062"/>
              <a:ext cx="7869758" cy="6124747"/>
              <a:chOff x="1580389" y="590062"/>
              <a:chExt cx="7869758" cy="6124747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580389" y="594809"/>
                <a:ext cx="7869758" cy="61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570509" y="733109"/>
                <a:ext cx="54662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LOGIN</a:t>
                </a:r>
                <a:endPara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59951" y="590062"/>
                <a:ext cx="591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FN</a:t>
                </a:r>
                <a:endParaRPr lang="ko-KR" altLang="en-US" sz="2400" b="1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580389" y="591413"/>
                <a:ext cx="7869758" cy="4713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1580389" y="6709972"/>
              <a:ext cx="7869758" cy="1030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791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메인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98136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상품검색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785690" y="6826707"/>
              <a:ext cx="1569639" cy="794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마이페이지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040132" y="627839"/>
            <a:ext cx="6479006" cy="5127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639463" y="627838"/>
            <a:ext cx="1643906" cy="5127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173201" y="900589"/>
            <a:ext cx="1972862" cy="1260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94465" y="911290"/>
            <a:ext cx="1972862" cy="1260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15729" y="900590"/>
            <a:ext cx="1972862" cy="1260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97978" y="1066701"/>
            <a:ext cx="732734" cy="697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97978" y="1264104"/>
            <a:ext cx="732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이미지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33918" y="920612"/>
            <a:ext cx="989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상품이름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046841" y="1231267"/>
            <a:ext cx="732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가격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059764" y="1504017"/>
            <a:ext cx="732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재고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행사여부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9639463" y="634415"/>
            <a:ext cx="1643906" cy="330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장바구니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98614" y="918663"/>
            <a:ext cx="1972862" cy="1260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423391" y="1084775"/>
            <a:ext cx="732734" cy="697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23391" y="1282178"/>
            <a:ext cx="732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이미지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159331" y="985715"/>
            <a:ext cx="989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상품이름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54" y="1296370"/>
            <a:ext cx="732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가격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6185177" y="1569120"/>
            <a:ext cx="732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56" name="직사각형 55"/>
          <p:cNvSpPr/>
          <p:nvPr/>
        </p:nvSpPr>
        <p:spPr>
          <a:xfrm>
            <a:off x="6663655" y="1813423"/>
            <a:ext cx="581191" cy="330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버튼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24027" y="906257"/>
            <a:ext cx="1972862" cy="1260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548804" y="1072369"/>
            <a:ext cx="732734" cy="697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48804" y="1269772"/>
            <a:ext cx="732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이미지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8284744" y="973309"/>
            <a:ext cx="989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상품이름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8297667" y="1283964"/>
            <a:ext cx="732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가격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310590" y="1556714"/>
            <a:ext cx="732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>
          <a:xfrm>
            <a:off x="8789068" y="1801017"/>
            <a:ext cx="581191" cy="330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버튼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3173201" y="2447566"/>
            <a:ext cx="6223688" cy="1278789"/>
            <a:chOff x="3173201" y="900589"/>
            <a:chExt cx="6223688" cy="1278789"/>
          </a:xfrm>
        </p:grpSpPr>
        <p:sp>
          <p:nvSpPr>
            <p:cNvPr id="65" name="직사각형 64"/>
            <p:cNvSpPr/>
            <p:nvPr/>
          </p:nvSpPr>
          <p:spPr>
            <a:xfrm>
              <a:off x="3173201" y="900589"/>
              <a:ext cx="1972862" cy="1260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294465" y="911290"/>
              <a:ext cx="1972862" cy="1260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유저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415729" y="900590"/>
              <a:ext cx="1972862" cy="1260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유저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97978" y="1066701"/>
              <a:ext cx="732734" cy="6977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97978" y="1264104"/>
              <a:ext cx="7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이미지</a:t>
              </a:r>
              <a:endParaRPr lang="ko-KR" alt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033918" y="967641"/>
              <a:ext cx="989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상품이름</a:t>
              </a:r>
              <a:endParaRPr lang="ko-KR" alt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46841" y="1278296"/>
              <a:ext cx="7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가격</a:t>
              </a:r>
              <a:endParaRPr lang="ko-KR" alt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59764" y="1551046"/>
              <a:ext cx="7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설명</a:t>
              </a:r>
              <a:endParaRPr lang="ko-KR" altLang="en-US" sz="14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538242" y="1795349"/>
              <a:ext cx="581191" cy="330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버튼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298614" y="918663"/>
              <a:ext cx="1972862" cy="1260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423391" y="1084775"/>
              <a:ext cx="732734" cy="6977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423391" y="1282178"/>
              <a:ext cx="7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이미지</a:t>
              </a:r>
              <a:endParaRPr lang="ko-KR" alt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59331" y="985715"/>
              <a:ext cx="989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상품이름</a:t>
              </a:r>
              <a:endParaRPr lang="ko-KR" alt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172254" y="1296370"/>
              <a:ext cx="7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가격</a:t>
              </a:r>
              <a:endParaRPr lang="ko-KR" alt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85177" y="1569120"/>
              <a:ext cx="7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설명</a:t>
              </a:r>
              <a:endParaRPr lang="ko-KR" altLang="en-US" sz="1400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663655" y="1813423"/>
              <a:ext cx="581191" cy="330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버튼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424027" y="906257"/>
              <a:ext cx="1972862" cy="1260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548804" y="1072369"/>
              <a:ext cx="732734" cy="6977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548804" y="1269772"/>
              <a:ext cx="7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이미지</a:t>
              </a:r>
              <a:endParaRPr lang="ko-KR" alt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84744" y="973309"/>
              <a:ext cx="989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상품이름</a:t>
              </a:r>
              <a:endParaRPr lang="ko-KR" alt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97667" y="1283964"/>
              <a:ext cx="7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가격</a:t>
              </a:r>
              <a:endParaRPr lang="ko-KR" alt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310590" y="1556714"/>
              <a:ext cx="7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설명</a:t>
              </a:r>
              <a:endParaRPr lang="ko-KR" altLang="en-US" sz="1400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789068" y="1801017"/>
              <a:ext cx="581191" cy="330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버튼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3173201" y="4111886"/>
            <a:ext cx="6223688" cy="1278789"/>
            <a:chOff x="3173201" y="900589"/>
            <a:chExt cx="6223688" cy="1278789"/>
          </a:xfrm>
        </p:grpSpPr>
        <p:sp>
          <p:nvSpPr>
            <p:cNvPr id="89" name="직사각형 88"/>
            <p:cNvSpPr/>
            <p:nvPr/>
          </p:nvSpPr>
          <p:spPr>
            <a:xfrm>
              <a:off x="3173201" y="900589"/>
              <a:ext cx="1972862" cy="1260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294465" y="911290"/>
              <a:ext cx="1972862" cy="1260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유저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415729" y="900590"/>
              <a:ext cx="1972862" cy="1260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유저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297978" y="1066701"/>
              <a:ext cx="732734" cy="6977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97978" y="1264104"/>
              <a:ext cx="7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이미지</a:t>
              </a:r>
              <a:endParaRPr lang="ko-KR" alt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033918" y="967641"/>
              <a:ext cx="989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상품이름</a:t>
              </a:r>
              <a:endParaRPr lang="ko-KR" alt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46841" y="1278296"/>
              <a:ext cx="7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가격</a:t>
              </a:r>
              <a:endParaRPr lang="ko-KR" alt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59764" y="1551046"/>
              <a:ext cx="7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설명</a:t>
              </a:r>
              <a:endParaRPr lang="ko-KR" altLang="en-US" sz="1400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538242" y="1795349"/>
              <a:ext cx="581191" cy="330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버튼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298614" y="918663"/>
              <a:ext cx="1972862" cy="1260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423391" y="1084775"/>
              <a:ext cx="732734" cy="6977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423391" y="1282178"/>
              <a:ext cx="7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이미지</a:t>
              </a:r>
              <a:endParaRPr lang="ko-KR" alt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159331" y="985715"/>
              <a:ext cx="989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상품이름</a:t>
              </a:r>
              <a:endParaRPr lang="ko-KR" altLang="en-US" sz="1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172254" y="1296370"/>
              <a:ext cx="7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가격</a:t>
              </a:r>
              <a:endParaRPr lang="ko-KR" altLang="en-US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185177" y="1569120"/>
              <a:ext cx="7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설명</a:t>
              </a:r>
              <a:endParaRPr lang="ko-KR" altLang="en-US" sz="14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663655" y="1813423"/>
              <a:ext cx="581191" cy="330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버튼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424027" y="906257"/>
              <a:ext cx="1972862" cy="1260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548804" y="1072369"/>
              <a:ext cx="732734" cy="6977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548804" y="1269772"/>
              <a:ext cx="7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이미지</a:t>
              </a:r>
              <a:endParaRPr lang="ko-KR" altLang="en-US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84744" y="973309"/>
              <a:ext cx="989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상품이름</a:t>
              </a:r>
              <a:endParaRPr lang="ko-KR" altLang="en-US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297667" y="1283964"/>
              <a:ext cx="7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가격</a:t>
              </a:r>
              <a:endParaRPr lang="ko-KR" altLang="en-US" sz="1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310590" y="1556714"/>
              <a:ext cx="7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설명</a:t>
              </a:r>
              <a:endParaRPr lang="ko-KR" altLang="en-US" sz="1400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789068" y="1801017"/>
              <a:ext cx="581191" cy="330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버튼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9689842" y="1028166"/>
            <a:ext cx="1543148" cy="330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상품이름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939680" y="1028165"/>
            <a:ext cx="293310" cy="330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689842" y="1451747"/>
            <a:ext cx="1543148" cy="330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상품이름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0939680" y="1451746"/>
            <a:ext cx="293310" cy="330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689842" y="1875328"/>
            <a:ext cx="1543148" cy="330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상품이름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939680" y="1875327"/>
            <a:ext cx="293310" cy="330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9639463" y="5432436"/>
            <a:ext cx="1643906" cy="330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구매하기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910" y="2229597"/>
            <a:ext cx="2820308" cy="1806905"/>
            <a:chOff x="2187" y="2229597"/>
            <a:chExt cx="2820308" cy="1806905"/>
          </a:xfrm>
        </p:grpSpPr>
        <p:grpSp>
          <p:nvGrpSpPr>
            <p:cNvPr id="7" name="그룹 6"/>
            <p:cNvGrpSpPr/>
            <p:nvPr/>
          </p:nvGrpSpPr>
          <p:grpSpPr>
            <a:xfrm>
              <a:off x="2187" y="2229597"/>
              <a:ext cx="2820308" cy="1806905"/>
              <a:chOff x="166426" y="1884260"/>
              <a:chExt cx="2820308" cy="1806905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166426" y="1884260"/>
                <a:ext cx="2820308" cy="18069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291202" y="2050372"/>
                <a:ext cx="923353" cy="8570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02666" y="2328837"/>
                <a:ext cx="1047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이미지</a:t>
                </a:r>
                <a:endParaRPr lang="ko-KR" altLang="en-US" sz="14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386630" y="2014572"/>
                <a:ext cx="14144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 smtClean="0"/>
                  <a:t>상품이름</a:t>
                </a:r>
                <a:endParaRPr lang="ko-KR" altLang="en-US" sz="14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375094" y="2306062"/>
                <a:ext cx="1047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가격</a:t>
                </a:r>
                <a:endParaRPr lang="ko-KR" altLang="en-US" sz="14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370854" y="2555317"/>
                <a:ext cx="1047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재고</a:t>
                </a:r>
                <a:endParaRPr lang="ko-KR" altLang="en-US" sz="14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379152" y="2783170"/>
                <a:ext cx="1047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 smtClean="0"/>
                  <a:t>행사여부</a:t>
                </a:r>
                <a:endParaRPr lang="ko-KR" altLang="en-US" sz="14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36118" y="3123241"/>
                <a:ext cx="1707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smtClean="0"/>
                  <a:t>설명</a:t>
                </a:r>
                <a:endParaRPr lang="ko-KR" altLang="en-US" sz="1400" dirty="0"/>
              </a:p>
            </p:txBody>
          </p:sp>
        </p:grpSp>
        <p:sp>
          <p:nvSpPr>
            <p:cNvPr id="153" name="직사각형 152"/>
            <p:cNvSpPr/>
            <p:nvPr/>
          </p:nvSpPr>
          <p:spPr>
            <a:xfrm>
              <a:off x="2103760" y="3600257"/>
              <a:ext cx="581191" cy="330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버튼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2087341" y="3190140"/>
              <a:ext cx="198520" cy="198520"/>
              <a:chOff x="1103230" y="2293577"/>
              <a:chExt cx="271545" cy="271545"/>
            </a:xfrm>
          </p:grpSpPr>
          <p:sp>
            <p:nvSpPr>
              <p:cNvPr id="155" name="타원 154"/>
              <p:cNvSpPr/>
              <p:nvPr/>
            </p:nvSpPr>
            <p:spPr>
              <a:xfrm>
                <a:off x="1103230" y="2293577"/>
                <a:ext cx="271545" cy="2715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1185503" y="2375850"/>
                <a:ext cx="107000" cy="107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19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765</Words>
  <Application>Microsoft Office PowerPoint</Application>
  <PresentationFormat>와이드스크린</PresentationFormat>
  <Paragraphs>363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MyCompany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Customer</dc:creator>
  <cp:lastModifiedBy>itskills1</cp:lastModifiedBy>
  <cp:revision>142</cp:revision>
  <cp:lastPrinted>2021-05-28T11:07:33Z</cp:lastPrinted>
  <dcterms:created xsi:type="dcterms:W3CDTF">2021-05-25T05:37:08Z</dcterms:created>
  <dcterms:modified xsi:type="dcterms:W3CDTF">2021-06-10T00:26:54Z</dcterms:modified>
</cp:coreProperties>
</file>