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>
        <p:scale>
          <a:sx n="55" d="100"/>
          <a:sy n="55" d="100"/>
        </p:scale>
        <p:origin x="9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60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44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91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62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064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71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9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01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8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0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44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84C6-E954-4E48-BA38-C46DD3511DF5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6D8D-CC08-134F-81CF-E94207B270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0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Surface Leakage Current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Chih-Hsiang Yeh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5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knowledge of the current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𝑉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𝐼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𝑅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𝑅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𝐴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 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𝑅𝑒𝑠𝑖𝑠𝑡𝑖𝑣𝑖𝑡𝑦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( 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𝐷𝑜𝑝𝑖𝑛𝑔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𝐿𝑒𝑛𝑔𝑡h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zh-TW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𝐴𝑟𝑒𝑎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( 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)</m:t>
                    </m:r>
                  </m:oMath>
                </a14:m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12" y="1690688"/>
            <a:ext cx="5222875" cy="4632303"/>
          </a:xfrm>
          <a:prstGeom prst="rect">
            <a:avLst/>
          </a:prstGeom>
        </p:spPr>
      </p:pic>
      <p:cxnSp>
        <p:nvCxnSpPr>
          <p:cNvPr id="6" name="直線箭頭接點 5"/>
          <p:cNvCxnSpPr/>
          <p:nvPr/>
        </p:nvCxnSpPr>
        <p:spPr>
          <a:xfrm flipV="1">
            <a:off x="1971675" y="1779587"/>
            <a:ext cx="48577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/>
          <p:nvPr/>
        </p:nvCxnSpPr>
        <p:spPr>
          <a:xfrm>
            <a:off x="1671638" y="1679597"/>
            <a:ext cx="385762" cy="5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Resistivity(Doping)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4" y="1690688"/>
            <a:ext cx="4989513" cy="4021399"/>
          </a:xfrm>
        </p:spPr>
      </p:pic>
      <p:sp>
        <p:nvSpPr>
          <p:cNvPr id="5" name="文字方塊 4"/>
          <p:cNvSpPr txBox="1"/>
          <p:nvPr/>
        </p:nvSpPr>
        <p:spPr>
          <a:xfrm>
            <a:off x="1385887" y="5943600"/>
            <a:ext cx="1020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The lower impurity concentration, the higher resistivity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直線箭頭接點 6"/>
          <p:cNvCxnSpPr/>
          <p:nvPr/>
        </p:nvCxnSpPr>
        <p:spPr>
          <a:xfrm flipH="1">
            <a:off x="2105070" y="5756619"/>
            <a:ext cx="418623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 flipV="1">
            <a:off x="1220908" y="1690688"/>
            <a:ext cx="0" cy="345281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85918" y="2270226"/>
            <a:ext cx="5089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Why?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 smtClean="0"/>
              <a:t>Higher Impurity concentration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ym typeface="Wingdings"/>
              </a:rPr>
              <a:t>More carriers flowing in the crystal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ym typeface="Wingdings"/>
              </a:rPr>
              <a:t>More electrons running in it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ym typeface="Wingdings"/>
              </a:rPr>
              <a:t>Lower resistivity we get</a:t>
            </a:r>
          </a:p>
        </p:txBody>
      </p:sp>
    </p:spTree>
    <p:extLst>
      <p:ext uri="{BB962C8B-B14F-4D97-AF65-F5344CB8AC3E}">
        <p14:creationId xmlns:p14="http://schemas.microsoft.com/office/powerpoint/2010/main" val="49746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Resistivity(Temperature)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14" y="2018492"/>
            <a:ext cx="5244130" cy="452033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83" y="3527764"/>
            <a:ext cx="3013494" cy="1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81</Words>
  <Application>Microsoft Macintosh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Mangal</vt:lpstr>
      <vt:lpstr>Wingdings</vt:lpstr>
      <vt:lpstr>新細明體</vt:lpstr>
      <vt:lpstr>Arial</vt:lpstr>
      <vt:lpstr>Office 佈景主題</vt:lpstr>
      <vt:lpstr>Surface Leakage Current</vt:lpstr>
      <vt:lpstr>Basic knowledge of the current</vt:lpstr>
      <vt:lpstr>Resistivity(Doping)</vt:lpstr>
      <vt:lpstr>Resistivity(Temperature)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Leakage Current</dc:title>
  <dc:creator>Chih-Hsiang Yeh</dc:creator>
  <cp:lastModifiedBy>Chih-Hsiang Yeh</cp:lastModifiedBy>
  <cp:revision>6</cp:revision>
  <dcterms:created xsi:type="dcterms:W3CDTF">2020-03-04T05:45:46Z</dcterms:created>
  <dcterms:modified xsi:type="dcterms:W3CDTF">2020-03-04T15:00:35Z</dcterms:modified>
</cp:coreProperties>
</file>