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36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4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95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5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4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99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9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7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94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07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A2A-DFB6-2046-9959-B58DF45CB8EB}" type="datetimeFigureOut">
              <a:rPr kumimoji="1" lang="zh-TW" altLang="en-US" smtClean="0"/>
              <a:t>2020/2/21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C14C-0942-EE46-9C58-9356B96420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0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371475"/>
            <a:ext cx="12192000" cy="3881438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Solid State Physics in Germanium Internal Amplification (</a:t>
            </a:r>
            <a:r>
              <a:rPr lang="en-US" altLang="zh-TW" b="1" dirty="0" err="1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GeIA</a:t>
            </a:r>
            <a:r>
              <a:rPr lang="en-US" altLang="zh-TW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) for Light Dark Matter Searches </a:t>
            </a:r>
            <a:br>
              <a:rPr lang="en-US" altLang="zh-TW" b="1" dirty="0" smtClean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</a:p>
          <a:p>
            <a:r>
              <a:rPr kumimoji="1" lang="en-US" altLang="zh-TW" dirty="0" smtClean="0"/>
              <a:t>2/21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1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for the studies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(1)</a:t>
            </a:r>
            <a:r>
              <a:rPr kumimoji="1" lang="en-US" altLang="zh-TW" b="1" dirty="0" smtClean="0">
                <a:solidFill>
                  <a:srgbClr val="7030A0"/>
                </a:solidFill>
              </a:rPr>
              <a:t>Purpose</a:t>
            </a:r>
            <a:r>
              <a:rPr kumimoji="1" lang="en-US" altLang="zh-TW" dirty="0" smtClean="0"/>
              <a:t>: Discover the “Weakly Interacting Massive Particle (WIMP)” dark matter(DM) interacting with the detector through the nuclei recoil putting tens-of-pairs e-h in it.</a:t>
            </a:r>
          </a:p>
          <a:p>
            <a:r>
              <a:rPr kumimoji="1" lang="en-US" altLang="zh-TW" dirty="0" smtClean="0"/>
              <a:t>(2)</a:t>
            </a:r>
            <a:r>
              <a:rPr kumimoji="1" lang="en-US" altLang="zh-TW" b="1" dirty="0" smtClean="0">
                <a:solidFill>
                  <a:srgbClr val="7030A0"/>
                </a:solidFill>
              </a:rPr>
              <a:t>Principle</a:t>
            </a:r>
            <a:r>
              <a:rPr kumimoji="1" lang="en-US" altLang="zh-TW" dirty="0" smtClean="0"/>
              <a:t>: Apply the voltage on the detector with amplifying the holes ionized by the dark matter with a gain factor within the avalanche region.</a:t>
            </a:r>
          </a:p>
          <a:p>
            <a:r>
              <a:rPr kumimoji="1" lang="en-US" altLang="zh-TW" dirty="0" smtClean="0"/>
              <a:t>(3)</a:t>
            </a:r>
            <a:r>
              <a:rPr kumimoji="1" lang="en-US" altLang="zh-TW" b="1" dirty="0" smtClean="0">
                <a:solidFill>
                  <a:srgbClr val="7030A0"/>
                </a:solidFill>
              </a:rPr>
              <a:t>Threshold</a:t>
            </a:r>
            <a:r>
              <a:rPr kumimoji="1" lang="en-US" altLang="zh-TW" dirty="0" smtClean="0"/>
              <a:t>: Decrease the noise for the lower-mass detection with the lowering temperature and fully-depleted detector for extending the lower reach of light WIMP.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6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Pioneer: Russian investigation[2000]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479095"/>
            <a:ext cx="8829675" cy="50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Schematic layout of a totally-depleted high-purity Ge detector with high voltage applied  </a:t>
            </a:r>
            <a:br>
              <a:rPr lang="en-US" altLang="zh-TW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</a:b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16857"/>
            <a:ext cx="8305800" cy="28829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25" y="4455497"/>
            <a:ext cx="5137150" cy="24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u="sng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Amplification :e/h comparison at both temperatures </a:t>
            </a:r>
            <a:r>
              <a:rPr lang="zh-TW" altLang="en-US" u="sng" baseline="-25000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/>
            </a:r>
            <a:br>
              <a:rPr lang="zh-TW" altLang="en-US" u="sng" baseline="-25000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</a:b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8" y="1690688"/>
            <a:ext cx="8459639" cy="4428331"/>
          </a:xfrm>
        </p:spPr>
      </p:pic>
    </p:spTree>
    <p:extLst>
      <p:ext uri="{BB962C8B-B14F-4D97-AF65-F5344CB8AC3E}">
        <p14:creationId xmlns:p14="http://schemas.microsoft.com/office/powerpoint/2010/main" val="13620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zh-TW" b="1" u="sng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Noise estimation(1/2)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112"/>
            <a:ext cx="10515600" cy="5413012"/>
          </a:xfrm>
        </p:spPr>
      </p:pic>
    </p:spTree>
    <p:extLst>
      <p:ext uri="{BB962C8B-B14F-4D97-AF65-F5344CB8AC3E}">
        <p14:creationId xmlns:p14="http://schemas.microsoft.com/office/powerpoint/2010/main" val="19531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36502"/>
            <a:ext cx="9504362" cy="2542680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u="sng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zh-TW" b="1" u="sng" dirty="0" smtClean="0">
                <a:solidFill>
                  <a:srgbClr val="002060"/>
                </a:solidFill>
                <a:latin typeface="Cambria Math" charset="0"/>
                <a:ea typeface="Cambria Math" charset="0"/>
                <a:cs typeface="Cambria Math" charset="0"/>
              </a:rPr>
              <a:t>Noise estimation(2/2)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2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kumimoji="1" lang="en-US" altLang="zh-TW" b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~10eV threshold can be achieved at 4K, and the surface leakage current will be the dominant term</a:t>
            </a:r>
          </a:p>
          <a:p>
            <a:pPr marL="742950" indent="-742950">
              <a:buAutoNum type="arabicPeriod"/>
            </a:pPr>
            <a:r>
              <a:rPr kumimoji="1" lang="en-US" altLang="zh-TW" b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  <a:sym typeface="Wingdings"/>
              </a:rPr>
              <a:t>Goal: </a:t>
            </a:r>
            <a:r>
              <a:rPr lang="en-US" altLang="zh-TW" b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Gain=1000, threshold of the detector is less than 10eV, the measured challenge is the surface leakage current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42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178</Words>
  <Application>Microsoft Macintosh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新細明體</vt:lpstr>
      <vt:lpstr>Arial</vt:lpstr>
      <vt:lpstr>Office 佈景主題</vt:lpstr>
      <vt:lpstr>Solid State Physics in Germanium Internal Amplification (GeIA) for Light Dark Matter Searches  </vt:lpstr>
      <vt:lpstr>Introduction for the studies</vt:lpstr>
      <vt:lpstr>Pioneer: Russian investigation[2000]</vt:lpstr>
      <vt:lpstr>Schematic layout of a totally-depleted high-purity Ge detector with high voltage applied   </vt:lpstr>
      <vt:lpstr>Amplification :e/h comparison at both temperatures  </vt:lpstr>
      <vt:lpstr> Noise estimation(1/2)</vt:lpstr>
      <vt:lpstr>PowerPoint 簡報</vt:lpstr>
      <vt:lpstr>Goal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State Physics in Germanium Internal Amplification (GeIA) for Light Dark Matter Searches  </dc:title>
  <dc:creator>Chih-Hsiang Yeh</dc:creator>
  <cp:lastModifiedBy>Chih-Hsiang Yeh</cp:lastModifiedBy>
  <cp:revision>5</cp:revision>
  <dcterms:created xsi:type="dcterms:W3CDTF">2020-02-21T00:17:14Z</dcterms:created>
  <dcterms:modified xsi:type="dcterms:W3CDTF">2020-02-21T06:39:02Z</dcterms:modified>
</cp:coreProperties>
</file>