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56" r:id="rId2"/>
  </p:sldIdLst>
  <p:sldSz cx="30248225" cy="42848213"/>
  <p:notesSz cx="6858000" cy="9144000"/>
  <p:defaultTextStyle>
    <a:defPPr>
      <a:defRPr lang="zh-TW"/>
    </a:defPPr>
    <a:lvl1pPr marL="0" algn="l" defTabSz="2087896" rtl="0" eaLnBrk="1" latinLnBrk="0" hangingPunct="1">
      <a:defRPr sz="8200" kern="1200">
        <a:solidFill>
          <a:schemeClr val="tx1"/>
        </a:solidFill>
        <a:latin typeface="+mn-lt"/>
        <a:ea typeface="+mn-ea"/>
        <a:cs typeface="+mn-cs"/>
      </a:defRPr>
    </a:lvl1pPr>
    <a:lvl2pPr marL="2087896" algn="l" defTabSz="2087896" rtl="0" eaLnBrk="1" latinLnBrk="0" hangingPunct="1">
      <a:defRPr sz="8200" kern="1200">
        <a:solidFill>
          <a:schemeClr val="tx1"/>
        </a:solidFill>
        <a:latin typeface="+mn-lt"/>
        <a:ea typeface="+mn-ea"/>
        <a:cs typeface="+mn-cs"/>
      </a:defRPr>
    </a:lvl2pPr>
    <a:lvl3pPr marL="4175805" algn="l" defTabSz="2087896" rtl="0" eaLnBrk="1" latinLnBrk="0" hangingPunct="1">
      <a:defRPr sz="8200" kern="1200">
        <a:solidFill>
          <a:schemeClr val="tx1"/>
        </a:solidFill>
        <a:latin typeface="+mn-lt"/>
        <a:ea typeface="+mn-ea"/>
        <a:cs typeface="+mn-cs"/>
      </a:defRPr>
    </a:lvl3pPr>
    <a:lvl4pPr marL="6263701" algn="l" defTabSz="2087896" rtl="0" eaLnBrk="1" latinLnBrk="0" hangingPunct="1">
      <a:defRPr sz="8200" kern="1200">
        <a:solidFill>
          <a:schemeClr val="tx1"/>
        </a:solidFill>
        <a:latin typeface="+mn-lt"/>
        <a:ea typeface="+mn-ea"/>
        <a:cs typeface="+mn-cs"/>
      </a:defRPr>
    </a:lvl4pPr>
    <a:lvl5pPr marL="8351606" algn="l" defTabSz="2087896" rtl="0" eaLnBrk="1" latinLnBrk="0" hangingPunct="1">
      <a:defRPr sz="8200" kern="1200">
        <a:solidFill>
          <a:schemeClr val="tx1"/>
        </a:solidFill>
        <a:latin typeface="+mn-lt"/>
        <a:ea typeface="+mn-ea"/>
        <a:cs typeface="+mn-cs"/>
      </a:defRPr>
    </a:lvl5pPr>
    <a:lvl6pPr marL="10439506" algn="l" defTabSz="2087896" rtl="0" eaLnBrk="1" latinLnBrk="0" hangingPunct="1">
      <a:defRPr sz="8200" kern="1200">
        <a:solidFill>
          <a:schemeClr val="tx1"/>
        </a:solidFill>
        <a:latin typeface="+mn-lt"/>
        <a:ea typeface="+mn-ea"/>
        <a:cs typeface="+mn-cs"/>
      </a:defRPr>
    </a:lvl6pPr>
    <a:lvl7pPr marL="12527402" algn="l" defTabSz="2087896" rtl="0" eaLnBrk="1" latinLnBrk="0" hangingPunct="1">
      <a:defRPr sz="8200" kern="1200">
        <a:solidFill>
          <a:schemeClr val="tx1"/>
        </a:solidFill>
        <a:latin typeface="+mn-lt"/>
        <a:ea typeface="+mn-ea"/>
        <a:cs typeface="+mn-cs"/>
      </a:defRPr>
    </a:lvl7pPr>
    <a:lvl8pPr marL="14615311" algn="l" defTabSz="2087896" rtl="0" eaLnBrk="1" latinLnBrk="0" hangingPunct="1">
      <a:defRPr sz="8200" kern="1200">
        <a:solidFill>
          <a:schemeClr val="tx1"/>
        </a:solidFill>
        <a:latin typeface="+mn-lt"/>
        <a:ea typeface="+mn-ea"/>
        <a:cs typeface="+mn-cs"/>
      </a:defRPr>
    </a:lvl8pPr>
    <a:lvl9pPr marL="16703207" algn="l" defTabSz="2087896"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96">
          <p15:clr>
            <a:srgbClr val="A4A3A4"/>
          </p15:clr>
        </p15:guide>
        <p15:guide id="2" pos="95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FF13"/>
    <a:srgbClr val="0000FF"/>
    <a:srgbClr val="FFFDAF"/>
    <a:srgbClr val="A9FFA5"/>
    <a:srgbClr val="F6F8FF"/>
    <a:srgbClr val="FFC0C6"/>
    <a:srgbClr val="7EFFA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929F9F4-4A8F-4326-A1B4-22849713DDAB}" styleName="深色樣式 1 - 輔色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深色樣式 1 - 輔色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深色樣式 1 - 輔色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46F890A9-2807-4EBB-B81D-B2AA78EC7F39}" styleName="深色樣式 2 - 輔色 5/輔色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8603FDC-E32A-4AB5-989C-0864C3EAD2B8}" styleName="佈景主題樣式 2 - 輔色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E3FDE45-AF77-4B5C-9715-49D594BDF05E}" styleName="淺色樣式 1 - 輔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799B23B-EC83-4686-B30A-512413B5E67A}" styleName="淺色樣式 3 - 輔色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7292A2E-F333-43FB-9621-5CBBE7FDCDCB}" styleName="淺色樣式 2 - 輔色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淺色樣式 2 - 輔色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淺色樣式 2 - 輔色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佈景主題樣式 2 - 輔色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佈景主題樣式 2 - 輔色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022"/>
    <p:restoredTop sz="95204"/>
  </p:normalViewPr>
  <p:slideViewPr>
    <p:cSldViewPr snapToGrid="0" snapToObjects="1">
      <p:cViewPr>
        <p:scale>
          <a:sx n="33" d="100"/>
          <a:sy n="33" d="100"/>
        </p:scale>
        <p:origin x="536" y="-1304"/>
      </p:cViewPr>
      <p:guideLst>
        <p:guide orient="horz" pos="13496"/>
        <p:guide pos="952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2268617" y="13310721"/>
            <a:ext cx="25710991" cy="9184594"/>
          </a:xfrm>
        </p:spPr>
        <p:txBody>
          <a:bodyPr/>
          <a:lstStyle/>
          <a:p>
            <a:r>
              <a:rPr kumimoji="1" lang="zh-TW" altLang="en-US" smtClean="0"/>
              <a:t>按一下以編輯母片標題樣式</a:t>
            </a:r>
            <a:endParaRPr kumimoji="1" lang="zh-TW" altLang="en-US"/>
          </a:p>
        </p:txBody>
      </p:sp>
      <p:sp>
        <p:nvSpPr>
          <p:cNvPr id="3" name="子標題 2"/>
          <p:cNvSpPr>
            <a:spLocks noGrp="1"/>
          </p:cNvSpPr>
          <p:nvPr>
            <p:ph type="subTitle" idx="1"/>
          </p:nvPr>
        </p:nvSpPr>
        <p:spPr>
          <a:xfrm>
            <a:off x="4537234" y="24280654"/>
            <a:ext cx="21173758" cy="10950099"/>
          </a:xfrm>
        </p:spPr>
        <p:txBody>
          <a:bodyPr/>
          <a:lstStyle>
            <a:lvl1pPr marL="0" indent="0" algn="ctr">
              <a:buNone/>
              <a:defRPr>
                <a:solidFill>
                  <a:schemeClr val="tx1">
                    <a:tint val="75000"/>
                  </a:schemeClr>
                </a:solidFill>
              </a:defRPr>
            </a:lvl1pPr>
            <a:lvl2pPr marL="2088078" indent="0" algn="ctr">
              <a:buNone/>
              <a:defRPr>
                <a:solidFill>
                  <a:schemeClr val="tx1">
                    <a:tint val="75000"/>
                  </a:schemeClr>
                </a:solidFill>
              </a:defRPr>
            </a:lvl2pPr>
            <a:lvl3pPr marL="4176166" indent="0" algn="ctr">
              <a:buNone/>
              <a:defRPr>
                <a:solidFill>
                  <a:schemeClr val="tx1">
                    <a:tint val="75000"/>
                  </a:schemeClr>
                </a:solidFill>
              </a:defRPr>
            </a:lvl3pPr>
            <a:lvl4pPr marL="6264244" indent="0" algn="ctr">
              <a:buNone/>
              <a:defRPr>
                <a:solidFill>
                  <a:schemeClr val="tx1">
                    <a:tint val="75000"/>
                  </a:schemeClr>
                </a:solidFill>
              </a:defRPr>
            </a:lvl4pPr>
            <a:lvl5pPr marL="8352332" indent="0" algn="ctr">
              <a:buNone/>
              <a:defRPr>
                <a:solidFill>
                  <a:schemeClr val="tx1">
                    <a:tint val="75000"/>
                  </a:schemeClr>
                </a:solidFill>
              </a:defRPr>
            </a:lvl5pPr>
            <a:lvl6pPr marL="10440411" indent="0" algn="ctr">
              <a:buNone/>
              <a:defRPr>
                <a:solidFill>
                  <a:schemeClr val="tx1">
                    <a:tint val="75000"/>
                  </a:schemeClr>
                </a:solidFill>
              </a:defRPr>
            </a:lvl6pPr>
            <a:lvl7pPr marL="12528489" indent="0" algn="ctr">
              <a:buNone/>
              <a:defRPr>
                <a:solidFill>
                  <a:schemeClr val="tx1">
                    <a:tint val="75000"/>
                  </a:schemeClr>
                </a:solidFill>
              </a:defRPr>
            </a:lvl7pPr>
            <a:lvl8pPr marL="14616577" indent="0" algn="ctr">
              <a:buNone/>
              <a:defRPr>
                <a:solidFill>
                  <a:schemeClr val="tx1">
                    <a:tint val="75000"/>
                  </a:schemeClr>
                </a:solidFill>
              </a:defRPr>
            </a:lvl8pPr>
            <a:lvl9pPr marL="16704655" indent="0" algn="ctr">
              <a:buNone/>
              <a:defRPr>
                <a:solidFill>
                  <a:schemeClr val="tx1">
                    <a:tint val="75000"/>
                  </a:schemeClr>
                </a:solidFill>
              </a:defRPr>
            </a:lvl9pPr>
          </a:lstStyle>
          <a:p>
            <a:r>
              <a:rPr kumimoji="1" lang="zh-TW" altLang="en-US" smtClean="0"/>
              <a:t>按一下以編輯母片子標題樣式</a:t>
            </a:r>
            <a:endParaRPr kumimoji="1" lang="zh-TW" altLang="en-US"/>
          </a:p>
        </p:txBody>
      </p:sp>
      <p:sp>
        <p:nvSpPr>
          <p:cNvPr id="4" name="日期版面配置區 3"/>
          <p:cNvSpPr>
            <a:spLocks noGrp="1"/>
          </p:cNvSpPr>
          <p:nvPr>
            <p:ph type="dt" sz="half" idx="10"/>
          </p:nvPr>
        </p:nvSpPr>
        <p:spPr/>
        <p:txBody>
          <a:bodyPr/>
          <a:lstStyle/>
          <a:p>
            <a:fld id="{6AE2C996-D988-194F-8F02-BEBA5B6C0990}" type="datetimeFigureOut">
              <a:rPr kumimoji="1" lang="zh-TW" altLang="en-US" smtClean="0"/>
              <a:t>2019/1/14</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85F0FA50-CB6E-1B48-8A71-4CCB73B27E9A}" type="slidenum">
              <a:rPr kumimoji="1" lang="zh-TW" altLang="en-US" smtClean="0"/>
              <a:t>‹#›</a:t>
            </a:fld>
            <a:endParaRPr kumimoji="1" lang="zh-TW" altLang="en-US"/>
          </a:p>
        </p:txBody>
      </p:sp>
    </p:spTree>
    <p:extLst>
      <p:ext uri="{BB962C8B-B14F-4D97-AF65-F5344CB8AC3E}">
        <p14:creationId xmlns:p14="http://schemas.microsoft.com/office/powerpoint/2010/main" val="3427206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直排文字版面配置區 2"/>
          <p:cNvSpPr>
            <a:spLocks noGrp="1"/>
          </p:cNvSpPr>
          <p:nvPr>
            <p:ph type="body" orient="vert" idx="1"/>
          </p:nvPr>
        </p:nvSpPr>
        <p:spPr/>
        <p:txBody>
          <a:bodyPr vert="eaVert"/>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fld id="{6AE2C996-D988-194F-8F02-BEBA5B6C0990}" type="datetimeFigureOut">
              <a:rPr kumimoji="1" lang="zh-TW" altLang="en-US" smtClean="0"/>
              <a:t>2019/1/14</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85F0FA50-CB6E-1B48-8A71-4CCB73B27E9A}" type="slidenum">
              <a:rPr kumimoji="1" lang="zh-TW" altLang="en-US" smtClean="0"/>
              <a:t>‹#›</a:t>
            </a:fld>
            <a:endParaRPr kumimoji="1" lang="zh-TW" altLang="en-US"/>
          </a:p>
        </p:txBody>
      </p:sp>
    </p:spTree>
    <p:extLst>
      <p:ext uri="{BB962C8B-B14F-4D97-AF65-F5344CB8AC3E}">
        <p14:creationId xmlns:p14="http://schemas.microsoft.com/office/powerpoint/2010/main" val="57803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垂直標題 1"/>
          <p:cNvSpPr>
            <a:spLocks noGrp="1"/>
          </p:cNvSpPr>
          <p:nvPr>
            <p:ph type="title" orient="vert"/>
          </p:nvPr>
        </p:nvSpPr>
        <p:spPr>
          <a:xfrm>
            <a:off x="21929963" y="1715931"/>
            <a:ext cx="6805851" cy="36559841"/>
          </a:xfrm>
        </p:spPr>
        <p:txBody>
          <a:bodyPr vert="eaVert"/>
          <a:lstStyle/>
          <a:p>
            <a:r>
              <a:rPr kumimoji="1" lang="zh-TW" altLang="en-US" smtClean="0"/>
              <a:t>按一下以編輯母片標題樣式</a:t>
            </a:r>
            <a:endParaRPr kumimoji="1" lang="zh-TW" altLang="en-US"/>
          </a:p>
        </p:txBody>
      </p:sp>
      <p:sp>
        <p:nvSpPr>
          <p:cNvPr id="3" name="直排文字版面配置區 2"/>
          <p:cNvSpPr>
            <a:spLocks noGrp="1"/>
          </p:cNvSpPr>
          <p:nvPr>
            <p:ph type="body" orient="vert" idx="1"/>
          </p:nvPr>
        </p:nvSpPr>
        <p:spPr>
          <a:xfrm>
            <a:off x="1512411" y="1715931"/>
            <a:ext cx="19913415" cy="36559841"/>
          </a:xfrm>
        </p:spPr>
        <p:txBody>
          <a:bodyPr vert="eaVert"/>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fld id="{6AE2C996-D988-194F-8F02-BEBA5B6C0990}" type="datetimeFigureOut">
              <a:rPr kumimoji="1" lang="zh-TW" altLang="en-US" smtClean="0"/>
              <a:t>2019/1/14</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85F0FA50-CB6E-1B48-8A71-4CCB73B27E9A}" type="slidenum">
              <a:rPr kumimoji="1" lang="zh-TW" altLang="en-US" smtClean="0"/>
              <a:t>‹#›</a:t>
            </a:fld>
            <a:endParaRPr kumimoji="1" lang="zh-TW" altLang="en-US"/>
          </a:p>
        </p:txBody>
      </p:sp>
    </p:spTree>
    <p:extLst>
      <p:ext uri="{BB962C8B-B14F-4D97-AF65-F5344CB8AC3E}">
        <p14:creationId xmlns:p14="http://schemas.microsoft.com/office/powerpoint/2010/main" val="2931000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內容版面配置區 2"/>
          <p:cNvSpPr>
            <a:spLocks noGrp="1"/>
          </p:cNvSpPr>
          <p:nvPr>
            <p:ph idx="1"/>
          </p:nvPr>
        </p:nvSpPr>
        <p:spPr/>
        <p:txBody>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fld id="{6AE2C996-D988-194F-8F02-BEBA5B6C0990}" type="datetimeFigureOut">
              <a:rPr kumimoji="1" lang="zh-TW" altLang="en-US" smtClean="0"/>
              <a:t>2019/1/14</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85F0FA50-CB6E-1B48-8A71-4CCB73B27E9A}" type="slidenum">
              <a:rPr kumimoji="1" lang="zh-TW" altLang="en-US" smtClean="0"/>
              <a:t>‹#›</a:t>
            </a:fld>
            <a:endParaRPr kumimoji="1" lang="zh-TW" altLang="en-US"/>
          </a:p>
        </p:txBody>
      </p:sp>
    </p:spTree>
    <p:extLst>
      <p:ext uri="{BB962C8B-B14F-4D97-AF65-F5344CB8AC3E}">
        <p14:creationId xmlns:p14="http://schemas.microsoft.com/office/powerpoint/2010/main" val="244089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頭">
    <p:spTree>
      <p:nvGrpSpPr>
        <p:cNvPr id="1" name=""/>
        <p:cNvGrpSpPr/>
        <p:nvPr/>
      </p:nvGrpSpPr>
      <p:grpSpPr>
        <a:xfrm>
          <a:off x="0" y="0"/>
          <a:ext cx="0" cy="0"/>
          <a:chOff x="0" y="0"/>
          <a:chExt cx="0" cy="0"/>
        </a:xfrm>
      </p:grpSpPr>
      <p:sp>
        <p:nvSpPr>
          <p:cNvPr id="2" name="標題 1"/>
          <p:cNvSpPr>
            <a:spLocks noGrp="1"/>
          </p:cNvSpPr>
          <p:nvPr>
            <p:ph type="title"/>
          </p:nvPr>
        </p:nvSpPr>
        <p:spPr>
          <a:xfrm>
            <a:off x="2389401" y="27533960"/>
            <a:ext cx="25710991" cy="8510131"/>
          </a:xfrm>
        </p:spPr>
        <p:txBody>
          <a:bodyPr anchor="t"/>
          <a:lstStyle>
            <a:lvl1pPr algn="l">
              <a:defRPr sz="18300" b="1" cap="all"/>
            </a:lvl1p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2389401" y="18160917"/>
            <a:ext cx="25710991" cy="9373043"/>
          </a:xfrm>
        </p:spPr>
        <p:txBody>
          <a:bodyPr anchor="b"/>
          <a:lstStyle>
            <a:lvl1pPr marL="0" indent="0">
              <a:buNone/>
              <a:defRPr sz="9100">
                <a:solidFill>
                  <a:schemeClr val="tx1">
                    <a:tint val="75000"/>
                  </a:schemeClr>
                </a:solidFill>
              </a:defRPr>
            </a:lvl1pPr>
            <a:lvl2pPr marL="2088078" indent="0">
              <a:buNone/>
              <a:defRPr sz="8200">
                <a:solidFill>
                  <a:schemeClr val="tx1">
                    <a:tint val="75000"/>
                  </a:schemeClr>
                </a:solidFill>
              </a:defRPr>
            </a:lvl2pPr>
            <a:lvl3pPr marL="4176166" indent="0">
              <a:buNone/>
              <a:defRPr sz="7300">
                <a:solidFill>
                  <a:schemeClr val="tx1">
                    <a:tint val="75000"/>
                  </a:schemeClr>
                </a:solidFill>
              </a:defRPr>
            </a:lvl3pPr>
            <a:lvl4pPr marL="6264244" indent="0">
              <a:buNone/>
              <a:defRPr sz="6400">
                <a:solidFill>
                  <a:schemeClr val="tx1">
                    <a:tint val="75000"/>
                  </a:schemeClr>
                </a:solidFill>
              </a:defRPr>
            </a:lvl4pPr>
            <a:lvl5pPr marL="8352332" indent="0">
              <a:buNone/>
              <a:defRPr sz="6400">
                <a:solidFill>
                  <a:schemeClr val="tx1">
                    <a:tint val="75000"/>
                  </a:schemeClr>
                </a:solidFill>
              </a:defRPr>
            </a:lvl5pPr>
            <a:lvl6pPr marL="10440411" indent="0">
              <a:buNone/>
              <a:defRPr sz="6400">
                <a:solidFill>
                  <a:schemeClr val="tx1">
                    <a:tint val="75000"/>
                  </a:schemeClr>
                </a:solidFill>
              </a:defRPr>
            </a:lvl6pPr>
            <a:lvl7pPr marL="12528489" indent="0">
              <a:buNone/>
              <a:defRPr sz="6400">
                <a:solidFill>
                  <a:schemeClr val="tx1">
                    <a:tint val="75000"/>
                  </a:schemeClr>
                </a:solidFill>
              </a:defRPr>
            </a:lvl7pPr>
            <a:lvl8pPr marL="14616577" indent="0">
              <a:buNone/>
              <a:defRPr sz="6400">
                <a:solidFill>
                  <a:schemeClr val="tx1">
                    <a:tint val="75000"/>
                  </a:schemeClr>
                </a:solidFill>
              </a:defRPr>
            </a:lvl8pPr>
            <a:lvl9pPr marL="16704655" indent="0">
              <a:buNone/>
              <a:defRPr sz="6400">
                <a:solidFill>
                  <a:schemeClr val="tx1">
                    <a:tint val="75000"/>
                  </a:schemeClr>
                </a:solidFill>
              </a:defRPr>
            </a:lvl9pPr>
          </a:lstStyle>
          <a:p>
            <a:pPr lvl="0"/>
            <a:r>
              <a:rPr kumimoji="1" lang="zh-TW" altLang="en-US" smtClean="0"/>
              <a:t>按一下以編輯母片文字樣式</a:t>
            </a:r>
          </a:p>
        </p:txBody>
      </p:sp>
      <p:sp>
        <p:nvSpPr>
          <p:cNvPr id="4" name="日期版面配置區 3"/>
          <p:cNvSpPr>
            <a:spLocks noGrp="1"/>
          </p:cNvSpPr>
          <p:nvPr>
            <p:ph type="dt" sz="half" idx="10"/>
          </p:nvPr>
        </p:nvSpPr>
        <p:spPr/>
        <p:txBody>
          <a:bodyPr/>
          <a:lstStyle/>
          <a:p>
            <a:fld id="{6AE2C996-D988-194F-8F02-BEBA5B6C0990}" type="datetimeFigureOut">
              <a:rPr kumimoji="1" lang="zh-TW" altLang="en-US" smtClean="0"/>
              <a:t>2019/1/14</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85F0FA50-CB6E-1B48-8A71-4CCB73B27E9A}" type="slidenum">
              <a:rPr kumimoji="1" lang="zh-TW" altLang="en-US" smtClean="0"/>
              <a:t>‹#›</a:t>
            </a:fld>
            <a:endParaRPr kumimoji="1" lang="zh-TW" altLang="en-US"/>
          </a:p>
        </p:txBody>
      </p:sp>
    </p:spTree>
    <p:extLst>
      <p:ext uri="{BB962C8B-B14F-4D97-AF65-F5344CB8AC3E}">
        <p14:creationId xmlns:p14="http://schemas.microsoft.com/office/powerpoint/2010/main" val="2283218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內容版面配置區 2"/>
          <p:cNvSpPr>
            <a:spLocks noGrp="1"/>
          </p:cNvSpPr>
          <p:nvPr>
            <p:ph sz="half" idx="1"/>
          </p:nvPr>
        </p:nvSpPr>
        <p:spPr>
          <a:xfrm>
            <a:off x="1512411" y="9997919"/>
            <a:ext cx="13359633" cy="28277840"/>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內容版面配置區 3"/>
          <p:cNvSpPr>
            <a:spLocks noGrp="1"/>
          </p:cNvSpPr>
          <p:nvPr>
            <p:ph sz="half" idx="2"/>
          </p:nvPr>
        </p:nvSpPr>
        <p:spPr>
          <a:xfrm>
            <a:off x="15376181" y="9997919"/>
            <a:ext cx="13359633" cy="28277840"/>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5" name="日期版面配置區 4"/>
          <p:cNvSpPr>
            <a:spLocks noGrp="1"/>
          </p:cNvSpPr>
          <p:nvPr>
            <p:ph type="dt" sz="half" idx="10"/>
          </p:nvPr>
        </p:nvSpPr>
        <p:spPr/>
        <p:txBody>
          <a:bodyPr/>
          <a:lstStyle/>
          <a:p>
            <a:fld id="{6AE2C996-D988-194F-8F02-BEBA5B6C0990}" type="datetimeFigureOut">
              <a:rPr kumimoji="1" lang="zh-TW" altLang="en-US" smtClean="0"/>
              <a:t>2019/1/14</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85F0FA50-CB6E-1B48-8A71-4CCB73B27E9A}" type="slidenum">
              <a:rPr kumimoji="1" lang="zh-TW" altLang="en-US" smtClean="0"/>
              <a:t>‹#›</a:t>
            </a:fld>
            <a:endParaRPr kumimoji="1" lang="zh-TW" altLang="en-US"/>
          </a:p>
        </p:txBody>
      </p:sp>
    </p:spTree>
    <p:extLst>
      <p:ext uri="{BB962C8B-B14F-4D97-AF65-F5344CB8AC3E}">
        <p14:creationId xmlns:p14="http://schemas.microsoft.com/office/powerpoint/2010/main" val="2569797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1512411" y="9591258"/>
            <a:ext cx="13364886" cy="3997180"/>
          </a:xfrm>
        </p:spPr>
        <p:txBody>
          <a:bodyPr anchor="b"/>
          <a:lstStyle>
            <a:lvl1pPr marL="0" indent="0">
              <a:buNone/>
              <a:defRPr sz="11000" b="1"/>
            </a:lvl1pPr>
            <a:lvl2pPr marL="2088078" indent="0">
              <a:buNone/>
              <a:defRPr sz="9100" b="1"/>
            </a:lvl2pPr>
            <a:lvl3pPr marL="4176166" indent="0">
              <a:buNone/>
              <a:defRPr sz="8200" b="1"/>
            </a:lvl3pPr>
            <a:lvl4pPr marL="6264244" indent="0">
              <a:buNone/>
              <a:defRPr sz="7300" b="1"/>
            </a:lvl4pPr>
            <a:lvl5pPr marL="8352332" indent="0">
              <a:buNone/>
              <a:defRPr sz="7300" b="1"/>
            </a:lvl5pPr>
            <a:lvl6pPr marL="10440411" indent="0">
              <a:buNone/>
              <a:defRPr sz="7300" b="1"/>
            </a:lvl6pPr>
            <a:lvl7pPr marL="12528489" indent="0">
              <a:buNone/>
              <a:defRPr sz="7300" b="1"/>
            </a:lvl7pPr>
            <a:lvl8pPr marL="14616577" indent="0">
              <a:buNone/>
              <a:defRPr sz="7300" b="1"/>
            </a:lvl8pPr>
            <a:lvl9pPr marL="16704655" indent="0">
              <a:buNone/>
              <a:defRPr sz="7300" b="1"/>
            </a:lvl9pPr>
          </a:lstStyle>
          <a:p>
            <a:pPr lvl="0"/>
            <a:r>
              <a:rPr kumimoji="1" lang="zh-TW" altLang="en-US" smtClean="0"/>
              <a:t>按一下以編輯母片文字樣式</a:t>
            </a:r>
          </a:p>
        </p:txBody>
      </p:sp>
      <p:sp>
        <p:nvSpPr>
          <p:cNvPr id="4" name="內容版面配置區 3"/>
          <p:cNvSpPr>
            <a:spLocks noGrp="1"/>
          </p:cNvSpPr>
          <p:nvPr>
            <p:ph sz="half" idx="2"/>
          </p:nvPr>
        </p:nvSpPr>
        <p:spPr>
          <a:xfrm>
            <a:off x="1512411" y="13588438"/>
            <a:ext cx="13364886" cy="24687318"/>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5" name="文字版面配置區 4"/>
          <p:cNvSpPr>
            <a:spLocks noGrp="1"/>
          </p:cNvSpPr>
          <p:nvPr>
            <p:ph type="body" sz="quarter" idx="3"/>
          </p:nvPr>
        </p:nvSpPr>
        <p:spPr>
          <a:xfrm>
            <a:off x="15365686" y="9591258"/>
            <a:ext cx="13370136" cy="3997180"/>
          </a:xfrm>
        </p:spPr>
        <p:txBody>
          <a:bodyPr anchor="b"/>
          <a:lstStyle>
            <a:lvl1pPr marL="0" indent="0">
              <a:buNone/>
              <a:defRPr sz="11000" b="1"/>
            </a:lvl1pPr>
            <a:lvl2pPr marL="2088078" indent="0">
              <a:buNone/>
              <a:defRPr sz="9100" b="1"/>
            </a:lvl2pPr>
            <a:lvl3pPr marL="4176166" indent="0">
              <a:buNone/>
              <a:defRPr sz="8200" b="1"/>
            </a:lvl3pPr>
            <a:lvl4pPr marL="6264244" indent="0">
              <a:buNone/>
              <a:defRPr sz="7300" b="1"/>
            </a:lvl4pPr>
            <a:lvl5pPr marL="8352332" indent="0">
              <a:buNone/>
              <a:defRPr sz="7300" b="1"/>
            </a:lvl5pPr>
            <a:lvl6pPr marL="10440411" indent="0">
              <a:buNone/>
              <a:defRPr sz="7300" b="1"/>
            </a:lvl6pPr>
            <a:lvl7pPr marL="12528489" indent="0">
              <a:buNone/>
              <a:defRPr sz="7300" b="1"/>
            </a:lvl7pPr>
            <a:lvl8pPr marL="14616577" indent="0">
              <a:buNone/>
              <a:defRPr sz="7300" b="1"/>
            </a:lvl8pPr>
            <a:lvl9pPr marL="16704655" indent="0">
              <a:buNone/>
              <a:defRPr sz="7300" b="1"/>
            </a:lvl9pPr>
          </a:lstStyle>
          <a:p>
            <a:pPr lvl="0"/>
            <a:r>
              <a:rPr kumimoji="1" lang="zh-TW" altLang="en-US" smtClean="0"/>
              <a:t>按一下以編輯母片文字樣式</a:t>
            </a:r>
          </a:p>
        </p:txBody>
      </p:sp>
      <p:sp>
        <p:nvSpPr>
          <p:cNvPr id="6" name="內容版面配置區 5"/>
          <p:cNvSpPr>
            <a:spLocks noGrp="1"/>
          </p:cNvSpPr>
          <p:nvPr>
            <p:ph sz="quarter" idx="4"/>
          </p:nvPr>
        </p:nvSpPr>
        <p:spPr>
          <a:xfrm>
            <a:off x="15365686" y="13588438"/>
            <a:ext cx="13370136" cy="24687318"/>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7" name="日期版面配置區 6"/>
          <p:cNvSpPr>
            <a:spLocks noGrp="1"/>
          </p:cNvSpPr>
          <p:nvPr>
            <p:ph type="dt" sz="half" idx="10"/>
          </p:nvPr>
        </p:nvSpPr>
        <p:spPr/>
        <p:txBody>
          <a:bodyPr/>
          <a:lstStyle/>
          <a:p>
            <a:fld id="{6AE2C996-D988-194F-8F02-BEBA5B6C0990}" type="datetimeFigureOut">
              <a:rPr kumimoji="1" lang="zh-TW" altLang="en-US" smtClean="0"/>
              <a:t>2019/1/14</a:t>
            </a:fld>
            <a:endParaRPr kumimoji="1" lang="zh-TW" altLang="en-US"/>
          </a:p>
        </p:txBody>
      </p:sp>
      <p:sp>
        <p:nvSpPr>
          <p:cNvPr id="8" name="頁尾版面配置區 7"/>
          <p:cNvSpPr>
            <a:spLocks noGrp="1"/>
          </p:cNvSpPr>
          <p:nvPr>
            <p:ph type="ftr" sz="quarter" idx="11"/>
          </p:nvPr>
        </p:nvSpPr>
        <p:spPr/>
        <p:txBody>
          <a:bodyPr/>
          <a:lstStyle/>
          <a:p>
            <a:endParaRPr kumimoji="1" lang="zh-TW" altLang="en-US"/>
          </a:p>
        </p:txBody>
      </p:sp>
      <p:sp>
        <p:nvSpPr>
          <p:cNvPr id="9" name="投影片編號版面配置區 8"/>
          <p:cNvSpPr>
            <a:spLocks noGrp="1"/>
          </p:cNvSpPr>
          <p:nvPr>
            <p:ph type="sldNum" sz="quarter" idx="12"/>
          </p:nvPr>
        </p:nvSpPr>
        <p:spPr/>
        <p:txBody>
          <a:bodyPr/>
          <a:lstStyle/>
          <a:p>
            <a:fld id="{85F0FA50-CB6E-1B48-8A71-4CCB73B27E9A}" type="slidenum">
              <a:rPr kumimoji="1" lang="zh-TW" altLang="en-US" smtClean="0"/>
              <a:t>‹#›</a:t>
            </a:fld>
            <a:endParaRPr kumimoji="1" lang="zh-TW" altLang="en-US"/>
          </a:p>
        </p:txBody>
      </p:sp>
    </p:spTree>
    <p:extLst>
      <p:ext uri="{BB962C8B-B14F-4D97-AF65-F5344CB8AC3E}">
        <p14:creationId xmlns:p14="http://schemas.microsoft.com/office/powerpoint/2010/main" val="3013498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日期版面配置區 2"/>
          <p:cNvSpPr>
            <a:spLocks noGrp="1"/>
          </p:cNvSpPr>
          <p:nvPr>
            <p:ph type="dt" sz="half" idx="10"/>
          </p:nvPr>
        </p:nvSpPr>
        <p:spPr/>
        <p:txBody>
          <a:bodyPr/>
          <a:lstStyle/>
          <a:p>
            <a:fld id="{6AE2C996-D988-194F-8F02-BEBA5B6C0990}" type="datetimeFigureOut">
              <a:rPr kumimoji="1" lang="zh-TW" altLang="en-US" smtClean="0"/>
              <a:t>2019/1/14</a:t>
            </a:fld>
            <a:endParaRPr kumimoji="1" lang="zh-TW" altLang="en-US"/>
          </a:p>
        </p:txBody>
      </p:sp>
      <p:sp>
        <p:nvSpPr>
          <p:cNvPr id="4" name="頁尾版面配置區 3"/>
          <p:cNvSpPr>
            <a:spLocks noGrp="1"/>
          </p:cNvSpPr>
          <p:nvPr>
            <p:ph type="ftr" sz="quarter" idx="11"/>
          </p:nvPr>
        </p:nvSpPr>
        <p:spPr/>
        <p:txBody>
          <a:bodyPr/>
          <a:lstStyle/>
          <a:p>
            <a:endParaRPr kumimoji="1" lang="zh-TW" altLang="en-US"/>
          </a:p>
        </p:txBody>
      </p:sp>
      <p:sp>
        <p:nvSpPr>
          <p:cNvPr id="5" name="投影片編號版面配置區 4"/>
          <p:cNvSpPr>
            <a:spLocks noGrp="1"/>
          </p:cNvSpPr>
          <p:nvPr>
            <p:ph type="sldNum" sz="quarter" idx="12"/>
          </p:nvPr>
        </p:nvSpPr>
        <p:spPr/>
        <p:txBody>
          <a:bodyPr/>
          <a:lstStyle/>
          <a:p>
            <a:fld id="{85F0FA50-CB6E-1B48-8A71-4CCB73B27E9A}" type="slidenum">
              <a:rPr kumimoji="1" lang="zh-TW" altLang="en-US" smtClean="0"/>
              <a:t>‹#›</a:t>
            </a:fld>
            <a:endParaRPr kumimoji="1" lang="zh-TW" altLang="en-US"/>
          </a:p>
        </p:txBody>
      </p:sp>
    </p:spTree>
    <p:extLst>
      <p:ext uri="{BB962C8B-B14F-4D97-AF65-F5344CB8AC3E}">
        <p14:creationId xmlns:p14="http://schemas.microsoft.com/office/powerpoint/2010/main" val="203895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6AE2C996-D988-194F-8F02-BEBA5B6C0990}" type="datetimeFigureOut">
              <a:rPr kumimoji="1" lang="zh-TW" altLang="en-US" smtClean="0"/>
              <a:t>2019/1/14</a:t>
            </a:fld>
            <a:endParaRPr kumimoji="1" lang="zh-TW" altLang="en-US"/>
          </a:p>
        </p:txBody>
      </p:sp>
      <p:sp>
        <p:nvSpPr>
          <p:cNvPr id="3" name="頁尾版面配置區 2"/>
          <p:cNvSpPr>
            <a:spLocks noGrp="1"/>
          </p:cNvSpPr>
          <p:nvPr>
            <p:ph type="ftr" sz="quarter" idx="11"/>
          </p:nvPr>
        </p:nvSpPr>
        <p:spPr/>
        <p:txBody>
          <a:bodyPr/>
          <a:lstStyle/>
          <a:p>
            <a:endParaRPr kumimoji="1" lang="zh-TW" altLang="en-US"/>
          </a:p>
        </p:txBody>
      </p:sp>
      <p:sp>
        <p:nvSpPr>
          <p:cNvPr id="4" name="投影片編號版面配置區 3"/>
          <p:cNvSpPr>
            <a:spLocks noGrp="1"/>
          </p:cNvSpPr>
          <p:nvPr>
            <p:ph type="sldNum" sz="quarter" idx="12"/>
          </p:nvPr>
        </p:nvSpPr>
        <p:spPr/>
        <p:txBody>
          <a:bodyPr/>
          <a:lstStyle/>
          <a:p>
            <a:fld id="{85F0FA50-CB6E-1B48-8A71-4CCB73B27E9A}" type="slidenum">
              <a:rPr kumimoji="1" lang="zh-TW" altLang="en-US" smtClean="0"/>
              <a:t>‹#›</a:t>
            </a:fld>
            <a:endParaRPr kumimoji="1" lang="zh-TW" altLang="en-US"/>
          </a:p>
        </p:txBody>
      </p:sp>
    </p:spTree>
    <p:extLst>
      <p:ext uri="{BB962C8B-B14F-4D97-AF65-F5344CB8AC3E}">
        <p14:creationId xmlns:p14="http://schemas.microsoft.com/office/powerpoint/2010/main" val="2601474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1512416" y="1705993"/>
            <a:ext cx="9951458" cy="7260392"/>
          </a:xfrm>
        </p:spPr>
        <p:txBody>
          <a:bodyPr anchor="b"/>
          <a:lstStyle>
            <a:lvl1pPr algn="l">
              <a:defRPr sz="9100" b="1"/>
            </a:lvl1pPr>
          </a:lstStyle>
          <a:p>
            <a:r>
              <a:rPr kumimoji="1" lang="zh-TW" altLang="en-US" smtClean="0"/>
              <a:t>按一下以編輯母片標題樣式</a:t>
            </a:r>
            <a:endParaRPr kumimoji="1" lang="zh-TW" altLang="en-US"/>
          </a:p>
        </p:txBody>
      </p:sp>
      <p:sp>
        <p:nvSpPr>
          <p:cNvPr id="3" name="內容版面配置區 2"/>
          <p:cNvSpPr>
            <a:spLocks noGrp="1"/>
          </p:cNvSpPr>
          <p:nvPr>
            <p:ph idx="1"/>
          </p:nvPr>
        </p:nvSpPr>
        <p:spPr>
          <a:xfrm>
            <a:off x="11826216" y="1706009"/>
            <a:ext cx="16909598" cy="36569763"/>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文字版面配置區 3"/>
          <p:cNvSpPr>
            <a:spLocks noGrp="1"/>
          </p:cNvSpPr>
          <p:nvPr>
            <p:ph type="body" sz="half" idx="2"/>
          </p:nvPr>
        </p:nvSpPr>
        <p:spPr>
          <a:xfrm>
            <a:off x="1512416" y="8966401"/>
            <a:ext cx="9951458" cy="29309371"/>
          </a:xfrm>
        </p:spPr>
        <p:txBody>
          <a:bodyPr/>
          <a:lstStyle>
            <a:lvl1pPr marL="0" indent="0">
              <a:buNone/>
              <a:defRPr sz="6400"/>
            </a:lvl1pPr>
            <a:lvl2pPr marL="2088078" indent="0">
              <a:buNone/>
              <a:defRPr sz="5500"/>
            </a:lvl2pPr>
            <a:lvl3pPr marL="4176166" indent="0">
              <a:buNone/>
              <a:defRPr sz="4600"/>
            </a:lvl3pPr>
            <a:lvl4pPr marL="6264244" indent="0">
              <a:buNone/>
              <a:defRPr sz="4100"/>
            </a:lvl4pPr>
            <a:lvl5pPr marL="8352332" indent="0">
              <a:buNone/>
              <a:defRPr sz="4100"/>
            </a:lvl5pPr>
            <a:lvl6pPr marL="10440411" indent="0">
              <a:buNone/>
              <a:defRPr sz="4100"/>
            </a:lvl6pPr>
            <a:lvl7pPr marL="12528489" indent="0">
              <a:buNone/>
              <a:defRPr sz="4100"/>
            </a:lvl7pPr>
            <a:lvl8pPr marL="14616577" indent="0">
              <a:buNone/>
              <a:defRPr sz="4100"/>
            </a:lvl8pPr>
            <a:lvl9pPr marL="16704655" indent="0">
              <a:buNone/>
              <a:defRPr sz="4100"/>
            </a:lvl9pPr>
          </a:lstStyle>
          <a:p>
            <a:pPr lvl="0"/>
            <a:r>
              <a:rPr kumimoji="1" lang="zh-TW" altLang="en-US" smtClean="0"/>
              <a:t>按一下以編輯母片文字樣式</a:t>
            </a:r>
          </a:p>
        </p:txBody>
      </p:sp>
      <p:sp>
        <p:nvSpPr>
          <p:cNvPr id="5" name="日期版面配置區 4"/>
          <p:cNvSpPr>
            <a:spLocks noGrp="1"/>
          </p:cNvSpPr>
          <p:nvPr>
            <p:ph type="dt" sz="half" idx="10"/>
          </p:nvPr>
        </p:nvSpPr>
        <p:spPr/>
        <p:txBody>
          <a:bodyPr/>
          <a:lstStyle/>
          <a:p>
            <a:fld id="{6AE2C996-D988-194F-8F02-BEBA5B6C0990}" type="datetimeFigureOut">
              <a:rPr kumimoji="1" lang="zh-TW" altLang="en-US" smtClean="0"/>
              <a:t>2019/1/14</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85F0FA50-CB6E-1B48-8A71-4CCB73B27E9A}" type="slidenum">
              <a:rPr kumimoji="1" lang="zh-TW" altLang="en-US" smtClean="0"/>
              <a:t>‹#›</a:t>
            </a:fld>
            <a:endParaRPr kumimoji="1" lang="zh-TW" altLang="en-US"/>
          </a:p>
        </p:txBody>
      </p:sp>
    </p:spTree>
    <p:extLst>
      <p:ext uri="{BB962C8B-B14F-4D97-AF65-F5344CB8AC3E}">
        <p14:creationId xmlns:p14="http://schemas.microsoft.com/office/powerpoint/2010/main" val="2834109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5928864" y="29993749"/>
            <a:ext cx="18148935" cy="3540932"/>
          </a:xfrm>
        </p:spPr>
        <p:txBody>
          <a:bodyPr anchor="b"/>
          <a:lstStyle>
            <a:lvl1pPr algn="l">
              <a:defRPr sz="9100" b="1"/>
            </a:lvl1pPr>
          </a:lstStyle>
          <a:p>
            <a:r>
              <a:rPr kumimoji="1" lang="zh-TW" altLang="en-US" smtClean="0"/>
              <a:t>按一下以編輯母片標題樣式</a:t>
            </a:r>
            <a:endParaRPr kumimoji="1" lang="zh-TW" altLang="en-US"/>
          </a:p>
        </p:txBody>
      </p:sp>
      <p:sp>
        <p:nvSpPr>
          <p:cNvPr id="3" name="圖片版面配置區 2"/>
          <p:cNvSpPr>
            <a:spLocks noGrp="1"/>
          </p:cNvSpPr>
          <p:nvPr>
            <p:ph type="pic" idx="1"/>
          </p:nvPr>
        </p:nvSpPr>
        <p:spPr>
          <a:xfrm>
            <a:off x="5928864" y="3828567"/>
            <a:ext cx="18148935" cy="25708928"/>
          </a:xfrm>
        </p:spPr>
        <p:txBody>
          <a:bodyPr/>
          <a:lstStyle>
            <a:lvl1pPr marL="0" indent="0">
              <a:buNone/>
              <a:defRPr sz="14600"/>
            </a:lvl1pPr>
            <a:lvl2pPr marL="2088078" indent="0">
              <a:buNone/>
              <a:defRPr sz="12800"/>
            </a:lvl2pPr>
            <a:lvl3pPr marL="4176166" indent="0">
              <a:buNone/>
              <a:defRPr sz="11000"/>
            </a:lvl3pPr>
            <a:lvl4pPr marL="6264244" indent="0">
              <a:buNone/>
              <a:defRPr sz="9100"/>
            </a:lvl4pPr>
            <a:lvl5pPr marL="8352332" indent="0">
              <a:buNone/>
              <a:defRPr sz="9100"/>
            </a:lvl5pPr>
            <a:lvl6pPr marL="10440411" indent="0">
              <a:buNone/>
              <a:defRPr sz="9100"/>
            </a:lvl6pPr>
            <a:lvl7pPr marL="12528489" indent="0">
              <a:buNone/>
              <a:defRPr sz="9100"/>
            </a:lvl7pPr>
            <a:lvl8pPr marL="14616577" indent="0">
              <a:buNone/>
              <a:defRPr sz="9100"/>
            </a:lvl8pPr>
            <a:lvl9pPr marL="16704655" indent="0">
              <a:buNone/>
              <a:defRPr sz="9100"/>
            </a:lvl9pPr>
          </a:lstStyle>
          <a:p>
            <a:endParaRPr kumimoji="1" lang="zh-TW" altLang="en-US"/>
          </a:p>
        </p:txBody>
      </p:sp>
      <p:sp>
        <p:nvSpPr>
          <p:cNvPr id="4" name="文字版面配置區 3"/>
          <p:cNvSpPr>
            <a:spLocks noGrp="1"/>
          </p:cNvSpPr>
          <p:nvPr>
            <p:ph type="body" sz="half" idx="2"/>
          </p:nvPr>
        </p:nvSpPr>
        <p:spPr>
          <a:xfrm>
            <a:off x="5928864" y="33534681"/>
            <a:ext cx="18148935" cy="5028711"/>
          </a:xfrm>
        </p:spPr>
        <p:txBody>
          <a:bodyPr/>
          <a:lstStyle>
            <a:lvl1pPr marL="0" indent="0">
              <a:buNone/>
              <a:defRPr sz="6400"/>
            </a:lvl1pPr>
            <a:lvl2pPr marL="2088078" indent="0">
              <a:buNone/>
              <a:defRPr sz="5500"/>
            </a:lvl2pPr>
            <a:lvl3pPr marL="4176166" indent="0">
              <a:buNone/>
              <a:defRPr sz="4600"/>
            </a:lvl3pPr>
            <a:lvl4pPr marL="6264244" indent="0">
              <a:buNone/>
              <a:defRPr sz="4100"/>
            </a:lvl4pPr>
            <a:lvl5pPr marL="8352332" indent="0">
              <a:buNone/>
              <a:defRPr sz="4100"/>
            </a:lvl5pPr>
            <a:lvl6pPr marL="10440411" indent="0">
              <a:buNone/>
              <a:defRPr sz="4100"/>
            </a:lvl6pPr>
            <a:lvl7pPr marL="12528489" indent="0">
              <a:buNone/>
              <a:defRPr sz="4100"/>
            </a:lvl7pPr>
            <a:lvl8pPr marL="14616577" indent="0">
              <a:buNone/>
              <a:defRPr sz="4100"/>
            </a:lvl8pPr>
            <a:lvl9pPr marL="16704655" indent="0">
              <a:buNone/>
              <a:defRPr sz="4100"/>
            </a:lvl9pPr>
          </a:lstStyle>
          <a:p>
            <a:pPr lvl="0"/>
            <a:r>
              <a:rPr kumimoji="1" lang="zh-TW" altLang="en-US" smtClean="0"/>
              <a:t>按一下以編輯母片文字樣式</a:t>
            </a:r>
          </a:p>
        </p:txBody>
      </p:sp>
      <p:sp>
        <p:nvSpPr>
          <p:cNvPr id="5" name="日期版面配置區 4"/>
          <p:cNvSpPr>
            <a:spLocks noGrp="1"/>
          </p:cNvSpPr>
          <p:nvPr>
            <p:ph type="dt" sz="half" idx="10"/>
          </p:nvPr>
        </p:nvSpPr>
        <p:spPr/>
        <p:txBody>
          <a:bodyPr/>
          <a:lstStyle/>
          <a:p>
            <a:fld id="{6AE2C996-D988-194F-8F02-BEBA5B6C0990}" type="datetimeFigureOut">
              <a:rPr kumimoji="1" lang="zh-TW" altLang="en-US" smtClean="0"/>
              <a:t>2019/1/14</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85F0FA50-CB6E-1B48-8A71-4CCB73B27E9A}" type="slidenum">
              <a:rPr kumimoji="1" lang="zh-TW" altLang="en-US" smtClean="0"/>
              <a:t>‹#›</a:t>
            </a:fld>
            <a:endParaRPr kumimoji="1" lang="zh-TW" altLang="en-US"/>
          </a:p>
        </p:txBody>
      </p:sp>
    </p:spTree>
    <p:extLst>
      <p:ext uri="{BB962C8B-B14F-4D97-AF65-F5344CB8AC3E}">
        <p14:creationId xmlns:p14="http://schemas.microsoft.com/office/powerpoint/2010/main" val="7194336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1512411" y="1715915"/>
            <a:ext cx="27223403" cy="7141369"/>
          </a:xfrm>
          <a:prstGeom prst="rect">
            <a:avLst/>
          </a:prstGeom>
        </p:spPr>
        <p:txBody>
          <a:bodyPr vert="horz" lIns="417616" tIns="208808" rIns="417616" bIns="208808" rtlCol="0" anchor="ctr">
            <a:normAutofit/>
          </a:body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1512411" y="9997919"/>
            <a:ext cx="27223403" cy="28277840"/>
          </a:xfrm>
          <a:prstGeom prst="rect">
            <a:avLst/>
          </a:prstGeom>
        </p:spPr>
        <p:txBody>
          <a:bodyPr vert="horz" lIns="417616" tIns="208808" rIns="417616" bIns="208808" rtlCol="0">
            <a:normAutofit/>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2"/>
          </p:nvPr>
        </p:nvSpPr>
        <p:spPr>
          <a:xfrm>
            <a:off x="1512411" y="39713961"/>
            <a:ext cx="7057919" cy="2281271"/>
          </a:xfrm>
          <a:prstGeom prst="rect">
            <a:avLst/>
          </a:prstGeom>
        </p:spPr>
        <p:txBody>
          <a:bodyPr vert="horz" lIns="417616" tIns="208808" rIns="417616" bIns="208808" rtlCol="0" anchor="ctr"/>
          <a:lstStyle>
            <a:lvl1pPr algn="l">
              <a:defRPr sz="5500">
                <a:solidFill>
                  <a:schemeClr val="tx1">
                    <a:tint val="75000"/>
                  </a:schemeClr>
                </a:solidFill>
              </a:defRPr>
            </a:lvl1pPr>
          </a:lstStyle>
          <a:p>
            <a:fld id="{6AE2C996-D988-194F-8F02-BEBA5B6C0990}" type="datetimeFigureOut">
              <a:rPr kumimoji="1" lang="zh-TW" altLang="en-US" smtClean="0"/>
              <a:t>2019/1/14</a:t>
            </a:fld>
            <a:endParaRPr kumimoji="1" lang="zh-TW" altLang="en-US"/>
          </a:p>
        </p:txBody>
      </p:sp>
      <p:sp>
        <p:nvSpPr>
          <p:cNvPr id="5" name="頁尾版面配置區 4"/>
          <p:cNvSpPr>
            <a:spLocks noGrp="1"/>
          </p:cNvSpPr>
          <p:nvPr>
            <p:ph type="ftr" sz="quarter" idx="3"/>
          </p:nvPr>
        </p:nvSpPr>
        <p:spPr>
          <a:xfrm>
            <a:off x="10334810" y="39713961"/>
            <a:ext cx="9578605" cy="2281271"/>
          </a:xfrm>
          <a:prstGeom prst="rect">
            <a:avLst/>
          </a:prstGeom>
        </p:spPr>
        <p:txBody>
          <a:bodyPr vert="horz" lIns="417616" tIns="208808" rIns="417616" bIns="208808" rtlCol="0" anchor="ctr"/>
          <a:lstStyle>
            <a:lvl1pPr algn="ctr">
              <a:defRPr sz="5500">
                <a:solidFill>
                  <a:schemeClr val="tx1">
                    <a:tint val="75000"/>
                  </a:schemeClr>
                </a:solidFill>
              </a:defRPr>
            </a:lvl1pPr>
          </a:lstStyle>
          <a:p>
            <a:endParaRPr kumimoji="1" lang="zh-TW" altLang="en-US"/>
          </a:p>
        </p:txBody>
      </p:sp>
      <p:sp>
        <p:nvSpPr>
          <p:cNvPr id="6" name="投影片編號版面配置區 5"/>
          <p:cNvSpPr>
            <a:spLocks noGrp="1"/>
          </p:cNvSpPr>
          <p:nvPr>
            <p:ph type="sldNum" sz="quarter" idx="4"/>
          </p:nvPr>
        </p:nvSpPr>
        <p:spPr>
          <a:xfrm>
            <a:off x="21677895" y="39713961"/>
            <a:ext cx="7057919" cy="2281271"/>
          </a:xfrm>
          <a:prstGeom prst="rect">
            <a:avLst/>
          </a:prstGeom>
        </p:spPr>
        <p:txBody>
          <a:bodyPr vert="horz" lIns="417616" tIns="208808" rIns="417616" bIns="208808" rtlCol="0" anchor="ctr"/>
          <a:lstStyle>
            <a:lvl1pPr algn="r">
              <a:defRPr sz="5500">
                <a:solidFill>
                  <a:schemeClr val="tx1">
                    <a:tint val="75000"/>
                  </a:schemeClr>
                </a:solidFill>
              </a:defRPr>
            </a:lvl1pPr>
          </a:lstStyle>
          <a:p>
            <a:fld id="{85F0FA50-CB6E-1B48-8A71-4CCB73B27E9A}" type="slidenum">
              <a:rPr kumimoji="1" lang="zh-TW" altLang="en-US" smtClean="0"/>
              <a:t>‹#›</a:t>
            </a:fld>
            <a:endParaRPr kumimoji="1" lang="zh-TW" altLang="en-US"/>
          </a:p>
        </p:txBody>
      </p:sp>
    </p:spTree>
    <p:extLst>
      <p:ext uri="{BB962C8B-B14F-4D97-AF65-F5344CB8AC3E}">
        <p14:creationId xmlns:p14="http://schemas.microsoft.com/office/powerpoint/2010/main" val="3374535091"/>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ctr" defTabSz="2088078" rtl="0" eaLnBrk="1" latinLnBrk="0" hangingPunct="1">
        <a:spcBef>
          <a:spcPct val="0"/>
        </a:spcBef>
        <a:buNone/>
        <a:defRPr sz="20100" kern="1200">
          <a:solidFill>
            <a:schemeClr val="tx1"/>
          </a:solidFill>
          <a:latin typeface="+mj-lt"/>
          <a:ea typeface="+mj-ea"/>
          <a:cs typeface="+mj-cs"/>
        </a:defRPr>
      </a:lvl1pPr>
    </p:titleStyle>
    <p:bodyStyle>
      <a:lvl1pPr marL="1566059" indent="-1566059" algn="l" defTabSz="2088078" rtl="0" eaLnBrk="1" latinLnBrk="0" hangingPunct="1">
        <a:spcBef>
          <a:spcPct val="20000"/>
        </a:spcBef>
        <a:buFont typeface="Arial"/>
        <a:buChar char="•"/>
        <a:defRPr sz="14600" kern="1200">
          <a:solidFill>
            <a:schemeClr val="tx1"/>
          </a:solidFill>
          <a:latin typeface="+mn-lt"/>
          <a:ea typeface="+mn-ea"/>
          <a:cs typeface="+mn-cs"/>
        </a:defRPr>
      </a:lvl1pPr>
      <a:lvl2pPr marL="3393137" indent="-1305049" algn="l" defTabSz="2088078" rtl="0" eaLnBrk="1" latinLnBrk="0" hangingPunct="1">
        <a:spcBef>
          <a:spcPct val="20000"/>
        </a:spcBef>
        <a:buFont typeface="Arial"/>
        <a:buChar char="–"/>
        <a:defRPr sz="12800" kern="1200">
          <a:solidFill>
            <a:schemeClr val="tx1"/>
          </a:solidFill>
          <a:latin typeface="+mn-lt"/>
          <a:ea typeface="+mn-ea"/>
          <a:cs typeface="+mn-cs"/>
        </a:defRPr>
      </a:lvl2pPr>
      <a:lvl3pPr marL="5220205" indent="-1044039" algn="l" defTabSz="2088078" rtl="0" eaLnBrk="1" latinLnBrk="0" hangingPunct="1">
        <a:spcBef>
          <a:spcPct val="20000"/>
        </a:spcBef>
        <a:buFont typeface="Arial"/>
        <a:buChar char="•"/>
        <a:defRPr sz="11000" kern="1200">
          <a:solidFill>
            <a:schemeClr val="tx1"/>
          </a:solidFill>
          <a:latin typeface="+mn-lt"/>
          <a:ea typeface="+mn-ea"/>
          <a:cs typeface="+mn-cs"/>
        </a:defRPr>
      </a:lvl3pPr>
      <a:lvl4pPr marL="7308284" indent="-1044039" algn="l" defTabSz="2088078" rtl="0" eaLnBrk="1" latinLnBrk="0" hangingPunct="1">
        <a:spcBef>
          <a:spcPct val="20000"/>
        </a:spcBef>
        <a:buFont typeface="Arial"/>
        <a:buChar char="–"/>
        <a:defRPr sz="9100" kern="1200">
          <a:solidFill>
            <a:schemeClr val="tx1"/>
          </a:solidFill>
          <a:latin typeface="+mn-lt"/>
          <a:ea typeface="+mn-ea"/>
          <a:cs typeface="+mn-cs"/>
        </a:defRPr>
      </a:lvl4pPr>
      <a:lvl5pPr marL="9396371" indent="-1044039" algn="l" defTabSz="2088078" rtl="0" eaLnBrk="1" latinLnBrk="0" hangingPunct="1">
        <a:spcBef>
          <a:spcPct val="20000"/>
        </a:spcBef>
        <a:buFont typeface="Arial"/>
        <a:buChar char="»"/>
        <a:defRPr sz="9100" kern="1200">
          <a:solidFill>
            <a:schemeClr val="tx1"/>
          </a:solidFill>
          <a:latin typeface="+mn-lt"/>
          <a:ea typeface="+mn-ea"/>
          <a:cs typeface="+mn-cs"/>
        </a:defRPr>
      </a:lvl5pPr>
      <a:lvl6pPr marL="11484450" indent="-1044039" algn="l" defTabSz="2088078" rtl="0" eaLnBrk="1" latinLnBrk="0" hangingPunct="1">
        <a:spcBef>
          <a:spcPct val="20000"/>
        </a:spcBef>
        <a:buFont typeface="Arial"/>
        <a:buChar char="•"/>
        <a:defRPr sz="9100" kern="1200">
          <a:solidFill>
            <a:schemeClr val="tx1"/>
          </a:solidFill>
          <a:latin typeface="+mn-lt"/>
          <a:ea typeface="+mn-ea"/>
          <a:cs typeface="+mn-cs"/>
        </a:defRPr>
      </a:lvl6pPr>
      <a:lvl7pPr marL="13572528" indent="-1044039" algn="l" defTabSz="2088078" rtl="0" eaLnBrk="1" latinLnBrk="0" hangingPunct="1">
        <a:spcBef>
          <a:spcPct val="20000"/>
        </a:spcBef>
        <a:buFont typeface="Arial"/>
        <a:buChar char="•"/>
        <a:defRPr sz="9100" kern="1200">
          <a:solidFill>
            <a:schemeClr val="tx1"/>
          </a:solidFill>
          <a:latin typeface="+mn-lt"/>
          <a:ea typeface="+mn-ea"/>
          <a:cs typeface="+mn-cs"/>
        </a:defRPr>
      </a:lvl7pPr>
      <a:lvl8pPr marL="15660616" indent="-1044039" algn="l" defTabSz="2088078" rtl="0" eaLnBrk="1" latinLnBrk="0" hangingPunct="1">
        <a:spcBef>
          <a:spcPct val="20000"/>
        </a:spcBef>
        <a:buFont typeface="Arial"/>
        <a:buChar char="•"/>
        <a:defRPr sz="9100" kern="1200">
          <a:solidFill>
            <a:schemeClr val="tx1"/>
          </a:solidFill>
          <a:latin typeface="+mn-lt"/>
          <a:ea typeface="+mn-ea"/>
          <a:cs typeface="+mn-cs"/>
        </a:defRPr>
      </a:lvl8pPr>
      <a:lvl9pPr marL="17748694" indent="-1044039" algn="l" defTabSz="2088078" rtl="0" eaLnBrk="1" latinLnBrk="0" hangingPunct="1">
        <a:spcBef>
          <a:spcPct val="20000"/>
        </a:spcBef>
        <a:buFont typeface="Arial"/>
        <a:buChar char="•"/>
        <a:defRPr sz="9100" kern="1200">
          <a:solidFill>
            <a:schemeClr val="tx1"/>
          </a:solidFill>
          <a:latin typeface="+mn-lt"/>
          <a:ea typeface="+mn-ea"/>
          <a:cs typeface="+mn-cs"/>
        </a:defRPr>
      </a:lvl9pPr>
    </p:bodyStyle>
    <p:otherStyle>
      <a:defPPr>
        <a:defRPr lang="zh-TW"/>
      </a:defPPr>
      <a:lvl1pPr marL="0" algn="l" defTabSz="2088078" rtl="0" eaLnBrk="1" latinLnBrk="0" hangingPunct="1">
        <a:defRPr sz="8200" kern="1200">
          <a:solidFill>
            <a:schemeClr val="tx1"/>
          </a:solidFill>
          <a:latin typeface="+mn-lt"/>
          <a:ea typeface="+mn-ea"/>
          <a:cs typeface="+mn-cs"/>
        </a:defRPr>
      </a:lvl1pPr>
      <a:lvl2pPr marL="2088078" algn="l" defTabSz="2088078" rtl="0" eaLnBrk="1" latinLnBrk="0" hangingPunct="1">
        <a:defRPr sz="8200" kern="1200">
          <a:solidFill>
            <a:schemeClr val="tx1"/>
          </a:solidFill>
          <a:latin typeface="+mn-lt"/>
          <a:ea typeface="+mn-ea"/>
          <a:cs typeface="+mn-cs"/>
        </a:defRPr>
      </a:lvl2pPr>
      <a:lvl3pPr marL="4176166" algn="l" defTabSz="2088078" rtl="0" eaLnBrk="1" latinLnBrk="0" hangingPunct="1">
        <a:defRPr sz="8200" kern="1200">
          <a:solidFill>
            <a:schemeClr val="tx1"/>
          </a:solidFill>
          <a:latin typeface="+mn-lt"/>
          <a:ea typeface="+mn-ea"/>
          <a:cs typeface="+mn-cs"/>
        </a:defRPr>
      </a:lvl3pPr>
      <a:lvl4pPr marL="6264244" algn="l" defTabSz="2088078" rtl="0" eaLnBrk="1" latinLnBrk="0" hangingPunct="1">
        <a:defRPr sz="8200" kern="1200">
          <a:solidFill>
            <a:schemeClr val="tx1"/>
          </a:solidFill>
          <a:latin typeface="+mn-lt"/>
          <a:ea typeface="+mn-ea"/>
          <a:cs typeface="+mn-cs"/>
        </a:defRPr>
      </a:lvl4pPr>
      <a:lvl5pPr marL="8352332" algn="l" defTabSz="2088078" rtl="0" eaLnBrk="1" latinLnBrk="0" hangingPunct="1">
        <a:defRPr sz="8200" kern="1200">
          <a:solidFill>
            <a:schemeClr val="tx1"/>
          </a:solidFill>
          <a:latin typeface="+mn-lt"/>
          <a:ea typeface="+mn-ea"/>
          <a:cs typeface="+mn-cs"/>
        </a:defRPr>
      </a:lvl5pPr>
      <a:lvl6pPr marL="10440411" algn="l" defTabSz="2088078" rtl="0" eaLnBrk="1" latinLnBrk="0" hangingPunct="1">
        <a:defRPr sz="8200" kern="1200">
          <a:solidFill>
            <a:schemeClr val="tx1"/>
          </a:solidFill>
          <a:latin typeface="+mn-lt"/>
          <a:ea typeface="+mn-ea"/>
          <a:cs typeface="+mn-cs"/>
        </a:defRPr>
      </a:lvl6pPr>
      <a:lvl7pPr marL="12528489" algn="l" defTabSz="2088078" rtl="0" eaLnBrk="1" latinLnBrk="0" hangingPunct="1">
        <a:defRPr sz="8200" kern="1200">
          <a:solidFill>
            <a:schemeClr val="tx1"/>
          </a:solidFill>
          <a:latin typeface="+mn-lt"/>
          <a:ea typeface="+mn-ea"/>
          <a:cs typeface="+mn-cs"/>
        </a:defRPr>
      </a:lvl7pPr>
      <a:lvl8pPr marL="14616577" algn="l" defTabSz="2088078" rtl="0" eaLnBrk="1" latinLnBrk="0" hangingPunct="1">
        <a:defRPr sz="8200" kern="1200">
          <a:solidFill>
            <a:schemeClr val="tx1"/>
          </a:solidFill>
          <a:latin typeface="+mn-lt"/>
          <a:ea typeface="+mn-ea"/>
          <a:cs typeface="+mn-cs"/>
        </a:defRPr>
      </a:lvl8pPr>
      <a:lvl9pPr marL="16704655" algn="l" defTabSz="2088078"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5.png"/><Relationship Id="rId21" Type="http://schemas.openxmlformats.org/officeDocument/2006/relationships/image" Target="../media/image6.png"/><Relationship Id="rId22" Type="http://schemas.openxmlformats.org/officeDocument/2006/relationships/image" Target="../media/image7.png"/><Relationship Id="rId23" Type="http://schemas.openxmlformats.org/officeDocument/2006/relationships/image" Target="../media/image8.png"/><Relationship Id="rId24" Type="http://schemas.openxmlformats.org/officeDocument/2006/relationships/image" Target="../media/image9.png"/><Relationship Id="rId25" Type="http://schemas.openxmlformats.org/officeDocument/2006/relationships/image" Target="../media/image10.png"/><Relationship Id="rId26" Type="http://schemas.openxmlformats.org/officeDocument/2006/relationships/image" Target="../media/image12.png"/><Relationship Id="rId27" Type="http://schemas.openxmlformats.org/officeDocument/2006/relationships/image" Target="../media/image13.png"/><Relationship Id="rId28" Type="http://schemas.openxmlformats.org/officeDocument/2006/relationships/image" Target="../media/image14.png"/><Relationship Id="rId29" Type="http://schemas.openxmlformats.org/officeDocument/2006/relationships/image" Target="../media/image15.png"/><Relationship Id="rId30" Type="http://schemas.openxmlformats.org/officeDocument/2006/relationships/image" Target="../media/image16.png"/><Relationship Id="rId31" Type="http://schemas.openxmlformats.org/officeDocument/2006/relationships/image" Target="../media/image17.png"/><Relationship Id="rId32" Type="http://schemas.openxmlformats.org/officeDocument/2006/relationships/image" Target="../media/image18.png"/><Relationship Id="rId33" Type="http://schemas.openxmlformats.org/officeDocument/2006/relationships/image" Target="../media/image19.png"/><Relationship Id="rId34" Type="http://schemas.openxmlformats.org/officeDocument/2006/relationships/image" Target="../media/image20.png"/><Relationship Id="rId15" Type="http://schemas.openxmlformats.org/officeDocument/2006/relationships/image" Target="../media/image11.png"/><Relationship Id="rId16" Type="http://schemas.openxmlformats.org/officeDocument/2006/relationships/image" Target="../media/image3.jpeg"/><Relationship Id="rId17" Type="http://schemas.openxmlformats.org/officeDocument/2006/relationships/oleObject" Target="../embeddings/oleObject1.bin"/><Relationship Id="rId18" Type="http://schemas.openxmlformats.org/officeDocument/2006/relationships/image" Target="../media/image1.emf"/><Relationship Id="rId19"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image" Target="../media/image2.png"/><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圓角矩形 21"/>
          <p:cNvSpPr/>
          <p:nvPr/>
        </p:nvSpPr>
        <p:spPr>
          <a:xfrm>
            <a:off x="11111340" y="11311971"/>
            <a:ext cx="8306798" cy="1701517"/>
          </a:xfrm>
          <a:prstGeom prst="roundRect">
            <a:avLst/>
          </a:prstGeom>
          <a:gradFill>
            <a:gsLst>
              <a:gs pos="100000">
                <a:srgbClr val="22FF13"/>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pic>
        <p:nvPicPr>
          <p:cNvPr id="81" name="圖片 8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2" y="26225622"/>
            <a:ext cx="2773651" cy="2844771"/>
          </a:xfrm>
          <a:prstGeom prst="rect">
            <a:avLst/>
          </a:prstGeom>
        </p:spPr>
      </p:pic>
      <mc:AlternateContent xmlns:mc="http://schemas.openxmlformats.org/markup-compatibility/2006" xmlns:a14="http://schemas.microsoft.com/office/drawing/2010/main">
        <mc:Choice Requires="a14">
          <p:sp>
            <p:nvSpPr>
              <p:cNvPr id="4" name="標題 1"/>
              <p:cNvSpPr txBox="1">
                <a:spLocks/>
              </p:cNvSpPr>
              <p:nvPr/>
            </p:nvSpPr>
            <p:spPr>
              <a:xfrm>
                <a:off x="-342219" y="267070"/>
                <a:ext cx="30926314" cy="6270496"/>
              </a:xfrm>
              <a:prstGeom prst="rect">
                <a:avLst/>
              </a:prstGeom>
              <a:noFill/>
            </p:spPr>
            <p:txBody>
              <a:bodyPr>
                <a:normAutofit fontScale="55000" lnSpcReduction="20000"/>
              </a:bodyPr>
              <a:lstStyle/>
              <a:p>
                <a:pPr algn="ctr"/>
                <a:r>
                  <a:rPr lang="zh-TW" altLang="en-US" sz="18500" b="1" dirty="0" smtClean="0">
                    <a:solidFill>
                      <a:schemeClr val="accent6">
                        <a:lumMod val="75000"/>
                      </a:schemeClr>
                    </a:solidFill>
                  </a:rPr>
                  <a:t> </a:t>
                </a:r>
                <a:r>
                  <a:rPr lang="en-US" altLang="zh-TW" sz="18500" b="1" dirty="0">
                    <a:solidFill>
                      <a:schemeClr val="accent6">
                        <a:lumMod val="75000"/>
                      </a:schemeClr>
                    </a:solidFill>
                  </a:rPr>
                  <a:t>Pion-rejection studies with a CMS HGCAL test-beam prototype EM calorimeter</a:t>
                </a:r>
                <a:endParaRPr lang="en-US" altLang="zh-TW" sz="18500" b="1" dirty="0" smtClean="0">
                  <a:solidFill>
                    <a:schemeClr val="accent6">
                      <a:lumMod val="75000"/>
                    </a:schemeClr>
                  </a:solidFill>
                </a:endParaRPr>
              </a:p>
              <a:p>
                <a:pPr algn="ctr"/>
                <a:r>
                  <a:rPr lang="en-US" altLang="zh-TW" sz="10500" dirty="0" smtClean="0">
                    <a:solidFill>
                      <a:srgbClr val="0000FF"/>
                    </a:solidFill>
                  </a:rPr>
                  <a:t>*</a:t>
                </a:r>
                <a14:m>
                  <m:oMath xmlns:m="http://schemas.openxmlformats.org/officeDocument/2006/math">
                    <m:sSup>
                      <m:sSupPr>
                        <m:ctrlPr>
                          <a:rPr lang="en-US" altLang="zh-TW" sz="10500" i="1" smtClean="0">
                            <a:solidFill>
                              <a:srgbClr val="0000FF"/>
                            </a:solidFill>
                            <a:latin typeface="Cambria Math" charset="0"/>
                          </a:rPr>
                        </m:ctrlPr>
                      </m:sSupPr>
                      <m:e>
                        <m:r>
                          <m:rPr>
                            <m:nor/>
                          </m:rPr>
                          <a:rPr lang="en-US" altLang="zh-TW" sz="10500" dirty="0">
                            <a:solidFill>
                              <a:srgbClr val="0000FF"/>
                            </a:solidFill>
                          </a:rPr>
                          <m:t>Chih</m:t>
                        </m:r>
                        <m:r>
                          <m:rPr>
                            <m:nor/>
                          </m:rPr>
                          <a:rPr lang="en-US" altLang="zh-TW" sz="10500" dirty="0">
                            <a:solidFill>
                              <a:srgbClr val="0000FF"/>
                            </a:solidFill>
                          </a:rPr>
                          <m:t>−</m:t>
                        </m:r>
                        <m:r>
                          <m:rPr>
                            <m:nor/>
                          </m:rPr>
                          <a:rPr lang="en-US" altLang="zh-TW" sz="10500" dirty="0">
                            <a:solidFill>
                              <a:srgbClr val="0000FF"/>
                            </a:solidFill>
                          </a:rPr>
                          <m:t>Hsiang</m:t>
                        </m:r>
                        <m:r>
                          <m:rPr>
                            <m:nor/>
                          </m:rPr>
                          <a:rPr lang="en-US" altLang="zh-TW" sz="10500" dirty="0">
                            <a:solidFill>
                              <a:srgbClr val="0000FF"/>
                            </a:solidFill>
                          </a:rPr>
                          <m:t> </m:t>
                        </m:r>
                        <m:r>
                          <m:rPr>
                            <m:nor/>
                          </m:rPr>
                          <a:rPr lang="en-US" altLang="zh-TW" sz="10500" dirty="0">
                            <a:solidFill>
                              <a:srgbClr val="0000FF"/>
                            </a:solidFill>
                          </a:rPr>
                          <m:t>Yeh</m:t>
                        </m:r>
                      </m:e>
                      <m:sup>
                        <m:r>
                          <a:rPr lang="en-US" altLang="zh-TW" sz="10500" b="0" i="0" smtClean="0">
                            <a:solidFill>
                              <a:srgbClr val="0000FF"/>
                            </a:solidFill>
                            <a:latin typeface="Cambria Math" charset="0"/>
                          </a:rPr>
                          <m:t>1</m:t>
                        </m:r>
                      </m:sup>
                    </m:sSup>
                  </m:oMath>
                </a14:m>
                <a:r>
                  <a:rPr lang="en-US" altLang="zh-TW" sz="10500" dirty="0" smtClean="0">
                    <a:solidFill>
                      <a:srgbClr val="0000FF"/>
                    </a:solidFill>
                  </a:rPr>
                  <a:t>,</a:t>
                </a:r>
                <a14:m>
                  <m:oMath xmlns:m="http://schemas.openxmlformats.org/officeDocument/2006/math">
                    <m:sSup>
                      <m:sSupPr>
                        <m:ctrlPr>
                          <a:rPr lang="en-US" altLang="zh-TW" sz="10500" i="1" dirty="0" smtClean="0">
                            <a:solidFill>
                              <a:srgbClr val="0000FF"/>
                            </a:solidFill>
                            <a:latin typeface="Cambria Math" charset="0"/>
                          </a:rPr>
                        </m:ctrlPr>
                      </m:sSupPr>
                      <m:e>
                        <m:r>
                          <m:rPr>
                            <m:sty m:val="p"/>
                          </m:rPr>
                          <a:rPr lang="en-US" altLang="zh-TW" sz="10500" b="0" i="0" dirty="0" smtClean="0">
                            <a:solidFill>
                              <a:srgbClr val="0000FF"/>
                            </a:solidFill>
                            <a:latin typeface="Cambria Math" charset="0"/>
                          </a:rPr>
                          <m:t>Stathes</m:t>
                        </m:r>
                        <m:r>
                          <a:rPr lang="en-US" altLang="zh-TW" sz="10500" b="0" i="0" dirty="0" smtClean="0">
                            <a:solidFill>
                              <a:srgbClr val="0000FF"/>
                            </a:solidFill>
                            <a:latin typeface="Cambria Math" charset="0"/>
                          </a:rPr>
                          <m:t> </m:t>
                        </m:r>
                        <m:r>
                          <m:rPr>
                            <m:sty m:val="p"/>
                          </m:rPr>
                          <a:rPr lang="en-US" altLang="zh-TW" sz="10500" b="0" i="0" dirty="0" smtClean="0">
                            <a:solidFill>
                              <a:srgbClr val="0000FF"/>
                            </a:solidFill>
                            <a:latin typeface="Cambria Math" charset="0"/>
                          </a:rPr>
                          <m:t>Paganis</m:t>
                        </m:r>
                      </m:e>
                      <m:sup>
                        <m:r>
                          <a:rPr lang="en-US" altLang="zh-TW" sz="10500" b="0" i="0" dirty="0" smtClean="0">
                            <a:solidFill>
                              <a:srgbClr val="0000FF"/>
                            </a:solidFill>
                            <a:latin typeface="Cambria Math" charset="0"/>
                          </a:rPr>
                          <m:t>2</m:t>
                        </m:r>
                      </m:sup>
                    </m:sSup>
                    <m:r>
                      <a:rPr lang="en-US" altLang="zh-TW" sz="10500" b="0" i="0" dirty="0" smtClean="0">
                        <a:solidFill>
                          <a:srgbClr val="0000FF"/>
                        </a:solidFill>
                        <a:latin typeface="Cambria Math" charset="0"/>
                      </a:rPr>
                      <m:t>,</m:t>
                    </m:r>
                    <m:sSup>
                      <m:sSupPr>
                        <m:ctrlPr>
                          <a:rPr lang="en-US" altLang="zh-TW" sz="10500" i="1" dirty="0" smtClean="0">
                            <a:solidFill>
                              <a:srgbClr val="0000FF"/>
                            </a:solidFill>
                            <a:latin typeface="Cambria Math" charset="0"/>
                          </a:rPr>
                        </m:ctrlPr>
                      </m:sSupPr>
                      <m:e>
                        <m:r>
                          <m:rPr>
                            <m:sty m:val="p"/>
                          </m:rPr>
                          <a:rPr lang="en-US" altLang="zh-TW" sz="10500" b="0" i="0" dirty="0" smtClean="0">
                            <a:solidFill>
                              <a:srgbClr val="0000FF"/>
                            </a:solidFill>
                            <a:latin typeface="Cambria Math" charset="0"/>
                          </a:rPr>
                          <m:t>Rong</m:t>
                        </m:r>
                        <m:r>
                          <a:rPr lang="en-US" altLang="zh-TW" sz="10500" b="0" i="0" dirty="0" smtClean="0">
                            <a:solidFill>
                              <a:srgbClr val="0000FF"/>
                            </a:solidFill>
                            <a:latin typeface="Cambria Math" charset="0"/>
                          </a:rPr>
                          <m:t>−</m:t>
                        </m:r>
                        <m:r>
                          <m:rPr>
                            <m:sty m:val="p"/>
                          </m:rPr>
                          <a:rPr lang="en-US" altLang="zh-TW" sz="10500" b="0" i="0" dirty="0" smtClean="0">
                            <a:solidFill>
                              <a:srgbClr val="0000FF"/>
                            </a:solidFill>
                            <a:latin typeface="Cambria Math" charset="0"/>
                          </a:rPr>
                          <m:t>Shyang</m:t>
                        </m:r>
                        <m:r>
                          <a:rPr lang="en-US" altLang="zh-TW" sz="10500" b="0" i="0" dirty="0" smtClean="0">
                            <a:solidFill>
                              <a:srgbClr val="0000FF"/>
                            </a:solidFill>
                            <a:latin typeface="Cambria Math" charset="0"/>
                          </a:rPr>
                          <m:t> </m:t>
                        </m:r>
                        <m:r>
                          <m:rPr>
                            <m:sty m:val="p"/>
                          </m:rPr>
                          <a:rPr lang="en-US" altLang="zh-TW" sz="10500" b="0" i="0" dirty="0" smtClean="0">
                            <a:solidFill>
                              <a:srgbClr val="0000FF"/>
                            </a:solidFill>
                            <a:latin typeface="Cambria Math" charset="0"/>
                          </a:rPr>
                          <m:t>Lu</m:t>
                        </m:r>
                      </m:e>
                      <m:sup>
                        <m:r>
                          <a:rPr lang="en-US" altLang="zh-TW" sz="10500" b="0" i="0" dirty="0" smtClean="0">
                            <a:solidFill>
                              <a:srgbClr val="0000FF"/>
                            </a:solidFill>
                            <a:latin typeface="Cambria Math" charset="0"/>
                          </a:rPr>
                          <m:t>2</m:t>
                        </m:r>
                      </m:sup>
                    </m:sSup>
                  </m:oMath>
                </a14:m>
                <a:r>
                  <a:rPr lang="en-US" altLang="zh-TW" sz="10500" dirty="0" smtClean="0">
                    <a:solidFill>
                      <a:srgbClr val="0000FF"/>
                    </a:solidFill>
                  </a:rPr>
                  <a:t>,</a:t>
                </a:r>
                <a14:m>
                  <m:oMath xmlns:m="http://schemas.openxmlformats.org/officeDocument/2006/math">
                    <m:sSup>
                      <m:sSupPr>
                        <m:ctrlPr>
                          <a:rPr lang="en-US" altLang="zh-TW" sz="10500" i="1" dirty="0" smtClean="0">
                            <a:solidFill>
                              <a:srgbClr val="0000FF"/>
                            </a:solidFill>
                            <a:latin typeface="Cambria Math" charset="0"/>
                          </a:rPr>
                        </m:ctrlPr>
                      </m:sSupPr>
                      <m:e>
                        <m:r>
                          <m:rPr>
                            <m:nor/>
                          </m:rPr>
                          <a:rPr lang="en-US" altLang="zh-TW" sz="10500" smtClean="0">
                            <a:solidFill>
                              <a:srgbClr val="0000FF"/>
                            </a:solidFill>
                          </a:rPr>
                          <m:t>Chia</m:t>
                        </m:r>
                        <m:r>
                          <m:rPr>
                            <m:nor/>
                          </m:rPr>
                          <a:rPr lang="en-US" altLang="zh-TW" sz="10500" smtClean="0">
                            <a:solidFill>
                              <a:srgbClr val="0000FF"/>
                            </a:solidFill>
                          </a:rPr>
                          <m:t>−</m:t>
                        </m:r>
                        <m:r>
                          <m:rPr>
                            <m:nor/>
                          </m:rPr>
                          <a:rPr lang="en-US" altLang="zh-TW" sz="10500" smtClean="0">
                            <a:solidFill>
                              <a:srgbClr val="0000FF"/>
                            </a:solidFill>
                          </a:rPr>
                          <m:t>hung</m:t>
                        </m:r>
                        <m:r>
                          <m:rPr>
                            <m:nor/>
                          </m:rPr>
                          <a:rPr lang="zh-TW" altLang="en-US" sz="10500" i="0" smtClean="0">
                            <a:solidFill>
                              <a:srgbClr val="0000FF"/>
                            </a:solidFill>
                          </a:rPr>
                          <m:t> </m:t>
                        </m:r>
                        <m:r>
                          <m:rPr>
                            <m:nor/>
                          </m:rPr>
                          <a:rPr lang="en-US" altLang="zh-TW" sz="10500" smtClean="0">
                            <a:solidFill>
                              <a:srgbClr val="0000FF"/>
                            </a:solidFill>
                          </a:rPr>
                          <m:t>Chien</m:t>
                        </m:r>
                      </m:e>
                      <m:sup>
                        <m:r>
                          <a:rPr lang="en-US" altLang="zh-TW" sz="10500" b="0" i="0" dirty="0" smtClean="0">
                            <a:solidFill>
                              <a:srgbClr val="0000FF"/>
                            </a:solidFill>
                            <a:latin typeface="Cambria Math" charset="0"/>
                          </a:rPr>
                          <m:t>2</m:t>
                        </m:r>
                      </m:sup>
                    </m:sSup>
                  </m:oMath>
                </a14:m>
                <a:r>
                  <a:rPr lang="en-US" altLang="zh-TW" sz="10500" dirty="0" smtClean="0">
                    <a:solidFill>
                      <a:srgbClr val="0000FF"/>
                    </a:solidFill>
                  </a:rPr>
                  <a:t>,</a:t>
                </a:r>
                <a14:m>
                  <m:oMath xmlns:m="http://schemas.openxmlformats.org/officeDocument/2006/math">
                    <m:r>
                      <a:rPr lang="en-US" altLang="zh-TW" sz="10500" b="0" i="0" dirty="0" smtClean="0">
                        <a:solidFill>
                          <a:srgbClr val="0000FF"/>
                        </a:solidFill>
                        <a:latin typeface="Cambria Math" charset="0"/>
                      </a:rPr>
                      <m:t>  </m:t>
                    </m:r>
                    <m:sSup>
                      <m:sSupPr>
                        <m:ctrlPr>
                          <a:rPr lang="en-US" altLang="zh-TW" sz="10500" i="1" dirty="0" smtClean="0">
                            <a:solidFill>
                              <a:srgbClr val="0000FF"/>
                            </a:solidFill>
                            <a:latin typeface="Cambria Math" charset="0"/>
                          </a:rPr>
                        </m:ctrlPr>
                      </m:sSupPr>
                      <m:e>
                        <m:r>
                          <m:rPr>
                            <m:nor/>
                          </m:rPr>
                          <a:rPr lang="en-US" altLang="zh-TW" sz="10500" i="0" dirty="0" smtClean="0">
                            <a:solidFill>
                              <a:srgbClr val="0000FF"/>
                            </a:solidFill>
                            <a:latin typeface="Cambria Math" charset="0"/>
                          </a:rPr>
                          <m:t>Shin</m:t>
                        </m:r>
                        <m:r>
                          <m:rPr>
                            <m:nor/>
                          </m:rPr>
                          <a:rPr lang="en-US" altLang="zh-TW" sz="10500" i="0" dirty="0" smtClean="0">
                            <a:solidFill>
                              <a:srgbClr val="0000FF"/>
                            </a:solidFill>
                            <a:latin typeface="Cambria Math" charset="0"/>
                          </a:rPr>
                          <m:t>−</m:t>
                        </m:r>
                        <m:r>
                          <m:rPr>
                            <m:nor/>
                          </m:rPr>
                          <a:rPr lang="en-US" altLang="zh-TW" sz="10500" i="0" dirty="0" smtClean="0">
                            <a:solidFill>
                              <a:srgbClr val="0000FF"/>
                            </a:solidFill>
                            <a:latin typeface="Cambria Math" charset="0"/>
                          </a:rPr>
                          <m:t>Shan</m:t>
                        </m:r>
                        <m:r>
                          <m:rPr>
                            <m:nor/>
                          </m:rPr>
                          <a:rPr lang="en-US" altLang="zh-TW" sz="10500" i="0" dirty="0" smtClean="0">
                            <a:solidFill>
                              <a:srgbClr val="0000FF"/>
                            </a:solidFill>
                            <a:latin typeface="Cambria Math" charset="0"/>
                          </a:rPr>
                          <m:t> </m:t>
                        </m:r>
                        <m:r>
                          <m:rPr>
                            <m:nor/>
                          </m:rPr>
                          <a:rPr lang="en-US" altLang="zh-TW" sz="10500" i="0" dirty="0" smtClean="0">
                            <a:solidFill>
                              <a:srgbClr val="0000FF"/>
                            </a:solidFill>
                            <a:latin typeface="Cambria Math" charset="0"/>
                          </a:rPr>
                          <m:t>Eiko</m:t>
                        </m:r>
                        <m:r>
                          <m:rPr>
                            <m:nor/>
                          </m:rPr>
                          <a:rPr lang="en-US" altLang="zh-TW" sz="10500" i="0" dirty="0" smtClean="0">
                            <a:solidFill>
                              <a:srgbClr val="0000FF"/>
                            </a:solidFill>
                            <a:latin typeface="Cambria Math" charset="0"/>
                          </a:rPr>
                          <m:t> </m:t>
                        </m:r>
                        <m:r>
                          <m:rPr>
                            <m:nor/>
                          </m:rPr>
                          <a:rPr lang="en-US" altLang="zh-TW" sz="10500" i="0" dirty="0" smtClean="0">
                            <a:solidFill>
                              <a:srgbClr val="0000FF"/>
                            </a:solidFill>
                            <a:latin typeface="Cambria Math" charset="0"/>
                          </a:rPr>
                          <m:t>Y</m:t>
                        </m:r>
                        <m:r>
                          <m:rPr>
                            <m:sty m:val="p"/>
                          </m:rPr>
                          <a:rPr lang="en-US" altLang="zh-TW" sz="10500" b="0" i="0" dirty="0" smtClean="0">
                            <a:solidFill>
                              <a:srgbClr val="0000FF"/>
                            </a:solidFill>
                            <a:latin typeface="Cambria Math" charset="0"/>
                          </a:rPr>
                          <m:t>u</m:t>
                        </m:r>
                      </m:e>
                      <m:sup>
                        <m:r>
                          <a:rPr lang="en-US" altLang="zh-TW" sz="10500" b="0" i="0" dirty="0" smtClean="0">
                            <a:solidFill>
                              <a:srgbClr val="0000FF"/>
                            </a:solidFill>
                            <a:latin typeface="Cambria Math" charset="0"/>
                          </a:rPr>
                          <m:t>1</m:t>
                        </m:r>
                      </m:sup>
                    </m:sSup>
                  </m:oMath>
                </a14:m>
                <a:endParaRPr lang="en-US" altLang="zh-TW" sz="10500" dirty="0">
                  <a:solidFill>
                    <a:srgbClr val="0000FF"/>
                  </a:solidFill>
                </a:endParaRPr>
              </a:p>
              <a:p>
                <a:pPr algn="ctr"/>
                <a:r>
                  <a:rPr lang="en-US" altLang="zh-TW" sz="10000" i="1" dirty="0" smtClean="0">
                    <a:solidFill>
                      <a:srgbClr val="0000FF"/>
                    </a:solidFill>
                  </a:rPr>
                  <a:t>1.Department </a:t>
                </a:r>
                <a:r>
                  <a:rPr lang="en-US" altLang="zh-TW" sz="10000" i="1" dirty="0">
                    <a:solidFill>
                      <a:srgbClr val="0000FF"/>
                    </a:solidFill>
                  </a:rPr>
                  <a:t>of Physics, National Central University, Chung-Li, Taoyuan City 32001, Taiwan </a:t>
                </a:r>
                <a:endParaRPr lang="en-US" altLang="zh-TW" sz="10000" i="1" dirty="0" smtClean="0">
                  <a:solidFill>
                    <a:srgbClr val="0000FF"/>
                  </a:solidFill>
                </a:endParaRPr>
              </a:p>
              <a:p>
                <a:pPr algn="ctr"/>
                <a:r>
                  <a:rPr lang="en-US" altLang="zh-TW" sz="10100" i="1" dirty="0" smtClean="0">
                    <a:solidFill>
                      <a:srgbClr val="0000FF"/>
                    </a:solidFill>
                  </a:rPr>
                  <a:t>2.Department </a:t>
                </a:r>
                <a:r>
                  <a:rPr lang="en-US" altLang="zh-TW" sz="10100" i="1" dirty="0">
                    <a:solidFill>
                      <a:srgbClr val="0000FF"/>
                    </a:solidFill>
                  </a:rPr>
                  <a:t>of Physics, National Taiwan </a:t>
                </a:r>
                <a:r>
                  <a:rPr lang="en-US" altLang="zh-TW" sz="10100" i="1" dirty="0" smtClean="0">
                    <a:solidFill>
                      <a:srgbClr val="0000FF"/>
                    </a:solidFill>
                  </a:rPr>
                  <a:t>University , </a:t>
                </a:r>
                <a:r>
                  <a:rPr lang="en-US" altLang="zh-TW" sz="10100" i="1" dirty="0">
                    <a:solidFill>
                      <a:srgbClr val="0000FF"/>
                    </a:solidFill>
                  </a:rPr>
                  <a:t>No. 1, Sec. 4, Roosevelt Rd., Taipei 10617, Taiwan</a:t>
                </a:r>
                <a:r>
                  <a:rPr lang="en-US" altLang="zh-TW" sz="5400" i="1" dirty="0">
                    <a:solidFill>
                      <a:srgbClr val="0000FF"/>
                    </a:solidFill>
                  </a:rPr>
                  <a:t> </a:t>
                </a:r>
              </a:p>
              <a:p>
                <a:pPr algn="ctr"/>
                <a:endParaRPr lang="en-US" altLang="zh-TW" sz="11000" baseline="30000" dirty="0" smtClean="0">
                  <a:solidFill>
                    <a:srgbClr val="0000FF"/>
                  </a:solidFill>
                </a:endParaRPr>
              </a:p>
            </p:txBody>
          </p:sp>
        </mc:Choice>
        <mc:Fallback xmlns="">
          <p:sp>
            <p:nvSpPr>
              <p:cNvPr id="4" name="標題 1"/>
              <p:cNvSpPr txBox="1">
                <a:spLocks noRot="1" noChangeAspect="1" noMove="1" noResize="1" noEditPoints="1" noAdjustHandles="1" noChangeArrowheads="1" noChangeShapeType="1" noTextEdit="1"/>
              </p:cNvSpPr>
              <p:nvPr/>
            </p:nvSpPr>
            <p:spPr>
              <a:xfrm>
                <a:off x="-342219" y="267070"/>
                <a:ext cx="30926314" cy="6270496"/>
              </a:xfrm>
              <a:prstGeom prst="rect">
                <a:avLst/>
              </a:prstGeom>
              <a:blipFill rotWithShape="0">
                <a:blip r:embed="rId15"/>
                <a:stretch>
                  <a:fillRect t="-9922"/>
                </a:stretch>
              </a:blipFill>
            </p:spPr>
            <p:txBody>
              <a:bodyPr/>
              <a:lstStyle/>
              <a:p>
                <a:r>
                  <a:rPr lang="zh-TW" altLang="en-US">
                    <a:noFill/>
                  </a:rPr>
                  <a:t> </a:t>
                </a:r>
              </a:p>
            </p:txBody>
          </p:sp>
        </mc:Fallback>
      </mc:AlternateContent>
      <p:pic>
        <p:nvPicPr>
          <p:cNvPr id="7" name="圖片 6"/>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185942" y="28786447"/>
            <a:ext cx="2361783" cy="2355803"/>
          </a:xfrm>
          <a:prstGeom prst="rect">
            <a:avLst/>
          </a:prstGeom>
        </p:spPr>
      </p:pic>
      <p:graphicFrame>
        <p:nvGraphicFramePr>
          <p:cNvPr id="17" name="物件 16"/>
          <p:cNvGraphicFramePr>
            <a:graphicFrameLocks noChangeAspect="1"/>
          </p:cNvGraphicFramePr>
          <p:nvPr>
            <p:extLst>
              <p:ext uri="{D42A27DB-BD31-4B8C-83A1-F6EECF244321}">
                <p14:modId xmlns:p14="http://schemas.microsoft.com/office/powerpoint/2010/main" val="2362348075"/>
              </p:ext>
            </p:extLst>
          </p:nvPr>
        </p:nvGraphicFramePr>
        <p:xfrm>
          <a:off x="15120938" y="21347113"/>
          <a:ext cx="76200" cy="152400"/>
        </p:xfrm>
        <a:graphic>
          <a:graphicData uri="http://schemas.openxmlformats.org/presentationml/2006/ole">
            <mc:AlternateContent xmlns:mc="http://schemas.openxmlformats.org/markup-compatibility/2006">
              <mc:Choice xmlns:v="urn:schemas-microsoft-com:vml" Requires="v">
                <p:oleObj spid="_x0000_s1787" name="方程式" r:id="rId17" imgW="190500" imgH="152400" progId="Equation.3">
                  <p:embed/>
                </p:oleObj>
              </mc:Choice>
              <mc:Fallback>
                <p:oleObj name="方程式" r:id="rId17" imgW="190500" imgH="152400" progId="Equation.3">
                  <p:embed/>
                  <p:pic>
                    <p:nvPicPr>
                      <p:cNvPr id="0" name=""/>
                      <p:cNvPicPr/>
                      <p:nvPr/>
                    </p:nvPicPr>
                    <p:blipFill>
                      <a:blip r:embed="rId18"/>
                      <a:stretch>
                        <a:fillRect/>
                      </a:stretch>
                    </p:blipFill>
                    <p:spPr>
                      <a:xfrm>
                        <a:off x="15120938" y="21347113"/>
                        <a:ext cx="76200" cy="152400"/>
                      </a:xfrm>
                      <a:prstGeom prst="rect">
                        <a:avLst/>
                      </a:prstGeom>
                    </p:spPr>
                  </p:pic>
                </p:oleObj>
              </mc:Fallback>
            </mc:AlternateContent>
          </a:graphicData>
        </a:graphic>
      </p:graphicFrame>
      <p:sp>
        <p:nvSpPr>
          <p:cNvPr id="29" name="內容版面配置區 2"/>
          <p:cNvSpPr txBox="1">
            <a:spLocks/>
          </p:cNvSpPr>
          <p:nvPr/>
        </p:nvSpPr>
        <p:spPr>
          <a:xfrm>
            <a:off x="15985390" y="33834076"/>
            <a:ext cx="13306336" cy="6805648"/>
          </a:xfrm>
          <a:prstGeom prst="rect">
            <a:avLst/>
          </a:prstGeom>
        </p:spPr>
        <p:txBody>
          <a:bodyPr lIns="417643" tIns="208822" rIns="417643" bIns="208822">
            <a:noAutofit/>
          </a:bodyPr>
          <a:lstStyle/>
          <a:p>
            <a:pPr marL="742950" marR="0" lvl="0" indent="-742950" defTabSz="914400" eaLnBrk="1" fontAlgn="auto" latinLnBrk="0" hangingPunct="1">
              <a:lnSpc>
                <a:spcPct val="100000"/>
              </a:lnSpc>
              <a:spcBef>
                <a:spcPct val="20000"/>
              </a:spcBef>
              <a:spcAft>
                <a:spcPts val="0"/>
              </a:spcAft>
              <a:buClrTx/>
              <a:buSzTx/>
              <a:buFontTx/>
              <a:buNone/>
              <a:tabLst/>
              <a:defRPr/>
            </a:pPr>
            <a:endParaRPr lang="en-US" altLang="zh-TW" sz="4000" dirty="0" smtClean="0"/>
          </a:p>
          <a:p>
            <a:pPr marL="742950" marR="0" lvl="0" indent="-742950" defTabSz="914400" eaLnBrk="1" fontAlgn="auto" latinLnBrk="0" hangingPunct="1">
              <a:lnSpc>
                <a:spcPct val="100000"/>
              </a:lnSpc>
              <a:spcBef>
                <a:spcPct val="20000"/>
              </a:spcBef>
              <a:spcAft>
                <a:spcPts val="0"/>
              </a:spcAft>
              <a:buClrTx/>
              <a:buSzTx/>
              <a:buFontTx/>
              <a:buNone/>
              <a:tabLst/>
              <a:defRPr/>
            </a:pPr>
            <a:endParaRPr lang="en-US" altLang="zh-TW" sz="4000" dirty="0"/>
          </a:p>
        </p:txBody>
      </p:sp>
      <p:sp>
        <p:nvSpPr>
          <p:cNvPr id="93" name="內容版面配置區 2"/>
          <p:cNvSpPr txBox="1">
            <a:spLocks/>
          </p:cNvSpPr>
          <p:nvPr/>
        </p:nvSpPr>
        <p:spPr>
          <a:xfrm>
            <a:off x="15792434" y="12476500"/>
            <a:ext cx="13692249" cy="2883069"/>
          </a:xfrm>
          <a:prstGeom prst="rect">
            <a:avLst/>
          </a:prstGeom>
        </p:spPr>
        <p:txBody>
          <a:bodyPr lIns="417643" tIns="208822" rIns="417643" bIns="208822">
            <a:noAutofit/>
          </a:bodyPr>
          <a:lstStyle/>
          <a:p>
            <a:pPr>
              <a:spcBef>
                <a:spcPct val="20000"/>
              </a:spcBef>
            </a:pPr>
            <a:endParaRPr lang="en-US" altLang="zh-TW" sz="4000" dirty="0" smtClean="0"/>
          </a:p>
        </p:txBody>
      </p:sp>
      <p:sp>
        <p:nvSpPr>
          <p:cNvPr id="31" name="文字方塊 30"/>
          <p:cNvSpPr txBox="1"/>
          <p:nvPr/>
        </p:nvSpPr>
        <p:spPr>
          <a:xfrm>
            <a:off x="20058550" y="8432900"/>
            <a:ext cx="184731" cy="3631763"/>
          </a:xfrm>
          <a:prstGeom prst="rect">
            <a:avLst/>
          </a:prstGeom>
          <a:noFill/>
        </p:spPr>
        <p:txBody>
          <a:bodyPr wrap="none" rtlCol="0">
            <a:spAutoFit/>
          </a:bodyPr>
          <a:lstStyle/>
          <a:p>
            <a:endParaRPr kumimoji="1" lang="zh-TW" altLang="en-US" sz="6600" dirty="0"/>
          </a:p>
          <a:p>
            <a:endParaRPr kumimoji="1" lang="zh-TW" altLang="en-US" dirty="0"/>
          </a:p>
          <a:p>
            <a:endParaRPr kumimoji="1" lang="zh-TW" altLang="en-US" dirty="0"/>
          </a:p>
        </p:txBody>
      </p:sp>
      <p:sp>
        <p:nvSpPr>
          <p:cNvPr id="37" name="文字方塊 36"/>
          <p:cNvSpPr txBox="1"/>
          <p:nvPr/>
        </p:nvSpPr>
        <p:spPr>
          <a:xfrm>
            <a:off x="19987572" y="11849415"/>
            <a:ext cx="184731" cy="2369880"/>
          </a:xfrm>
          <a:prstGeom prst="rect">
            <a:avLst/>
          </a:prstGeom>
          <a:noFill/>
        </p:spPr>
        <p:txBody>
          <a:bodyPr wrap="none" rtlCol="0">
            <a:spAutoFit/>
          </a:bodyPr>
          <a:lstStyle/>
          <a:p>
            <a:endParaRPr kumimoji="1" lang="zh-TW" altLang="en-US" sz="6600" dirty="0"/>
          </a:p>
          <a:p>
            <a:endParaRPr kumimoji="1" lang="zh-TW" altLang="en-US" dirty="0"/>
          </a:p>
        </p:txBody>
      </p:sp>
      <p:sp>
        <p:nvSpPr>
          <p:cNvPr id="141" name="文字方塊 140"/>
          <p:cNvSpPr txBox="1"/>
          <p:nvPr/>
        </p:nvSpPr>
        <p:spPr>
          <a:xfrm>
            <a:off x="14968330" y="20693269"/>
            <a:ext cx="65" cy="1261884"/>
          </a:xfrm>
          <a:prstGeom prst="rect">
            <a:avLst/>
          </a:prstGeom>
          <a:noFill/>
        </p:spPr>
        <p:txBody>
          <a:bodyPr wrap="none" lIns="0" tIns="0" rIns="0" bIns="0" rtlCol="0">
            <a:spAutoFit/>
          </a:bodyPr>
          <a:lstStyle/>
          <a:p>
            <a:endParaRPr kumimoji="1" lang="zh-TW" altLang="en-US" dirty="0"/>
          </a:p>
        </p:txBody>
      </p:sp>
      <p:sp>
        <p:nvSpPr>
          <p:cNvPr id="67" name="矩形 66"/>
          <p:cNvSpPr/>
          <p:nvPr/>
        </p:nvSpPr>
        <p:spPr>
          <a:xfrm>
            <a:off x="17323085" y="40891240"/>
            <a:ext cx="4414172" cy="605294"/>
          </a:xfrm>
          <a:prstGeom prst="rect">
            <a:avLst/>
          </a:prstGeom>
        </p:spPr>
        <p:txBody>
          <a:bodyPr wrap="square">
            <a:spAutoFit/>
          </a:bodyPr>
          <a:lstStyle/>
          <a:p>
            <a:endParaRPr lang="zh-TW" altLang="en-US" sz="5000" u="sng" baseline="-25000" dirty="0"/>
          </a:p>
        </p:txBody>
      </p:sp>
      <p:sp>
        <p:nvSpPr>
          <p:cNvPr id="3" name="文字方塊 2"/>
          <p:cNvSpPr txBox="1"/>
          <p:nvPr/>
        </p:nvSpPr>
        <p:spPr>
          <a:xfrm>
            <a:off x="17018064" y="26358375"/>
            <a:ext cx="11719864" cy="523220"/>
          </a:xfrm>
          <a:prstGeom prst="rect">
            <a:avLst/>
          </a:prstGeom>
          <a:noFill/>
        </p:spPr>
        <p:txBody>
          <a:bodyPr wrap="square" rtlCol="0">
            <a:spAutoFit/>
          </a:bodyPr>
          <a:lstStyle/>
          <a:p>
            <a:endParaRPr kumimoji="1" lang="zh-TW" altLang="en-US" sz="2800" b="1" dirty="0"/>
          </a:p>
        </p:txBody>
      </p:sp>
      <p:pic>
        <p:nvPicPr>
          <p:cNvPr id="100" name="圖片 9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664" y="28839145"/>
            <a:ext cx="2188373" cy="2202771"/>
          </a:xfrm>
          <a:prstGeom prst="rect">
            <a:avLst/>
          </a:prstGeom>
        </p:spPr>
      </p:pic>
      <p:pic>
        <p:nvPicPr>
          <p:cNvPr id="103" name="圖片 102"/>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131746" y="28862197"/>
            <a:ext cx="2021807" cy="2148966"/>
          </a:xfrm>
          <a:prstGeom prst="rect">
            <a:avLst/>
          </a:prstGeom>
        </p:spPr>
      </p:pic>
      <p:sp>
        <p:nvSpPr>
          <p:cNvPr id="104" name="六邊形 103"/>
          <p:cNvSpPr/>
          <p:nvPr/>
        </p:nvSpPr>
        <p:spPr>
          <a:xfrm>
            <a:off x="960372" y="9793179"/>
            <a:ext cx="11029237" cy="9507963"/>
          </a:xfrm>
          <a:prstGeom prst="hexagon">
            <a:avLst/>
          </a:prstGeom>
          <a:gradFill>
            <a:gsLst>
              <a:gs pos="100000">
                <a:srgbClr val="22FF13">
                  <a:alpha val="30000"/>
                </a:srgbClr>
              </a:gs>
              <a:gs pos="100000">
                <a:schemeClr val="accent1">
                  <a:tint val="50000"/>
                  <a:shade val="100000"/>
                  <a:satMod val="350000"/>
                </a:schemeClr>
              </a:gs>
            </a:gsLst>
          </a:gradFill>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solidFill>
                <a:srgbClr val="22FF13"/>
              </a:solidFill>
            </a:endParaRPr>
          </a:p>
        </p:txBody>
      </p:sp>
      <p:sp>
        <p:nvSpPr>
          <p:cNvPr id="105" name="六邊形 104"/>
          <p:cNvSpPr/>
          <p:nvPr/>
        </p:nvSpPr>
        <p:spPr>
          <a:xfrm>
            <a:off x="18353246" y="9670358"/>
            <a:ext cx="11029237" cy="9507963"/>
          </a:xfrm>
          <a:prstGeom prst="hexagon">
            <a:avLst/>
          </a:prstGeom>
          <a:gradFill>
            <a:gsLst>
              <a:gs pos="100000">
                <a:srgbClr val="00B0F0">
                  <a:alpha val="30000"/>
                </a:srgbClr>
              </a:gs>
              <a:gs pos="100000">
                <a:schemeClr val="accent1">
                  <a:tint val="50000"/>
                  <a:shade val="100000"/>
                  <a:satMod val="350000"/>
                </a:schemeClr>
              </a:gs>
            </a:gsLst>
          </a:gradFill>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solidFill>
                <a:srgbClr val="22FF13"/>
              </a:solidFill>
            </a:endParaRPr>
          </a:p>
        </p:txBody>
      </p:sp>
      <p:sp>
        <p:nvSpPr>
          <p:cNvPr id="106" name="六邊形 105"/>
          <p:cNvSpPr/>
          <p:nvPr/>
        </p:nvSpPr>
        <p:spPr>
          <a:xfrm>
            <a:off x="9682519" y="14484319"/>
            <a:ext cx="11029237" cy="9507963"/>
          </a:xfrm>
          <a:prstGeom prst="hexagon">
            <a:avLst/>
          </a:prstGeom>
          <a:gradFill>
            <a:gsLst>
              <a:gs pos="100000">
                <a:srgbClr val="FF0000">
                  <a:alpha val="30000"/>
                </a:srgbClr>
              </a:gs>
              <a:gs pos="100000">
                <a:schemeClr val="accent1">
                  <a:tint val="50000"/>
                  <a:shade val="100000"/>
                  <a:satMod val="350000"/>
                </a:schemeClr>
              </a:gs>
            </a:gsLst>
          </a:gradFill>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solidFill>
                <a:srgbClr val="22FF13"/>
              </a:solidFill>
            </a:endParaRPr>
          </a:p>
        </p:txBody>
      </p:sp>
      <p:sp>
        <p:nvSpPr>
          <p:cNvPr id="107" name="六邊形 106"/>
          <p:cNvSpPr/>
          <p:nvPr/>
        </p:nvSpPr>
        <p:spPr>
          <a:xfrm>
            <a:off x="18446415" y="19140790"/>
            <a:ext cx="11029237" cy="9507963"/>
          </a:xfrm>
          <a:prstGeom prst="hexagon">
            <a:avLst/>
          </a:prstGeom>
          <a:gradFill>
            <a:gsLst>
              <a:gs pos="100000">
                <a:srgbClr val="00B0F0">
                  <a:alpha val="30000"/>
                </a:srgbClr>
              </a:gs>
              <a:gs pos="100000">
                <a:schemeClr val="accent1">
                  <a:tint val="50000"/>
                  <a:shade val="100000"/>
                  <a:satMod val="350000"/>
                </a:schemeClr>
              </a:gs>
            </a:gsLst>
          </a:gradFill>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dirty="0">
              <a:solidFill>
                <a:srgbClr val="22FF13"/>
              </a:solidFill>
            </a:endParaRPr>
          </a:p>
        </p:txBody>
      </p:sp>
      <p:sp>
        <p:nvSpPr>
          <p:cNvPr id="108" name="六邊形 107"/>
          <p:cNvSpPr/>
          <p:nvPr/>
        </p:nvSpPr>
        <p:spPr>
          <a:xfrm>
            <a:off x="1010033" y="19312516"/>
            <a:ext cx="11029237" cy="9507963"/>
          </a:xfrm>
          <a:prstGeom prst="hexagon">
            <a:avLst/>
          </a:prstGeom>
          <a:gradFill>
            <a:gsLst>
              <a:gs pos="100000">
                <a:srgbClr val="22FF13">
                  <a:alpha val="30000"/>
                </a:srgbClr>
              </a:gs>
              <a:gs pos="100000">
                <a:schemeClr val="accent1">
                  <a:tint val="50000"/>
                  <a:shade val="100000"/>
                  <a:satMod val="350000"/>
                </a:schemeClr>
              </a:gs>
            </a:gsLst>
          </a:gradFill>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solidFill>
                <a:srgbClr val="22FF13"/>
              </a:solidFill>
            </a:endParaRPr>
          </a:p>
        </p:txBody>
      </p:sp>
      <p:sp>
        <p:nvSpPr>
          <p:cNvPr id="109" name="六邊形 108"/>
          <p:cNvSpPr/>
          <p:nvPr/>
        </p:nvSpPr>
        <p:spPr>
          <a:xfrm>
            <a:off x="9743175" y="23992282"/>
            <a:ext cx="11029237" cy="9507963"/>
          </a:xfrm>
          <a:prstGeom prst="hexagon">
            <a:avLst/>
          </a:prstGeom>
          <a:gradFill>
            <a:gsLst>
              <a:gs pos="100000">
                <a:srgbClr val="FFC000">
                  <a:alpha val="30000"/>
                </a:srgbClr>
              </a:gs>
              <a:gs pos="100000">
                <a:schemeClr val="accent1">
                  <a:tint val="50000"/>
                  <a:shade val="100000"/>
                  <a:satMod val="350000"/>
                </a:schemeClr>
              </a:gs>
            </a:gsLst>
          </a:gradFill>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solidFill>
                <a:srgbClr val="22FF13"/>
              </a:solidFill>
            </a:endParaRPr>
          </a:p>
        </p:txBody>
      </p:sp>
      <p:sp>
        <p:nvSpPr>
          <p:cNvPr id="2" name="文字方塊 1"/>
          <p:cNvSpPr txBox="1"/>
          <p:nvPr/>
        </p:nvSpPr>
        <p:spPr>
          <a:xfrm>
            <a:off x="34926" y="4863823"/>
            <a:ext cx="30248224" cy="5447645"/>
          </a:xfrm>
          <a:prstGeom prst="rect">
            <a:avLst/>
          </a:prstGeom>
          <a:noFill/>
        </p:spPr>
        <p:txBody>
          <a:bodyPr wrap="square" rtlCol="0">
            <a:spAutoFit/>
          </a:bodyPr>
          <a:lstStyle/>
          <a:p>
            <a:pPr algn="ctr"/>
            <a:r>
              <a:rPr lang="en-US" altLang="zh-TW" sz="3600" b="1" dirty="0" smtClean="0"/>
              <a:t>Introduction</a:t>
            </a:r>
          </a:p>
          <a:p>
            <a:r>
              <a:rPr lang="en-US" altLang="zh-TW" sz="4000" dirty="0" smtClean="0"/>
              <a:t>The CMS experiment at LHC will replace the current Endcap calorimeter with a </a:t>
            </a:r>
            <a:r>
              <a:rPr lang="en-US" altLang="zh-TW" sz="4000" dirty="0"/>
              <a:t>Si-pad High Granularity Calorimeter (HGCAL), a new generation state-of-the-art calorimeter, which can perform 3D imaging of the shower as well as provide ~30ps timing. Charged-pion tagging and rejection are one of the strong points of HGCAL. Traditionally the most powerful discriminants for pion rejection are lateral shower containment and longitudinal energy leakage in the back of the EM section of HGCAL. In this work we study the capability of HGCAL to tag </a:t>
            </a:r>
            <a:r>
              <a:rPr lang="en-US" altLang="zh-TW" sz="4000" dirty="0" err="1"/>
              <a:t>pions</a:t>
            </a:r>
            <a:r>
              <a:rPr lang="en-US" altLang="zh-TW" sz="4000" dirty="0"/>
              <a:t> that are fully EM-showering in the EM section and they pass the lateral containment and leakage from the back requirements. Our main result is that HGCAL can provide a powerful discrimination between such </a:t>
            </a:r>
            <a:r>
              <a:rPr lang="en-US" altLang="zh-TW" sz="4000" dirty="0" err="1"/>
              <a:t>pions</a:t>
            </a:r>
            <a:r>
              <a:rPr lang="en-US" altLang="zh-TW" sz="4000" dirty="0"/>
              <a:t> that start showering after traveling a distance as Minimum Ionizing Particles inside the calorimeter, and incident electrons. This discrimination is achieved by introducing simple longitudinal shower variables. </a:t>
            </a:r>
          </a:p>
          <a:p>
            <a:endParaRPr kumimoji="1" lang="zh-TW" altLang="en-US" sz="3200" dirty="0"/>
          </a:p>
        </p:txBody>
      </p:sp>
      <p:sp>
        <p:nvSpPr>
          <p:cNvPr id="5" name="文字方塊 4"/>
          <p:cNvSpPr txBox="1"/>
          <p:nvPr/>
        </p:nvSpPr>
        <p:spPr>
          <a:xfrm>
            <a:off x="11297240" y="15779998"/>
            <a:ext cx="8606802" cy="5632311"/>
          </a:xfrm>
          <a:prstGeom prst="rect">
            <a:avLst/>
          </a:prstGeom>
          <a:noFill/>
        </p:spPr>
        <p:txBody>
          <a:bodyPr wrap="square" rtlCol="0">
            <a:spAutoFit/>
          </a:bodyPr>
          <a:lstStyle/>
          <a:p>
            <a:r>
              <a:rPr lang="en-US" altLang="zh-TW" sz="3600" dirty="0"/>
              <a:t>Exploit the fine granularity of HGCAL to reject </a:t>
            </a:r>
            <a:r>
              <a:rPr lang="en-US" altLang="zh-TW" sz="3600" dirty="0" err="1"/>
              <a:t>pions</a:t>
            </a:r>
            <a:r>
              <a:rPr lang="en-US" altLang="zh-TW" sz="3600" dirty="0"/>
              <a:t> that shower fully </a:t>
            </a:r>
            <a:r>
              <a:rPr lang="en-US" altLang="zh-TW" sz="3600" dirty="0" smtClean="0"/>
              <a:t>EM:</a:t>
            </a:r>
          </a:p>
          <a:p>
            <a:endParaRPr lang="en-US" altLang="zh-TW" sz="3600" dirty="0"/>
          </a:p>
          <a:p>
            <a:r>
              <a:rPr lang="en-US" altLang="zh-TW" sz="3600" dirty="0" smtClean="0"/>
              <a:t>(1)They </a:t>
            </a:r>
            <a:r>
              <a:rPr lang="en-US" altLang="zh-TW" sz="3600" dirty="0"/>
              <a:t>cannot be removed by energy leaking in the HADRONIC calorimeter </a:t>
            </a:r>
            <a:endParaRPr lang="en-US" altLang="zh-TW" sz="3600" dirty="0" smtClean="0"/>
          </a:p>
          <a:p>
            <a:r>
              <a:rPr lang="en-US" altLang="zh-TW" sz="3600" dirty="0" smtClean="0"/>
              <a:t>(2)They </a:t>
            </a:r>
            <a:r>
              <a:rPr lang="en-US" altLang="zh-TW" sz="3600" dirty="0"/>
              <a:t>cannot be separated by lateral shape variables</a:t>
            </a:r>
            <a:r>
              <a:rPr lang="en-US" altLang="zh-TW" sz="3600" dirty="0" smtClean="0"/>
              <a:t>.</a:t>
            </a:r>
          </a:p>
          <a:p>
            <a:endParaRPr lang="en-US" altLang="zh-TW" sz="3600" dirty="0"/>
          </a:p>
          <a:p>
            <a:r>
              <a:rPr lang="en-US" altLang="zh-TW" sz="3600" dirty="0"/>
              <a:t>Can we use the </a:t>
            </a:r>
            <a:r>
              <a:rPr lang="en-US" altLang="zh-TW" sz="3600" dirty="0" smtClean="0"/>
              <a:t>MC of electron and pion </a:t>
            </a:r>
            <a:r>
              <a:rPr lang="en-US" altLang="zh-TW" sz="3600" dirty="0"/>
              <a:t>to “tag” some of these </a:t>
            </a:r>
            <a:r>
              <a:rPr lang="en-US" altLang="zh-TW" sz="3600" dirty="0" err="1" smtClean="0"/>
              <a:t>pions</a:t>
            </a:r>
            <a:r>
              <a:rPr lang="en-US" altLang="zh-TW" sz="3600" dirty="0" smtClean="0"/>
              <a:t>? </a:t>
            </a:r>
            <a:endParaRPr lang="en-US" altLang="zh-TW" sz="3600" dirty="0"/>
          </a:p>
        </p:txBody>
      </p:sp>
      <p:sp>
        <p:nvSpPr>
          <p:cNvPr id="6" name="文字方塊 5"/>
          <p:cNvSpPr txBox="1"/>
          <p:nvPr/>
        </p:nvSpPr>
        <p:spPr>
          <a:xfrm>
            <a:off x="12899750" y="14717766"/>
            <a:ext cx="7012813" cy="1354217"/>
          </a:xfrm>
          <a:prstGeom prst="rect">
            <a:avLst/>
          </a:prstGeom>
          <a:noFill/>
        </p:spPr>
        <p:txBody>
          <a:bodyPr wrap="square" rtlCol="0">
            <a:spAutoFit/>
          </a:bodyPr>
          <a:lstStyle/>
          <a:p>
            <a:r>
              <a:rPr kumimoji="1" lang="en-US" altLang="zh-TW" b="1" dirty="0" smtClean="0"/>
              <a:t>Motivation</a:t>
            </a:r>
            <a:endParaRPr kumimoji="1" lang="zh-TW" altLang="en-US" b="1" dirty="0"/>
          </a:p>
        </p:txBody>
      </p:sp>
      <p:pic>
        <p:nvPicPr>
          <p:cNvPr id="20" name="圖片 19"/>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42829" y="9923151"/>
            <a:ext cx="2122044" cy="2141512"/>
          </a:xfrm>
          <a:prstGeom prst="rect">
            <a:avLst/>
          </a:prstGeom>
        </p:spPr>
      </p:pic>
      <p:sp>
        <p:nvSpPr>
          <p:cNvPr id="62" name="文字方塊 61"/>
          <p:cNvSpPr txBox="1"/>
          <p:nvPr/>
        </p:nvSpPr>
        <p:spPr>
          <a:xfrm>
            <a:off x="12915797" y="24264590"/>
            <a:ext cx="7012813" cy="1354217"/>
          </a:xfrm>
          <a:prstGeom prst="rect">
            <a:avLst/>
          </a:prstGeom>
          <a:noFill/>
        </p:spPr>
        <p:txBody>
          <a:bodyPr wrap="square" rtlCol="0">
            <a:spAutoFit/>
          </a:bodyPr>
          <a:lstStyle/>
          <a:p>
            <a:r>
              <a:rPr kumimoji="1" lang="en-US" altLang="zh-TW" b="1" dirty="0" smtClean="0"/>
              <a:t>Conclusion</a:t>
            </a:r>
            <a:endParaRPr kumimoji="1" lang="zh-TW" altLang="en-US" b="1" dirty="0"/>
          </a:p>
        </p:txBody>
      </p:sp>
      <p:sp>
        <p:nvSpPr>
          <p:cNvPr id="33" name="文字方塊 32"/>
          <p:cNvSpPr txBox="1"/>
          <p:nvPr/>
        </p:nvSpPr>
        <p:spPr>
          <a:xfrm>
            <a:off x="10825801" y="26288608"/>
            <a:ext cx="9226609" cy="4708981"/>
          </a:xfrm>
          <a:prstGeom prst="rect">
            <a:avLst/>
          </a:prstGeom>
          <a:noFill/>
        </p:spPr>
        <p:txBody>
          <a:bodyPr wrap="square" rtlCol="0">
            <a:spAutoFit/>
          </a:bodyPr>
          <a:lstStyle/>
          <a:p>
            <a:pPr algn="ctr"/>
            <a:r>
              <a:rPr kumimoji="1" lang="en-US" altLang="zh-TW" sz="6000" dirty="0"/>
              <a:t>After a tight electron selection, a further pion </a:t>
            </a:r>
            <a:r>
              <a:rPr kumimoji="1" lang="en-US" altLang="zh-TW" sz="6000" dirty="0">
                <a:solidFill>
                  <a:srgbClr val="FF0000"/>
                </a:solidFill>
              </a:rPr>
              <a:t>rejection of </a:t>
            </a:r>
            <a:r>
              <a:rPr kumimoji="1" lang="en-US" altLang="zh-TW" sz="6000" dirty="0" smtClean="0">
                <a:solidFill>
                  <a:srgbClr val="FF0000"/>
                </a:solidFill>
              </a:rPr>
              <a:t>1.5</a:t>
            </a:r>
            <a:r>
              <a:rPr kumimoji="1" lang="en-US" altLang="zh-TW" sz="6000" dirty="0" smtClean="0"/>
              <a:t> </a:t>
            </a:r>
            <a:r>
              <a:rPr kumimoji="1" lang="en-US" altLang="zh-TW" sz="6000" dirty="0"/>
              <a:t>can be achieved without loss of electron efficiency</a:t>
            </a:r>
            <a:endParaRPr kumimoji="1" lang="zh-TW" altLang="en-US" sz="6000" dirty="0"/>
          </a:p>
        </p:txBody>
      </p:sp>
      <p:sp>
        <p:nvSpPr>
          <p:cNvPr id="9" name="文字方塊 8"/>
          <p:cNvSpPr txBox="1"/>
          <p:nvPr/>
        </p:nvSpPr>
        <p:spPr>
          <a:xfrm>
            <a:off x="3386064" y="9851631"/>
            <a:ext cx="7221736" cy="830997"/>
          </a:xfrm>
          <a:prstGeom prst="rect">
            <a:avLst/>
          </a:prstGeom>
          <a:noFill/>
        </p:spPr>
        <p:txBody>
          <a:bodyPr wrap="square" rtlCol="0">
            <a:spAutoFit/>
          </a:bodyPr>
          <a:lstStyle/>
          <a:p>
            <a:r>
              <a:rPr kumimoji="1" lang="en-US" altLang="zh-TW" sz="4800" b="1" dirty="0" smtClean="0"/>
              <a:t>Discriminating variable</a:t>
            </a:r>
            <a:endParaRPr kumimoji="1" lang="zh-TW" altLang="en-US" sz="4800" b="1" dirty="0"/>
          </a:p>
        </p:txBody>
      </p:sp>
      <p:sp>
        <p:nvSpPr>
          <p:cNvPr id="68" name="文字方塊 67"/>
          <p:cNvSpPr txBox="1"/>
          <p:nvPr/>
        </p:nvSpPr>
        <p:spPr>
          <a:xfrm>
            <a:off x="20381259" y="9545437"/>
            <a:ext cx="7221736" cy="1354217"/>
          </a:xfrm>
          <a:prstGeom prst="rect">
            <a:avLst/>
          </a:prstGeom>
          <a:noFill/>
        </p:spPr>
        <p:txBody>
          <a:bodyPr wrap="square" rtlCol="0">
            <a:spAutoFit/>
          </a:bodyPr>
          <a:lstStyle/>
          <a:p>
            <a:r>
              <a:rPr kumimoji="1" lang="en-US" altLang="zh-TW" b="1" smtClean="0"/>
              <a:t>Event selections</a:t>
            </a:r>
            <a:endParaRPr kumimoji="1" lang="zh-TW" altLang="en-US" b="1" dirty="0"/>
          </a:p>
        </p:txBody>
      </p:sp>
      <p:sp>
        <p:nvSpPr>
          <p:cNvPr id="13" name="矩形 12"/>
          <p:cNvSpPr/>
          <p:nvPr/>
        </p:nvSpPr>
        <p:spPr>
          <a:xfrm>
            <a:off x="11182318" y="11806991"/>
            <a:ext cx="8210490" cy="82475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30" name="矩形 29"/>
          <p:cNvSpPr/>
          <p:nvPr/>
        </p:nvSpPr>
        <p:spPr>
          <a:xfrm>
            <a:off x="11156988" y="11353650"/>
            <a:ext cx="2868223" cy="1653444"/>
          </a:xfrm>
          <a:prstGeom prst="rect">
            <a:avLst/>
          </a:prstGeom>
          <a:gradFill>
            <a:gsLst>
              <a:gs pos="100000">
                <a:srgbClr val="7030A0"/>
              </a:gs>
              <a:gs pos="25000">
                <a:schemeClr val="accent6">
                  <a:alpha val="3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mc:AlternateContent xmlns:mc="http://schemas.openxmlformats.org/markup-compatibility/2006">
        <mc:Choice xmlns:a14="http://schemas.microsoft.com/office/drawing/2010/main" Requires="a14">
          <p:sp>
            <p:nvSpPr>
              <p:cNvPr id="32" name="文字方塊 31"/>
              <p:cNvSpPr txBox="1"/>
              <p:nvPr/>
            </p:nvSpPr>
            <p:spPr>
              <a:xfrm>
                <a:off x="11769533" y="13013488"/>
                <a:ext cx="6611041" cy="1352871"/>
              </a:xfrm>
              <a:prstGeom prst="rect">
                <a:avLst/>
              </a:prstGeom>
              <a:noFill/>
            </p:spPr>
            <p:txBody>
              <a:bodyPr wrap="none" lIns="0" tIns="0" rIns="0" bIns="0" rtlCol="0">
                <a:spAutoFit/>
              </a:bodyPr>
              <a:lstStyle/>
              <a:p>
                <a:pPr/>
                <a14:m>
                  <m:oMath xmlns:m="http://schemas.openxmlformats.org/officeDocument/2006/math">
                    <m:f>
                      <m:fPr>
                        <m:ctrlPr>
                          <a:rPr kumimoji="1" lang="mr-IN" altLang="zh-TW" sz="5400" b="1" i="1" smtClean="0">
                            <a:latin typeface="Cambria Math" charset="0"/>
                          </a:rPr>
                        </m:ctrlPr>
                      </m:fPr>
                      <m:num>
                        <m:sSub>
                          <m:sSubPr>
                            <m:ctrlPr>
                              <a:rPr kumimoji="1" lang="en-US" altLang="zh-TW" sz="5400" b="1" i="1" smtClean="0">
                                <a:latin typeface="Cambria Math" charset="0"/>
                              </a:rPr>
                            </m:ctrlPr>
                          </m:sSubPr>
                          <m:e>
                            <m:r>
                              <a:rPr kumimoji="1" lang="en-US" altLang="zh-TW" sz="5400" b="1" i="1" smtClean="0">
                                <a:latin typeface="Cambria Math" charset="0"/>
                              </a:rPr>
                              <m:t>𝑬</m:t>
                            </m:r>
                          </m:e>
                          <m:sub>
                            <m:r>
                              <a:rPr kumimoji="1" lang="en-US" altLang="zh-TW" sz="5400" b="1" i="1" smtClean="0">
                                <a:latin typeface="Cambria Math" charset="0"/>
                              </a:rPr>
                              <m:t>𝒇𝒊𝒓𝒔𝒕</m:t>
                            </m:r>
                            <m:r>
                              <a:rPr kumimoji="1" lang="en-US" altLang="zh-TW" sz="5400" b="1" i="1" smtClean="0">
                                <a:latin typeface="Cambria Math" charset="0"/>
                              </a:rPr>
                              <m:t> </m:t>
                            </m:r>
                            <m:r>
                              <a:rPr kumimoji="1" lang="en-US" altLang="zh-TW" sz="5400" b="1" i="1" smtClean="0">
                                <a:latin typeface="Cambria Math" charset="0"/>
                              </a:rPr>
                              <m:t>𝟏𝟎</m:t>
                            </m:r>
                            <m:r>
                              <a:rPr kumimoji="1" lang="en-US" altLang="zh-TW" sz="5400" b="1" i="1" smtClean="0">
                                <a:latin typeface="Cambria Math" charset="0"/>
                              </a:rPr>
                              <m:t> </m:t>
                            </m:r>
                            <m:r>
                              <a:rPr kumimoji="1" lang="en-US" altLang="zh-TW" sz="5400" b="1" i="1" smtClean="0">
                                <a:latin typeface="Cambria Math" charset="0"/>
                              </a:rPr>
                              <m:t>𝒍𝒂𝒚𝒆𝒓𝒔</m:t>
                            </m:r>
                            <m:r>
                              <a:rPr kumimoji="1" lang="en-US" altLang="zh-TW" sz="5400" b="1" i="1" smtClean="0">
                                <a:latin typeface="Cambria Math" charset="0"/>
                              </a:rPr>
                              <m:t> </m:t>
                            </m:r>
                            <m:r>
                              <a:rPr kumimoji="1" lang="en-US" altLang="zh-TW" sz="5400" b="1" i="1" smtClean="0">
                                <a:latin typeface="Cambria Math" charset="0"/>
                              </a:rPr>
                              <m:t>𝒆𝒏𝒆𝒓𝒈𝒚</m:t>
                            </m:r>
                          </m:sub>
                        </m:sSub>
                      </m:num>
                      <m:den>
                        <m:sSub>
                          <m:sSubPr>
                            <m:ctrlPr>
                              <a:rPr kumimoji="1" lang="en-US" altLang="zh-TW" sz="5400" b="1" i="1" smtClean="0">
                                <a:latin typeface="Cambria Math" charset="0"/>
                              </a:rPr>
                            </m:ctrlPr>
                          </m:sSubPr>
                          <m:e>
                            <m:r>
                              <a:rPr kumimoji="1" lang="en-US" altLang="zh-TW" sz="5400" b="1" i="1" smtClean="0">
                                <a:latin typeface="Cambria Math" charset="0"/>
                              </a:rPr>
                              <m:t>𝑬</m:t>
                            </m:r>
                          </m:e>
                          <m:sub>
                            <m:r>
                              <a:rPr kumimoji="1" lang="en-US" altLang="zh-TW" sz="5400" b="1" i="1" smtClean="0">
                                <a:latin typeface="Cambria Math" charset="0"/>
                              </a:rPr>
                              <m:t>𝒕𝒐𝒕𝒂𝒍</m:t>
                            </m:r>
                          </m:sub>
                        </m:sSub>
                      </m:den>
                    </m:f>
                  </m:oMath>
                </a14:m>
                <a:r>
                  <a:rPr kumimoji="1" lang="en-US" altLang="zh-TW" sz="5400" b="1" dirty="0" smtClean="0"/>
                  <a:t>=</a:t>
                </a:r>
                <a14:m>
                  <m:oMath xmlns:m="http://schemas.openxmlformats.org/officeDocument/2006/math">
                    <m:f>
                      <m:fPr>
                        <m:ctrlPr>
                          <a:rPr kumimoji="1" lang="mr-IN" altLang="zh-TW" sz="5400" b="1" i="1" dirty="0" smtClean="0">
                            <a:latin typeface="Cambria Math" charset="0"/>
                          </a:rPr>
                        </m:ctrlPr>
                      </m:fPr>
                      <m:num>
                        <m:sSub>
                          <m:sSubPr>
                            <m:ctrlPr>
                              <a:rPr kumimoji="1" lang="en-US" altLang="zh-TW" sz="5400" b="1" i="1" dirty="0" smtClean="0">
                                <a:latin typeface="Cambria Math" charset="0"/>
                              </a:rPr>
                            </m:ctrlPr>
                          </m:sSubPr>
                          <m:e>
                            <m:r>
                              <a:rPr kumimoji="1" lang="en-US" altLang="zh-TW" sz="5400" b="1" i="1" dirty="0" smtClean="0">
                                <a:latin typeface="Cambria Math" charset="0"/>
                              </a:rPr>
                              <m:t>𝑬</m:t>
                            </m:r>
                          </m:e>
                          <m:sub>
                            <m:r>
                              <a:rPr kumimoji="1" lang="en-US" altLang="zh-TW" sz="5400" b="1" i="1" dirty="0" smtClean="0">
                                <a:latin typeface="Cambria Math" charset="0"/>
                              </a:rPr>
                              <m:t>𝟏𝟎</m:t>
                            </m:r>
                          </m:sub>
                        </m:sSub>
                      </m:num>
                      <m:den>
                        <m:sSub>
                          <m:sSubPr>
                            <m:ctrlPr>
                              <a:rPr kumimoji="1" lang="en-US" altLang="zh-TW" sz="5400" b="1" i="1" dirty="0" smtClean="0">
                                <a:latin typeface="Cambria Math" charset="0"/>
                              </a:rPr>
                            </m:ctrlPr>
                          </m:sSubPr>
                          <m:e>
                            <m:r>
                              <a:rPr kumimoji="1" lang="en-US" altLang="zh-TW" sz="5400" b="1" i="1" dirty="0" smtClean="0">
                                <a:latin typeface="Cambria Math" charset="0"/>
                              </a:rPr>
                              <m:t>𝑬</m:t>
                            </m:r>
                          </m:e>
                          <m:sub>
                            <m:r>
                              <a:rPr kumimoji="1" lang="en-US" altLang="zh-TW" sz="5400" b="1" i="1" dirty="0" smtClean="0">
                                <a:latin typeface="Cambria Math" charset="0"/>
                              </a:rPr>
                              <m:t>𝒕𝒐𝒕𝒂𝒍</m:t>
                            </m:r>
                          </m:sub>
                        </m:sSub>
                      </m:den>
                    </m:f>
                  </m:oMath>
                </a14:m>
                <a:endParaRPr kumimoji="1" lang="zh-TW" altLang="en-US" sz="5400" b="1" dirty="0"/>
              </a:p>
            </p:txBody>
          </p:sp>
        </mc:Choice>
        <mc:Fallback>
          <p:sp>
            <p:nvSpPr>
              <p:cNvPr id="32" name="文字方塊 31"/>
              <p:cNvSpPr txBox="1">
                <a:spLocks noRot="1" noChangeAspect="1" noMove="1" noResize="1" noEditPoints="1" noAdjustHandles="1" noChangeArrowheads="1" noChangeShapeType="1" noTextEdit="1"/>
              </p:cNvSpPr>
              <p:nvPr/>
            </p:nvSpPr>
            <p:spPr>
              <a:xfrm>
                <a:off x="11769533" y="13013488"/>
                <a:ext cx="6611041" cy="1352871"/>
              </a:xfrm>
              <a:prstGeom prst="rect">
                <a:avLst/>
              </a:prstGeom>
              <a:blipFill rotWithShape="0">
                <a:blip r:embed="rId22"/>
                <a:stretch>
                  <a:fillRect l="-92" b="-9910"/>
                </a:stretch>
              </a:blipFill>
            </p:spPr>
            <p:txBody>
              <a:bodyPr/>
              <a:lstStyle/>
              <a:p>
                <a:r>
                  <a:rPr lang="zh-TW" altLang="en-US">
                    <a:noFill/>
                  </a:rPr>
                  <a:t> </a:t>
                </a:r>
              </a:p>
            </p:txBody>
          </p:sp>
        </mc:Fallback>
      </mc:AlternateContent>
      <p:pic>
        <p:nvPicPr>
          <p:cNvPr id="35" name="圖片 34"/>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688481" y="10758510"/>
            <a:ext cx="7602765" cy="7251634"/>
          </a:xfrm>
          <a:prstGeom prst="rect">
            <a:avLst/>
          </a:prstGeom>
        </p:spPr>
      </p:pic>
      <p:sp>
        <p:nvSpPr>
          <p:cNvPr id="36" name="文字方塊 35"/>
          <p:cNvSpPr txBox="1"/>
          <p:nvPr/>
        </p:nvSpPr>
        <p:spPr>
          <a:xfrm>
            <a:off x="3974628" y="19170662"/>
            <a:ext cx="7332336" cy="1354217"/>
          </a:xfrm>
          <a:prstGeom prst="rect">
            <a:avLst/>
          </a:prstGeom>
          <a:noFill/>
        </p:spPr>
        <p:txBody>
          <a:bodyPr wrap="square" rtlCol="0">
            <a:spAutoFit/>
          </a:bodyPr>
          <a:lstStyle/>
          <a:p>
            <a:r>
              <a:rPr kumimoji="1" lang="en-US" altLang="zh-TW" b="1" dirty="0"/>
              <a:t>e</a:t>
            </a:r>
            <a:r>
              <a:rPr kumimoji="1" lang="en-US" altLang="zh-TW" b="1" dirty="0" smtClean="0"/>
              <a:t>-like Pion</a:t>
            </a:r>
            <a:endParaRPr kumimoji="1" lang="zh-TW" altLang="en-US" b="1" dirty="0"/>
          </a:p>
        </p:txBody>
      </p:sp>
      <p:sp>
        <p:nvSpPr>
          <p:cNvPr id="43" name="文字方塊 42"/>
          <p:cNvSpPr txBox="1"/>
          <p:nvPr/>
        </p:nvSpPr>
        <p:spPr>
          <a:xfrm>
            <a:off x="19507255" y="10620530"/>
            <a:ext cx="9736364" cy="8402300"/>
          </a:xfrm>
          <a:prstGeom prst="rect">
            <a:avLst/>
          </a:prstGeom>
          <a:noFill/>
        </p:spPr>
        <p:txBody>
          <a:bodyPr wrap="square" rtlCol="0">
            <a:spAutoFit/>
          </a:bodyPr>
          <a:lstStyle/>
          <a:p>
            <a:pPr marL="1143000" indent="-1143000">
              <a:buAutoNum type="arabicPeriod"/>
            </a:pPr>
            <a:r>
              <a:rPr kumimoji="1" lang="en-US" altLang="zh-TW" sz="5400" dirty="0"/>
              <a:t>EM Shower Containment Cuts</a:t>
            </a:r>
          </a:p>
          <a:p>
            <a:pPr marL="1143000" indent="-1143000">
              <a:buAutoNum type="arabicPeriod"/>
            </a:pPr>
            <a:endParaRPr kumimoji="1" lang="en-US" altLang="zh-TW" sz="5400" dirty="0" smtClean="0"/>
          </a:p>
          <a:p>
            <a:pPr marL="1143000" indent="-1143000">
              <a:buAutoNum type="arabicPeriod"/>
            </a:pPr>
            <a:endParaRPr kumimoji="1" lang="en-US" altLang="zh-TW" sz="5400" dirty="0" smtClean="0"/>
          </a:p>
          <a:p>
            <a:pPr marL="1143000" indent="-1143000">
              <a:buAutoNum type="arabicPeriod"/>
            </a:pPr>
            <a:endParaRPr kumimoji="1" lang="en-US" altLang="zh-TW" sz="5400" dirty="0" smtClean="0"/>
          </a:p>
          <a:p>
            <a:pPr marL="1143000" indent="-1143000">
              <a:buAutoNum type="arabicPeriod"/>
            </a:pPr>
            <a:endParaRPr kumimoji="1" lang="en-US" altLang="zh-TW" sz="5400" dirty="0" smtClean="0"/>
          </a:p>
          <a:p>
            <a:pPr marL="1143000" indent="-1143000">
              <a:buAutoNum type="arabicPeriod"/>
            </a:pPr>
            <a:r>
              <a:rPr kumimoji="1" lang="en-US" altLang="zh-TW" sz="5400" dirty="0" smtClean="0"/>
              <a:t>Energy </a:t>
            </a:r>
            <a:r>
              <a:rPr kumimoji="1" lang="en-US" altLang="zh-TW" sz="5400" dirty="0"/>
              <a:t>Leakage to the Hadronic Calorimeter </a:t>
            </a:r>
            <a:r>
              <a:rPr kumimoji="1" lang="en-US" altLang="zh-TW" sz="5400" dirty="0" smtClean="0"/>
              <a:t>Cut</a:t>
            </a:r>
          </a:p>
          <a:p>
            <a:pPr marL="1143000" indent="-1143000">
              <a:buAutoNum type="arabicPeriod"/>
            </a:pPr>
            <a:endParaRPr kumimoji="1" lang="en-US" altLang="zh-TW" sz="5400" dirty="0" smtClean="0"/>
          </a:p>
          <a:p>
            <a:pPr marL="1143000" indent="-1143000">
              <a:buAutoNum type="arabicPeriod"/>
            </a:pPr>
            <a:endParaRPr kumimoji="1" lang="en-US" altLang="zh-TW" sz="5400" dirty="0"/>
          </a:p>
          <a:p>
            <a:pPr marL="1143000" indent="-1143000">
              <a:buAutoNum type="arabicPeriod"/>
            </a:pPr>
            <a:endParaRPr kumimoji="1" lang="en-US" altLang="zh-TW" sz="5400" dirty="0" smtClean="0"/>
          </a:p>
        </p:txBody>
      </p:sp>
      <p:sp>
        <p:nvSpPr>
          <p:cNvPr id="45" name="文字方塊 44"/>
          <p:cNvSpPr txBox="1"/>
          <p:nvPr/>
        </p:nvSpPr>
        <p:spPr>
          <a:xfrm>
            <a:off x="20243281" y="16242054"/>
            <a:ext cx="8361028" cy="1446550"/>
          </a:xfrm>
          <a:prstGeom prst="rect">
            <a:avLst/>
          </a:prstGeom>
          <a:noFill/>
        </p:spPr>
        <p:txBody>
          <a:bodyPr wrap="square" rtlCol="0">
            <a:spAutoFit/>
          </a:bodyPr>
          <a:lstStyle/>
          <a:p>
            <a:r>
              <a:rPr kumimoji="1" lang="en-US" altLang="zh-TW" sz="4400" dirty="0"/>
              <a:t>N</a:t>
            </a:r>
            <a:r>
              <a:rPr kumimoji="1" lang="en-US" altLang="zh-TW" sz="4400" dirty="0" smtClean="0"/>
              <a:t>o </a:t>
            </a:r>
            <a:r>
              <a:rPr kumimoji="1" lang="en-US" altLang="zh-TW" sz="4400" dirty="0"/>
              <a:t>more than 0.4% energy fraction in the Hadronic Part.</a:t>
            </a:r>
            <a:endParaRPr kumimoji="1" lang="zh-TW" altLang="en-US" sz="4400" dirty="0"/>
          </a:p>
        </p:txBody>
      </p:sp>
      <p:sp>
        <p:nvSpPr>
          <p:cNvPr id="77" name="文字方塊 76"/>
          <p:cNvSpPr txBox="1"/>
          <p:nvPr/>
        </p:nvSpPr>
        <p:spPr>
          <a:xfrm>
            <a:off x="20150915" y="11301555"/>
            <a:ext cx="8361028" cy="1446550"/>
          </a:xfrm>
          <a:prstGeom prst="rect">
            <a:avLst/>
          </a:prstGeom>
          <a:noFill/>
        </p:spPr>
        <p:txBody>
          <a:bodyPr wrap="square" rtlCol="0">
            <a:spAutoFit/>
          </a:bodyPr>
          <a:lstStyle/>
          <a:p>
            <a:r>
              <a:rPr kumimoji="1" lang="en-US" altLang="zh-TW" sz="4400" dirty="0" smtClean="0"/>
              <a:t>a. [Energy </a:t>
            </a:r>
            <a:r>
              <a:rPr kumimoji="1" lang="en-US" altLang="zh-TW" sz="4400" dirty="0" smtClean="0"/>
              <a:t>in five rings/ Total energy] need to bigger than 99%</a:t>
            </a:r>
            <a:endParaRPr kumimoji="1" lang="zh-TW" altLang="en-US" sz="4400" dirty="0"/>
          </a:p>
        </p:txBody>
      </p:sp>
      <p:pic>
        <p:nvPicPr>
          <p:cNvPr id="79" name="圖片 7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3137555" y="13049824"/>
            <a:ext cx="1675146" cy="1690514"/>
          </a:xfrm>
          <a:prstGeom prst="rect">
            <a:avLst/>
          </a:prstGeom>
        </p:spPr>
      </p:pic>
      <p:pic>
        <p:nvPicPr>
          <p:cNvPr id="46" name="圖片 4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0925838" y="13222087"/>
            <a:ext cx="1189877" cy="1231481"/>
          </a:xfrm>
          <a:prstGeom prst="rect">
            <a:avLst/>
          </a:prstGeom>
        </p:spPr>
      </p:pic>
      <p:sp>
        <p:nvSpPr>
          <p:cNvPr id="48" name="文字方塊 47"/>
          <p:cNvSpPr txBox="1"/>
          <p:nvPr/>
        </p:nvSpPr>
        <p:spPr>
          <a:xfrm flipH="1">
            <a:off x="22303691" y="13198302"/>
            <a:ext cx="343325" cy="1354217"/>
          </a:xfrm>
          <a:prstGeom prst="rect">
            <a:avLst/>
          </a:prstGeom>
          <a:noFill/>
        </p:spPr>
        <p:txBody>
          <a:bodyPr wrap="square" rtlCol="0">
            <a:spAutoFit/>
          </a:bodyPr>
          <a:lstStyle/>
          <a:p>
            <a:r>
              <a:rPr kumimoji="1" lang="en-US" altLang="zh-TW" dirty="0" smtClean="0"/>
              <a:t>/</a:t>
            </a:r>
            <a:endParaRPr kumimoji="1" lang="zh-TW" altLang="en-US" dirty="0"/>
          </a:p>
        </p:txBody>
      </p:sp>
      <p:sp>
        <p:nvSpPr>
          <p:cNvPr id="49" name="文字方塊 48"/>
          <p:cNvSpPr txBox="1"/>
          <p:nvPr/>
        </p:nvSpPr>
        <p:spPr>
          <a:xfrm>
            <a:off x="25356328" y="13510219"/>
            <a:ext cx="2618682" cy="830997"/>
          </a:xfrm>
          <a:prstGeom prst="rect">
            <a:avLst/>
          </a:prstGeom>
          <a:noFill/>
        </p:spPr>
        <p:txBody>
          <a:bodyPr wrap="square" rtlCol="0">
            <a:spAutoFit/>
          </a:bodyPr>
          <a:lstStyle/>
          <a:p>
            <a:r>
              <a:rPr kumimoji="1" lang="en-US" altLang="zh-TW" sz="4800" dirty="0" smtClean="0"/>
              <a:t>&gt; 0.85</a:t>
            </a:r>
            <a:endParaRPr kumimoji="1" lang="zh-TW" altLang="en-US" sz="4800" dirty="0"/>
          </a:p>
        </p:txBody>
      </p:sp>
      <p:sp>
        <p:nvSpPr>
          <p:cNvPr id="83" name="文字方塊 82"/>
          <p:cNvSpPr txBox="1"/>
          <p:nvPr/>
        </p:nvSpPr>
        <p:spPr>
          <a:xfrm>
            <a:off x="22080590" y="19352161"/>
            <a:ext cx="7332336" cy="1354217"/>
          </a:xfrm>
          <a:prstGeom prst="rect">
            <a:avLst/>
          </a:prstGeom>
          <a:noFill/>
        </p:spPr>
        <p:txBody>
          <a:bodyPr wrap="square" rtlCol="0">
            <a:spAutoFit/>
          </a:bodyPr>
          <a:lstStyle/>
          <a:p>
            <a:r>
              <a:rPr kumimoji="1" lang="en-US" altLang="zh-TW" b="1" dirty="0" smtClean="0"/>
              <a:t>Results</a:t>
            </a:r>
            <a:endParaRPr kumimoji="1" lang="zh-TW" altLang="en-US" b="1" dirty="0"/>
          </a:p>
        </p:txBody>
      </p:sp>
      <p:pic>
        <p:nvPicPr>
          <p:cNvPr id="59" name="圖片 58"/>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7647533" y="9169429"/>
            <a:ext cx="1338073" cy="1495982"/>
          </a:xfrm>
          <a:prstGeom prst="rect">
            <a:avLst/>
          </a:prstGeom>
        </p:spPr>
      </p:pic>
      <p:sp>
        <p:nvSpPr>
          <p:cNvPr id="69" name="文字方塊 68"/>
          <p:cNvSpPr txBox="1"/>
          <p:nvPr/>
        </p:nvSpPr>
        <p:spPr>
          <a:xfrm>
            <a:off x="2253216" y="21097691"/>
            <a:ext cx="10453127" cy="4832092"/>
          </a:xfrm>
          <a:prstGeom prst="rect">
            <a:avLst/>
          </a:prstGeom>
          <a:noFill/>
        </p:spPr>
        <p:txBody>
          <a:bodyPr wrap="square" rtlCol="0">
            <a:spAutoFit/>
          </a:bodyPr>
          <a:lstStyle/>
          <a:p>
            <a:r>
              <a:rPr kumimoji="1" lang="en-US" altLang="zh-TW" sz="4400" dirty="0" smtClean="0"/>
              <a:t>There are two types of e-like pion:</a:t>
            </a:r>
          </a:p>
          <a:p>
            <a:pPr marL="742950" indent="-742950">
              <a:buAutoNum type="arabicPeriod"/>
            </a:pPr>
            <a:r>
              <a:rPr kumimoji="1" lang="en-US" altLang="zh-TW" sz="4400" dirty="0" smtClean="0">
                <a:solidFill>
                  <a:srgbClr val="FF0000"/>
                </a:solidFill>
              </a:rPr>
              <a:t>Early EM showering:</a:t>
            </a:r>
            <a:endParaRPr kumimoji="1" lang="en-US" altLang="zh-TW" sz="4400" dirty="0">
              <a:solidFill>
                <a:srgbClr val="FF0000"/>
              </a:solidFill>
            </a:endParaRPr>
          </a:p>
          <a:p>
            <a:pPr marL="742950" indent="-742950">
              <a:buAutoNum type="arabicPeriod"/>
            </a:pPr>
            <a:endParaRPr kumimoji="1" lang="en-US" altLang="zh-TW" sz="4400" dirty="0" smtClean="0"/>
          </a:p>
          <a:p>
            <a:pPr marL="742950" indent="-742950">
              <a:buAutoNum type="arabicPeriod"/>
            </a:pPr>
            <a:endParaRPr kumimoji="1" lang="en-US" altLang="zh-TW" sz="4400" dirty="0" smtClean="0"/>
          </a:p>
          <a:p>
            <a:pPr marL="742950" indent="-742950">
              <a:buAutoNum type="arabicPeriod"/>
            </a:pPr>
            <a:endParaRPr kumimoji="1" lang="en-US" altLang="zh-TW" sz="4400" dirty="0"/>
          </a:p>
          <a:p>
            <a:pPr marL="742950" indent="-742950">
              <a:buAutoNum type="arabicPeriod"/>
            </a:pPr>
            <a:endParaRPr kumimoji="1" lang="en-US" altLang="zh-TW" sz="4400" dirty="0" smtClean="0"/>
          </a:p>
          <a:p>
            <a:pPr marL="742950" indent="-742950">
              <a:buAutoNum type="arabicPeriod"/>
            </a:pPr>
            <a:r>
              <a:rPr kumimoji="1" lang="en-US" altLang="zh-TW" sz="4400" dirty="0" smtClean="0">
                <a:solidFill>
                  <a:srgbClr val="FF0000"/>
                </a:solidFill>
              </a:rPr>
              <a:t>Late EM showering :</a:t>
            </a:r>
            <a:endParaRPr kumimoji="1" lang="zh-TW" altLang="en-US" sz="4400" dirty="0">
              <a:solidFill>
                <a:srgbClr val="FF0000"/>
              </a:solidFill>
            </a:endParaRPr>
          </a:p>
        </p:txBody>
      </p:sp>
      <mc:AlternateContent xmlns:mc="http://schemas.openxmlformats.org/markup-compatibility/2006">
        <mc:Choice xmlns:a14="http://schemas.microsoft.com/office/drawing/2010/main" Requires="a14">
          <p:sp>
            <p:nvSpPr>
              <p:cNvPr id="89" name="文字方塊 88"/>
              <p:cNvSpPr txBox="1"/>
              <p:nvPr/>
            </p:nvSpPr>
            <p:spPr>
              <a:xfrm>
                <a:off x="19134781" y="20666983"/>
                <a:ext cx="10857539" cy="5890330"/>
              </a:xfrm>
              <a:prstGeom prst="rect">
                <a:avLst/>
              </a:prstGeom>
              <a:noFill/>
            </p:spPr>
            <p:txBody>
              <a:bodyPr wrap="square" rtlCol="0">
                <a:spAutoFit/>
              </a:bodyPr>
              <a:lstStyle/>
              <a:p>
                <a:r>
                  <a:rPr kumimoji="1" lang="en-US" altLang="zh-TW" sz="4400" dirty="0" smtClean="0"/>
                  <a:t>First, after event selections, we </a:t>
                </a:r>
                <a:r>
                  <a:rPr kumimoji="1" lang="en-US" altLang="zh-TW" sz="4400" dirty="0" smtClean="0"/>
                  <a:t>we get </a:t>
                </a:r>
                <a:r>
                  <a:rPr kumimoji="1" lang="en-US" altLang="zh-TW" sz="4400" dirty="0" smtClean="0">
                    <a:solidFill>
                      <a:srgbClr val="FF0000"/>
                    </a:solidFill>
                  </a:rPr>
                  <a:t>background rejection is 3601</a:t>
                </a:r>
                <a:r>
                  <a:rPr kumimoji="1" lang="en-US" altLang="zh-TW" sz="4400" dirty="0" smtClean="0"/>
                  <a:t>, which </a:t>
                </a:r>
                <a:r>
                  <a:rPr kumimoji="1" lang="en-US" altLang="zh-TW" sz="4400" dirty="0" smtClean="0">
                    <a:solidFill>
                      <a:srgbClr val="FF0000"/>
                    </a:solidFill>
                  </a:rPr>
                  <a:t>reject the ”real pion”</a:t>
                </a:r>
                <a:r>
                  <a:rPr kumimoji="1" lang="en-US" altLang="zh-TW" sz="4400" dirty="0" smtClean="0"/>
                  <a:t>.</a:t>
                </a:r>
              </a:p>
              <a:p>
                <a:endParaRPr kumimoji="1" lang="en-US" altLang="zh-TW" sz="4400" dirty="0"/>
              </a:p>
              <a:p>
                <a:r>
                  <a:rPr kumimoji="1" lang="en-US" altLang="zh-TW" sz="4400" dirty="0" smtClean="0"/>
                  <a:t> Second, </a:t>
                </a:r>
                <a:r>
                  <a:rPr kumimoji="1" lang="en-US" altLang="zh-TW" sz="4400" dirty="0" smtClean="0"/>
                  <a:t>We </a:t>
                </a:r>
                <a:r>
                  <a:rPr kumimoji="1" lang="en-US" altLang="zh-TW" sz="4400" dirty="0" smtClean="0"/>
                  <a:t>use </a:t>
                </a:r>
                <a14:m>
                  <m:oMath xmlns:m="http://schemas.openxmlformats.org/officeDocument/2006/math">
                    <m:f>
                      <m:fPr>
                        <m:ctrlPr>
                          <a:rPr kumimoji="1" lang="mr-IN" altLang="zh-TW" sz="4400" b="1" i="1" dirty="0">
                            <a:latin typeface="Cambria Math" charset="0"/>
                          </a:rPr>
                        </m:ctrlPr>
                      </m:fPr>
                      <m:num>
                        <m:sSub>
                          <m:sSubPr>
                            <m:ctrlPr>
                              <a:rPr kumimoji="1" lang="en-US" altLang="zh-TW" sz="4400" b="1" i="1" dirty="0">
                                <a:latin typeface="Cambria Math" charset="0"/>
                              </a:rPr>
                            </m:ctrlPr>
                          </m:sSubPr>
                          <m:e>
                            <m:r>
                              <a:rPr kumimoji="1" lang="en-US" altLang="zh-TW" sz="4400" b="1" i="1" dirty="0">
                                <a:latin typeface="Cambria Math" charset="0"/>
                              </a:rPr>
                              <m:t>𝑬</m:t>
                            </m:r>
                          </m:e>
                          <m:sub>
                            <m:r>
                              <a:rPr kumimoji="1" lang="en-US" altLang="zh-TW" sz="4400" b="1" i="1" dirty="0">
                                <a:latin typeface="Cambria Math" charset="0"/>
                              </a:rPr>
                              <m:t>𝟏𝟎</m:t>
                            </m:r>
                          </m:sub>
                        </m:sSub>
                      </m:num>
                      <m:den>
                        <m:sSub>
                          <m:sSubPr>
                            <m:ctrlPr>
                              <a:rPr kumimoji="1" lang="en-US" altLang="zh-TW" sz="4400" b="1" i="1" dirty="0">
                                <a:latin typeface="Cambria Math" charset="0"/>
                              </a:rPr>
                            </m:ctrlPr>
                          </m:sSubPr>
                          <m:e>
                            <m:r>
                              <a:rPr kumimoji="1" lang="en-US" altLang="zh-TW" sz="4400" b="1" i="1" dirty="0">
                                <a:latin typeface="Cambria Math" charset="0"/>
                              </a:rPr>
                              <m:t>𝑬</m:t>
                            </m:r>
                          </m:e>
                          <m:sub>
                            <m:r>
                              <a:rPr kumimoji="1" lang="en-US" altLang="zh-TW" sz="4400" b="1" i="1" dirty="0">
                                <a:latin typeface="Cambria Math" charset="0"/>
                              </a:rPr>
                              <m:t>𝒕𝒐𝒕𝒂𝒍</m:t>
                            </m:r>
                          </m:sub>
                        </m:sSub>
                      </m:den>
                    </m:f>
                    <m:r>
                      <a:rPr kumimoji="1" lang="en-US" altLang="zh-TW" sz="4400" b="1" i="1" dirty="0">
                        <a:latin typeface="Cambria Math" charset="0"/>
                      </a:rPr>
                      <m:t> </m:t>
                    </m:r>
                  </m:oMath>
                </a14:m>
                <a:r>
                  <a:rPr kumimoji="1" lang="en-US" altLang="zh-TW" sz="4400" dirty="0" smtClean="0"/>
                  <a:t>&gt; 0.18,0.20,0.22 to </a:t>
                </a:r>
                <a:r>
                  <a:rPr kumimoji="1" lang="en-US" altLang="zh-TW" sz="4400" dirty="0" smtClean="0">
                    <a:solidFill>
                      <a:srgbClr val="FF0000"/>
                    </a:solidFill>
                  </a:rPr>
                  <a:t>reject Late EM showering</a:t>
                </a:r>
                <a:r>
                  <a:rPr kumimoji="1" lang="en-US" altLang="zh-TW" sz="4400" dirty="0" smtClean="0"/>
                  <a:t>, seeing </a:t>
                </a:r>
                <a:r>
                  <a:rPr kumimoji="1" lang="en-US" altLang="zh-TW" sz="4400" dirty="0" smtClean="0">
                    <a:solidFill>
                      <a:srgbClr val="FF0000"/>
                    </a:solidFill>
                  </a:rPr>
                  <a:t>how many e-like pion can be rejected, </a:t>
                </a:r>
                <a:r>
                  <a:rPr kumimoji="1" lang="en-US" altLang="zh-TW" sz="4400" dirty="0" smtClean="0">
                    <a:solidFill>
                      <a:srgbClr val="FF0000"/>
                    </a:solidFill>
                  </a:rPr>
                  <a:t>and the electron can be reserved.</a:t>
                </a:r>
                <a:r>
                  <a:rPr kumimoji="1" lang="en-US" altLang="zh-TW" sz="4400" dirty="0" smtClean="0">
                    <a:solidFill>
                      <a:srgbClr val="FF0000"/>
                    </a:solidFill>
                  </a:rPr>
                  <a:t>  </a:t>
                </a:r>
                <a:endParaRPr kumimoji="1" lang="zh-TW" altLang="en-US" sz="4400" dirty="0">
                  <a:solidFill>
                    <a:srgbClr val="FF0000"/>
                  </a:solidFill>
                </a:endParaRPr>
              </a:p>
            </p:txBody>
          </p:sp>
        </mc:Choice>
        <mc:Fallback>
          <p:sp>
            <p:nvSpPr>
              <p:cNvPr id="89" name="文字方塊 88"/>
              <p:cNvSpPr txBox="1">
                <a:spLocks noRot="1" noChangeAspect="1" noMove="1" noResize="1" noEditPoints="1" noAdjustHandles="1" noChangeArrowheads="1" noChangeShapeType="1" noTextEdit="1"/>
              </p:cNvSpPr>
              <p:nvPr/>
            </p:nvSpPr>
            <p:spPr>
              <a:xfrm>
                <a:off x="19134781" y="20666983"/>
                <a:ext cx="10857539" cy="5890330"/>
              </a:xfrm>
              <a:prstGeom prst="rect">
                <a:avLst/>
              </a:prstGeom>
              <a:blipFill rotWithShape="0">
                <a:blip r:embed="rId26"/>
                <a:stretch>
                  <a:fillRect l="-2302" t="-2068" r="-1460" b="-3930"/>
                </a:stretch>
              </a:blipFill>
            </p:spPr>
            <p:txBody>
              <a:bodyPr/>
              <a:lstStyle/>
              <a:p>
                <a:r>
                  <a:rPr lang="zh-TW" altLang="en-US">
                    <a:noFill/>
                  </a:rPr>
                  <a:t> </a:t>
                </a:r>
              </a:p>
            </p:txBody>
          </p:sp>
        </mc:Fallback>
      </mc:AlternateContent>
      <p:sp>
        <p:nvSpPr>
          <p:cNvPr id="8" name="文字方塊 7"/>
          <p:cNvSpPr txBox="1"/>
          <p:nvPr/>
        </p:nvSpPr>
        <p:spPr>
          <a:xfrm>
            <a:off x="20158381" y="13343689"/>
            <a:ext cx="2580414" cy="830997"/>
          </a:xfrm>
          <a:prstGeom prst="rect">
            <a:avLst/>
          </a:prstGeom>
          <a:noFill/>
        </p:spPr>
        <p:txBody>
          <a:bodyPr wrap="square" rtlCol="0">
            <a:spAutoFit/>
          </a:bodyPr>
          <a:lstStyle/>
          <a:p>
            <a:r>
              <a:rPr kumimoji="1" lang="en-US" altLang="zh-TW" sz="4800" dirty="0" smtClean="0"/>
              <a:t>b.</a:t>
            </a:r>
            <a:endParaRPr kumimoji="1" lang="zh-TW" altLang="en-US" sz="4800" dirty="0"/>
          </a:p>
        </p:txBody>
      </p:sp>
      <mc:AlternateContent xmlns:mc="http://schemas.openxmlformats.org/markup-compatibility/2006">
        <mc:Choice xmlns:a14="http://schemas.microsoft.com/office/drawing/2010/main" Requires="a14">
          <p:sp>
            <p:nvSpPr>
              <p:cNvPr id="11" name="文字方塊 10"/>
              <p:cNvSpPr txBox="1"/>
              <p:nvPr/>
            </p:nvSpPr>
            <p:spPr>
              <a:xfrm>
                <a:off x="2744055" y="22226355"/>
                <a:ext cx="8305263" cy="3181897"/>
              </a:xfrm>
              <a:prstGeom prst="rect">
                <a:avLst/>
              </a:prstGeom>
              <a:noFill/>
            </p:spPr>
            <p:txBody>
              <a:bodyPr wrap="square" rtlCol="0">
                <a:spAutoFit/>
              </a:bodyPr>
              <a:lstStyle/>
              <a:p>
                <a14:m>
                  <m:oMath xmlns:m="http://schemas.openxmlformats.org/officeDocument/2006/math">
                    <m:f>
                      <m:fPr>
                        <m:ctrlPr>
                          <a:rPr kumimoji="1" lang="mr-IN" altLang="zh-TW" sz="4400" b="1" i="1" dirty="0">
                            <a:latin typeface="Cambria Math" charset="0"/>
                          </a:rPr>
                        </m:ctrlPr>
                      </m:fPr>
                      <m:num>
                        <m:sSub>
                          <m:sSubPr>
                            <m:ctrlPr>
                              <a:rPr kumimoji="1" lang="en-US" altLang="zh-TW" sz="4400" b="1" i="1" dirty="0">
                                <a:latin typeface="Cambria Math" charset="0"/>
                              </a:rPr>
                            </m:ctrlPr>
                          </m:sSubPr>
                          <m:e>
                            <m:r>
                              <a:rPr kumimoji="1" lang="en-US" altLang="zh-TW" sz="4400" b="1" i="1" dirty="0">
                                <a:latin typeface="Cambria Math" charset="0"/>
                              </a:rPr>
                              <m:t>𝑬</m:t>
                            </m:r>
                          </m:e>
                          <m:sub>
                            <m:r>
                              <a:rPr kumimoji="1" lang="en-US" altLang="zh-TW" sz="4400" b="1" i="1" dirty="0">
                                <a:latin typeface="Cambria Math" charset="0"/>
                              </a:rPr>
                              <m:t>𝟏𝟎</m:t>
                            </m:r>
                          </m:sub>
                        </m:sSub>
                      </m:num>
                      <m:den>
                        <m:sSub>
                          <m:sSubPr>
                            <m:ctrlPr>
                              <a:rPr kumimoji="1" lang="en-US" altLang="zh-TW" sz="4400" b="1" i="1" dirty="0">
                                <a:latin typeface="Cambria Math" charset="0"/>
                              </a:rPr>
                            </m:ctrlPr>
                          </m:sSubPr>
                          <m:e>
                            <m:r>
                              <a:rPr kumimoji="1" lang="en-US" altLang="zh-TW" sz="4400" b="1" i="1" dirty="0">
                                <a:latin typeface="Cambria Math" charset="0"/>
                              </a:rPr>
                              <m:t>𝑬</m:t>
                            </m:r>
                          </m:e>
                          <m:sub>
                            <m:r>
                              <a:rPr kumimoji="1" lang="en-US" altLang="zh-TW" sz="4400" b="1" i="1" dirty="0">
                                <a:latin typeface="Cambria Math" charset="0"/>
                              </a:rPr>
                              <m:t>𝒕𝒐𝒕𝒂𝒍</m:t>
                            </m:r>
                          </m:sub>
                        </m:sSub>
                      </m:den>
                    </m:f>
                    <m:r>
                      <a:rPr kumimoji="1" lang="en-US" altLang="zh-TW" sz="4400" b="1" i="1" dirty="0">
                        <a:latin typeface="Cambria Math" charset="0"/>
                      </a:rPr>
                      <m:t> </m:t>
                    </m:r>
                  </m:oMath>
                </a14:m>
                <a:r>
                  <a:rPr kumimoji="1" lang="en-US" altLang="zh-TW" sz="4400" dirty="0" smtClean="0"/>
                  <a:t>is similar to electrons, put most of energy in the front detector, can’t be distinguished from the electrons.</a:t>
                </a:r>
                <a:endParaRPr kumimoji="1" lang="zh-TW" altLang="en-US" sz="4400" dirty="0"/>
              </a:p>
            </p:txBody>
          </p:sp>
        </mc:Choice>
        <mc:Fallback>
          <p:sp>
            <p:nvSpPr>
              <p:cNvPr id="11" name="文字方塊 10"/>
              <p:cNvSpPr txBox="1">
                <a:spLocks noRot="1" noChangeAspect="1" noMove="1" noResize="1" noEditPoints="1" noAdjustHandles="1" noChangeArrowheads="1" noChangeShapeType="1" noTextEdit="1"/>
              </p:cNvSpPr>
              <p:nvPr/>
            </p:nvSpPr>
            <p:spPr>
              <a:xfrm>
                <a:off x="2744055" y="22226355"/>
                <a:ext cx="8305263" cy="3181897"/>
              </a:xfrm>
              <a:prstGeom prst="rect">
                <a:avLst/>
              </a:prstGeom>
              <a:blipFill rotWithShape="0">
                <a:blip r:embed="rId27"/>
                <a:stretch>
                  <a:fillRect l="-2935" r="-6090" b="-8238"/>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2" name="文字方塊 11"/>
              <p:cNvSpPr txBox="1"/>
              <p:nvPr/>
            </p:nvSpPr>
            <p:spPr>
              <a:xfrm>
                <a:off x="2744055" y="25658167"/>
                <a:ext cx="7625298" cy="3181897"/>
              </a:xfrm>
              <a:prstGeom prst="rect">
                <a:avLst/>
              </a:prstGeom>
              <a:noFill/>
            </p:spPr>
            <p:txBody>
              <a:bodyPr wrap="square" rtlCol="0">
                <a:spAutoFit/>
              </a:bodyPr>
              <a:lstStyle/>
              <a:p>
                <a:r>
                  <a:rPr kumimoji="1" lang="en-US" altLang="zh-TW" sz="4400" dirty="0" smtClean="0"/>
                  <a:t>Energy deposit in the backward layers, can be distinguished by the variable we set, the number about </a:t>
                </a:r>
                <a14:m>
                  <m:oMath xmlns:m="http://schemas.openxmlformats.org/officeDocument/2006/math">
                    <m:f>
                      <m:fPr>
                        <m:ctrlPr>
                          <a:rPr kumimoji="1" lang="mr-IN" altLang="zh-TW" sz="4400" b="1" i="1" dirty="0">
                            <a:latin typeface="Cambria Math" charset="0"/>
                          </a:rPr>
                        </m:ctrlPr>
                      </m:fPr>
                      <m:num>
                        <m:sSub>
                          <m:sSubPr>
                            <m:ctrlPr>
                              <a:rPr kumimoji="1" lang="en-US" altLang="zh-TW" sz="4400" b="1" i="1" dirty="0">
                                <a:latin typeface="Cambria Math" charset="0"/>
                              </a:rPr>
                            </m:ctrlPr>
                          </m:sSubPr>
                          <m:e>
                            <m:r>
                              <a:rPr kumimoji="1" lang="en-US" altLang="zh-TW" sz="4400" b="1" i="1" dirty="0">
                                <a:latin typeface="Cambria Math" charset="0"/>
                              </a:rPr>
                              <m:t>𝑬</m:t>
                            </m:r>
                          </m:e>
                          <m:sub>
                            <m:r>
                              <a:rPr kumimoji="1" lang="en-US" altLang="zh-TW" sz="4400" b="1" i="1" dirty="0">
                                <a:latin typeface="Cambria Math" charset="0"/>
                              </a:rPr>
                              <m:t>𝟏𝟎</m:t>
                            </m:r>
                          </m:sub>
                        </m:sSub>
                      </m:num>
                      <m:den>
                        <m:sSub>
                          <m:sSubPr>
                            <m:ctrlPr>
                              <a:rPr kumimoji="1" lang="en-US" altLang="zh-TW" sz="4400" b="1" i="1" dirty="0">
                                <a:latin typeface="Cambria Math" charset="0"/>
                              </a:rPr>
                            </m:ctrlPr>
                          </m:sSubPr>
                          <m:e>
                            <m:r>
                              <a:rPr kumimoji="1" lang="en-US" altLang="zh-TW" sz="4400" b="1" i="1" dirty="0">
                                <a:latin typeface="Cambria Math" charset="0"/>
                              </a:rPr>
                              <m:t>𝑬</m:t>
                            </m:r>
                          </m:e>
                          <m:sub>
                            <m:r>
                              <a:rPr kumimoji="1" lang="en-US" altLang="zh-TW" sz="4400" b="1" i="1" dirty="0">
                                <a:latin typeface="Cambria Math" charset="0"/>
                              </a:rPr>
                              <m:t>𝒕𝒐𝒕𝒂𝒍</m:t>
                            </m:r>
                          </m:sub>
                        </m:sSub>
                      </m:den>
                    </m:f>
                  </m:oMath>
                </a14:m>
                <a:r>
                  <a:rPr kumimoji="1" lang="en-US" altLang="zh-TW" sz="4400" dirty="0" smtClean="0"/>
                  <a:t>=0.18,0.20,0.22</a:t>
                </a:r>
                <a:endParaRPr kumimoji="1" lang="zh-TW" altLang="en-US" sz="4400" dirty="0"/>
              </a:p>
            </p:txBody>
          </p:sp>
        </mc:Choice>
        <mc:Fallback>
          <p:sp>
            <p:nvSpPr>
              <p:cNvPr id="12" name="文字方塊 11"/>
              <p:cNvSpPr txBox="1">
                <a:spLocks noRot="1" noChangeAspect="1" noMove="1" noResize="1" noEditPoints="1" noAdjustHandles="1" noChangeArrowheads="1" noChangeShapeType="1" noTextEdit="1"/>
              </p:cNvSpPr>
              <p:nvPr/>
            </p:nvSpPr>
            <p:spPr>
              <a:xfrm>
                <a:off x="2744055" y="25658167"/>
                <a:ext cx="7625298" cy="3181897"/>
              </a:xfrm>
              <a:prstGeom prst="rect">
                <a:avLst/>
              </a:prstGeom>
              <a:blipFill rotWithShape="0">
                <a:blip r:embed="rId28"/>
                <a:stretch>
                  <a:fillRect l="-3197" t="-3831" r="-2478" b="-1341"/>
                </a:stretch>
              </a:blipFill>
            </p:spPr>
            <p:txBody>
              <a:bodyPr/>
              <a:lstStyle/>
              <a:p>
                <a:r>
                  <a:rPr lang="zh-TW" altLang="en-US">
                    <a:noFill/>
                  </a:rPr>
                  <a:t> </a:t>
                </a:r>
              </a:p>
            </p:txBody>
          </p:sp>
        </mc:Fallback>
      </mc:AlternateContent>
      <p:sp>
        <p:nvSpPr>
          <p:cNvPr id="14" name="文字方塊 13"/>
          <p:cNvSpPr txBox="1"/>
          <p:nvPr/>
        </p:nvSpPr>
        <p:spPr>
          <a:xfrm>
            <a:off x="16890969" y="10282159"/>
            <a:ext cx="3921368" cy="1354217"/>
          </a:xfrm>
          <a:prstGeom prst="rect">
            <a:avLst/>
          </a:prstGeom>
          <a:noFill/>
        </p:spPr>
        <p:txBody>
          <a:bodyPr wrap="square" rtlCol="0">
            <a:spAutoFit/>
          </a:bodyPr>
          <a:lstStyle/>
          <a:p>
            <a:r>
              <a:rPr kumimoji="1" lang="en-US" altLang="zh-TW" smtClean="0"/>
              <a:t>ECAL</a:t>
            </a:r>
            <a:endParaRPr kumimoji="1" lang="zh-TW" altLang="en-US" dirty="0"/>
          </a:p>
        </p:txBody>
      </p:sp>
      <p:sp>
        <p:nvSpPr>
          <p:cNvPr id="15" name="文字方塊 14"/>
          <p:cNvSpPr txBox="1"/>
          <p:nvPr/>
        </p:nvSpPr>
        <p:spPr>
          <a:xfrm>
            <a:off x="10339577" y="10511938"/>
            <a:ext cx="5221309" cy="707886"/>
          </a:xfrm>
          <a:prstGeom prst="rect">
            <a:avLst/>
          </a:prstGeom>
          <a:noFill/>
        </p:spPr>
        <p:txBody>
          <a:bodyPr wrap="square" rtlCol="0">
            <a:spAutoFit/>
          </a:bodyPr>
          <a:lstStyle/>
          <a:p>
            <a:r>
              <a:rPr kumimoji="1" lang="en-US" altLang="zh-TW" sz="4000" dirty="0" smtClean="0"/>
              <a:t>First 10 layers energy</a:t>
            </a:r>
            <a:endParaRPr kumimoji="1" lang="zh-TW" altLang="en-US" sz="4000" dirty="0"/>
          </a:p>
        </p:txBody>
      </p:sp>
      <p:sp>
        <p:nvSpPr>
          <p:cNvPr id="16" name="文字方塊 15"/>
          <p:cNvSpPr txBox="1"/>
          <p:nvPr/>
        </p:nvSpPr>
        <p:spPr>
          <a:xfrm>
            <a:off x="12274388" y="11407628"/>
            <a:ext cx="7422003" cy="1354217"/>
          </a:xfrm>
          <a:prstGeom prst="rect">
            <a:avLst/>
          </a:prstGeom>
          <a:noFill/>
        </p:spPr>
        <p:txBody>
          <a:bodyPr wrap="square" rtlCol="0">
            <a:spAutoFit/>
          </a:bodyPr>
          <a:lstStyle/>
          <a:p>
            <a:r>
              <a:rPr kumimoji="1" lang="en-US" altLang="zh-TW" dirty="0" smtClean="0"/>
              <a:t>Total energy</a:t>
            </a:r>
            <a:endParaRPr kumimoji="1" lang="zh-TW" altLang="en-US" dirty="0"/>
          </a:p>
        </p:txBody>
      </p:sp>
      <mc:AlternateContent xmlns:mc="http://schemas.openxmlformats.org/markup-compatibility/2006">
        <mc:Choice xmlns:a14="http://schemas.microsoft.com/office/drawing/2010/main" Requires="a14">
          <p:sp>
            <p:nvSpPr>
              <p:cNvPr id="18" name="文字方塊 17"/>
              <p:cNvSpPr txBox="1"/>
              <p:nvPr/>
            </p:nvSpPr>
            <p:spPr>
              <a:xfrm>
                <a:off x="3261474" y="18164960"/>
                <a:ext cx="7653254" cy="1054456"/>
              </a:xfrm>
              <a:prstGeom prst="rect">
                <a:avLst/>
              </a:prstGeom>
              <a:noFill/>
            </p:spPr>
            <p:txBody>
              <a:bodyPr wrap="square" rtlCol="0">
                <a:spAutoFit/>
              </a:bodyPr>
              <a:lstStyle/>
              <a:p>
                <a:r>
                  <a:rPr kumimoji="1" lang="en-US" altLang="zh-TW" sz="4000" dirty="0" smtClean="0"/>
                  <a:t>Data/MC comparison for </a:t>
                </a:r>
                <a14:m>
                  <m:oMath xmlns:m="http://schemas.openxmlformats.org/officeDocument/2006/math">
                    <m:f>
                      <m:fPr>
                        <m:ctrlPr>
                          <a:rPr kumimoji="1" lang="mr-IN" altLang="zh-TW" sz="4000" b="1" i="1" dirty="0">
                            <a:latin typeface="Cambria Math" charset="0"/>
                          </a:rPr>
                        </m:ctrlPr>
                      </m:fPr>
                      <m:num>
                        <m:sSub>
                          <m:sSubPr>
                            <m:ctrlPr>
                              <a:rPr kumimoji="1" lang="en-US" altLang="zh-TW" sz="4000" b="1" i="1" dirty="0">
                                <a:latin typeface="Cambria Math" charset="0"/>
                              </a:rPr>
                            </m:ctrlPr>
                          </m:sSubPr>
                          <m:e>
                            <m:r>
                              <a:rPr kumimoji="1" lang="en-US" altLang="zh-TW" sz="4000" b="1" i="1" dirty="0">
                                <a:latin typeface="Cambria Math" charset="0"/>
                              </a:rPr>
                              <m:t>𝑬</m:t>
                            </m:r>
                          </m:e>
                          <m:sub>
                            <m:r>
                              <a:rPr kumimoji="1" lang="en-US" altLang="zh-TW" sz="4000" b="1" i="1" dirty="0">
                                <a:latin typeface="Cambria Math" charset="0"/>
                              </a:rPr>
                              <m:t>𝟏𝟎</m:t>
                            </m:r>
                          </m:sub>
                        </m:sSub>
                      </m:num>
                      <m:den>
                        <m:sSub>
                          <m:sSubPr>
                            <m:ctrlPr>
                              <a:rPr kumimoji="1" lang="en-US" altLang="zh-TW" sz="4000" b="1" i="1" dirty="0">
                                <a:latin typeface="Cambria Math" charset="0"/>
                              </a:rPr>
                            </m:ctrlPr>
                          </m:sSubPr>
                          <m:e>
                            <m:r>
                              <a:rPr kumimoji="1" lang="en-US" altLang="zh-TW" sz="4000" b="1" i="1" dirty="0">
                                <a:latin typeface="Cambria Math" charset="0"/>
                              </a:rPr>
                              <m:t>𝑬</m:t>
                            </m:r>
                          </m:e>
                          <m:sub>
                            <m:r>
                              <a:rPr kumimoji="1" lang="en-US" altLang="zh-TW" sz="4000" b="1" i="1" dirty="0">
                                <a:latin typeface="Cambria Math" charset="0"/>
                              </a:rPr>
                              <m:t>𝒕𝒐𝒕𝒂𝒍</m:t>
                            </m:r>
                          </m:sub>
                        </m:sSub>
                      </m:den>
                    </m:f>
                  </m:oMath>
                </a14:m>
                <a:r>
                  <a:rPr kumimoji="1" lang="en-US" altLang="zh-TW" sz="4000" dirty="0" smtClean="0"/>
                  <a:t> </a:t>
                </a:r>
                <a:endParaRPr kumimoji="1" lang="zh-TW" altLang="en-US" sz="4000" dirty="0"/>
              </a:p>
            </p:txBody>
          </p:sp>
        </mc:Choice>
        <mc:Fallback>
          <p:sp>
            <p:nvSpPr>
              <p:cNvPr id="18" name="文字方塊 17"/>
              <p:cNvSpPr txBox="1">
                <a:spLocks noRot="1" noChangeAspect="1" noMove="1" noResize="1" noEditPoints="1" noAdjustHandles="1" noChangeArrowheads="1" noChangeShapeType="1" noTextEdit="1"/>
              </p:cNvSpPr>
              <p:nvPr/>
            </p:nvSpPr>
            <p:spPr>
              <a:xfrm>
                <a:off x="3261474" y="18164960"/>
                <a:ext cx="7653254" cy="1054456"/>
              </a:xfrm>
              <a:prstGeom prst="rect">
                <a:avLst/>
              </a:prstGeom>
              <a:blipFill rotWithShape="0">
                <a:blip r:embed="rId29"/>
                <a:stretch>
                  <a:fillRect l="-2789" b="-5202"/>
                </a:stretch>
              </a:blipFill>
            </p:spPr>
            <p:txBody>
              <a:bodyPr/>
              <a:lstStyle/>
              <a:p>
                <a:r>
                  <a:rPr lang="zh-TW" altLang="en-US">
                    <a:noFill/>
                  </a:rPr>
                  <a:t> </a:t>
                </a:r>
              </a:p>
            </p:txBody>
          </p:sp>
        </mc:Fallback>
      </mc:AlternateContent>
      <p:sp>
        <p:nvSpPr>
          <p:cNvPr id="19" name="文字方塊 18"/>
          <p:cNvSpPr txBox="1"/>
          <p:nvPr/>
        </p:nvSpPr>
        <p:spPr>
          <a:xfrm>
            <a:off x="11679390" y="9636431"/>
            <a:ext cx="12295738" cy="830997"/>
          </a:xfrm>
          <a:prstGeom prst="rect">
            <a:avLst/>
          </a:prstGeom>
          <a:noFill/>
        </p:spPr>
        <p:txBody>
          <a:bodyPr wrap="square" rtlCol="0">
            <a:spAutoFit/>
          </a:bodyPr>
          <a:lstStyle/>
          <a:p>
            <a:r>
              <a:rPr kumimoji="1" lang="en-US" altLang="zh-TW" sz="4800" dirty="0" smtClean="0">
                <a:solidFill>
                  <a:srgbClr val="FF0000"/>
                </a:solidFill>
              </a:rPr>
              <a:t>Discriminating variable</a:t>
            </a:r>
            <a:endParaRPr kumimoji="1" lang="zh-TW" altLang="en-US" sz="4800" dirty="0">
              <a:solidFill>
                <a:srgbClr val="FF0000"/>
              </a:solidFill>
            </a:endParaRPr>
          </a:p>
        </p:txBody>
      </p:sp>
      <p:pic>
        <p:nvPicPr>
          <p:cNvPr id="23" name="圖片 22"/>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9319650" y="26505684"/>
            <a:ext cx="10758318" cy="2137414"/>
          </a:xfrm>
          <a:prstGeom prst="rect">
            <a:avLst/>
          </a:prstGeom>
        </p:spPr>
      </p:pic>
      <p:pic>
        <p:nvPicPr>
          <p:cNvPr id="24" name="圖片 23"/>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20313780" y="28648753"/>
            <a:ext cx="8499539" cy="2362410"/>
          </a:xfrm>
          <a:prstGeom prst="rect">
            <a:avLst/>
          </a:prstGeom>
        </p:spPr>
      </p:pic>
      <p:pic>
        <p:nvPicPr>
          <p:cNvPr id="25" name="圖片 24"/>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18436051" y="31061893"/>
            <a:ext cx="11477135" cy="4121623"/>
          </a:xfrm>
          <a:prstGeom prst="rect">
            <a:avLst/>
          </a:prstGeom>
        </p:spPr>
      </p:pic>
      <p:pic>
        <p:nvPicPr>
          <p:cNvPr id="26" name="圖片 25"/>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18462674" y="35571518"/>
            <a:ext cx="11575517" cy="3878395"/>
          </a:xfrm>
          <a:prstGeom prst="rect">
            <a:avLst/>
          </a:prstGeom>
        </p:spPr>
      </p:pic>
      <p:pic>
        <p:nvPicPr>
          <p:cNvPr id="27" name="圖片 26"/>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48633" y="30916161"/>
            <a:ext cx="18539045" cy="8921755"/>
          </a:xfrm>
          <a:prstGeom prst="rect">
            <a:avLst/>
          </a:prstGeom>
        </p:spPr>
      </p:pic>
      <p:sp>
        <p:nvSpPr>
          <p:cNvPr id="28" name="文字方塊 27"/>
          <p:cNvSpPr txBox="1"/>
          <p:nvPr/>
        </p:nvSpPr>
        <p:spPr>
          <a:xfrm>
            <a:off x="19764279" y="17654445"/>
            <a:ext cx="8210731" cy="1446550"/>
          </a:xfrm>
          <a:prstGeom prst="rect">
            <a:avLst/>
          </a:prstGeom>
          <a:noFill/>
        </p:spPr>
        <p:txBody>
          <a:bodyPr wrap="square" rtlCol="0">
            <a:spAutoFit/>
          </a:bodyPr>
          <a:lstStyle/>
          <a:p>
            <a:r>
              <a:rPr kumimoji="1" lang="en-US" altLang="zh-TW" sz="4400" dirty="0" smtClean="0">
                <a:solidFill>
                  <a:srgbClr val="FF0000"/>
                </a:solidFill>
              </a:rPr>
              <a:t>After this selection, we can tag out “e-like pion”</a:t>
            </a:r>
            <a:endParaRPr kumimoji="1" lang="zh-TW" altLang="en-US" sz="4400" dirty="0">
              <a:solidFill>
                <a:srgbClr val="FF0000"/>
              </a:solidFill>
            </a:endParaRPr>
          </a:p>
        </p:txBody>
      </p:sp>
    </p:spTree>
    <p:extLst>
      <p:ext uri="{BB962C8B-B14F-4D97-AF65-F5344CB8AC3E}">
        <p14:creationId xmlns:p14="http://schemas.microsoft.com/office/powerpoint/2010/main" val="34214111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30216</TotalTime>
  <Words>569</Words>
  <Application>Microsoft Macintosh PowerPoint</Application>
  <PresentationFormat>自訂</PresentationFormat>
  <Paragraphs>51</Paragraphs>
  <Slides>1</Slides>
  <Notes>0</Notes>
  <HiddenSlides>0</HiddenSlides>
  <MMClips>0</MMClips>
  <ScaleCrop>false</ScaleCrop>
  <HeadingPairs>
    <vt:vector size="8" baseType="variant">
      <vt:variant>
        <vt:lpstr>使用字型</vt:lpstr>
      </vt:variant>
      <vt:variant>
        <vt:i4>5</vt:i4>
      </vt:variant>
      <vt:variant>
        <vt:lpstr>佈景主題</vt:lpstr>
      </vt:variant>
      <vt:variant>
        <vt:i4>1</vt:i4>
      </vt:variant>
      <vt:variant>
        <vt:lpstr>內嵌 OLE 伺服程式</vt:lpstr>
      </vt:variant>
      <vt:variant>
        <vt:i4>1</vt:i4>
      </vt:variant>
      <vt:variant>
        <vt:lpstr>投影片標題</vt:lpstr>
      </vt:variant>
      <vt:variant>
        <vt:i4>1</vt:i4>
      </vt:variant>
    </vt:vector>
  </HeadingPairs>
  <TitlesOfParts>
    <vt:vector size="8" baseType="lpstr">
      <vt:lpstr>Calibri</vt:lpstr>
      <vt:lpstr>Cambria Math</vt:lpstr>
      <vt:lpstr>Mangal</vt:lpstr>
      <vt:lpstr>新細明體</vt:lpstr>
      <vt:lpstr>Arial</vt:lpstr>
      <vt:lpstr>Office 佈景主題</vt:lpstr>
      <vt:lpstr>方程式</vt:lpstr>
      <vt:lpstr>PowerPoint 簡報</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祐祥 張</dc:creator>
  <cp:lastModifiedBy>Chih-Hsiang Yeh</cp:lastModifiedBy>
  <cp:revision>332</cp:revision>
  <cp:lastPrinted>2019-01-14T02:59:17Z</cp:lastPrinted>
  <dcterms:created xsi:type="dcterms:W3CDTF">2015-01-22T03:56:27Z</dcterms:created>
  <dcterms:modified xsi:type="dcterms:W3CDTF">2019-01-14T22:32:26Z</dcterms:modified>
</cp:coreProperties>
</file>