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04"/>
  </p:normalViewPr>
  <p:slideViewPr>
    <p:cSldViewPr snapToGrid="0" snapToObjects="1">
      <p:cViewPr>
        <p:scale>
          <a:sx n="50" d="100"/>
          <a:sy n="50" d="100"/>
        </p:scale>
        <p:origin x="128" y="-9136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2" Type="http://schemas.openxmlformats.org/officeDocument/2006/relationships/image" Target="../media/image19.png"/><Relationship Id="rId23" Type="http://schemas.openxmlformats.org/officeDocument/2006/relationships/image" Target="../media/image11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12.png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30" Type="http://schemas.openxmlformats.org/officeDocument/2006/relationships/image" Target="../media/image15.emf"/><Relationship Id="rId31" Type="http://schemas.openxmlformats.org/officeDocument/2006/relationships/image" Target="../media/image16.emf"/><Relationship Id="rId32" Type="http://schemas.openxmlformats.org/officeDocument/2006/relationships/image" Target="../media/image17.png"/><Relationship Id="rId33" Type="http://schemas.openxmlformats.org/officeDocument/2006/relationships/image" Target="../media/image18.emf"/><Relationship Id="rId6" Type="http://schemas.openxmlformats.org/officeDocument/2006/relationships/image" Target="../media/image5.png"/><Relationship Id="rId7" Type="http://schemas.openxmlformats.org/officeDocument/2006/relationships/image" Target="../media/image3.jpeg"/><Relationship Id="rId8" Type="http://schemas.openxmlformats.org/officeDocument/2006/relationships/image" Target="../media/image4.gif"/><Relationship Id="rId9" Type="http://schemas.openxmlformats.org/officeDocument/2006/relationships/oleObject" Target="../embeddings/oleObject1.bin"/><Relationship Id="rId38" Type="http://schemas.openxmlformats.org/officeDocument/2006/relationships/image" Target="../media/image26.emf"/><Relationship Id="rId39" Type="http://schemas.openxmlformats.org/officeDocument/2006/relationships/image" Target="../media/image27.emf"/><Relationship Id="rId34" Type="http://schemas.openxmlformats.org/officeDocument/2006/relationships/image" Target="../media/image19.emf"/><Relationship Id="rId10" Type="http://schemas.openxmlformats.org/officeDocument/2006/relationships/image" Target="../media/image1.e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35" Type="http://schemas.openxmlformats.org/officeDocument/2006/relationships/image" Target="../media/image20.png"/><Relationship Id="rId36" Type="http://schemas.openxmlformats.org/officeDocument/2006/relationships/image" Target="../media/image24.png"/><Relationship Id="rId37" Type="http://schemas.openxmlformats.org/officeDocument/2006/relationships/image" Target="../media/image25.png"/><Relationship Id="rId40" Type="http://schemas.openxmlformats.org/officeDocument/2006/relationships/image" Target="../media/image28.emf"/><Relationship Id="rId41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15638835" y="8092059"/>
            <a:ext cx="14406814" cy="548883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ˋ</a:t>
            </a:r>
            <a:endParaRPr kumimoji="1"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32" y="9798369"/>
            <a:ext cx="4553039" cy="3668954"/>
          </a:xfrm>
          <a:prstGeom prst="rect">
            <a:avLst/>
          </a:prstGeom>
        </p:spPr>
      </p:pic>
      <p:sp>
        <p:nvSpPr>
          <p:cNvPr id="129" name="圓角矩形 128"/>
          <p:cNvSpPr/>
          <p:nvPr/>
        </p:nvSpPr>
        <p:spPr>
          <a:xfrm>
            <a:off x="224995" y="27228596"/>
            <a:ext cx="15088180" cy="152673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 useBgFill="1">
        <p:nvSpPr>
          <p:cNvPr id="121" name="矩形 120"/>
          <p:cNvSpPr/>
          <p:nvPr/>
        </p:nvSpPr>
        <p:spPr>
          <a:xfrm>
            <a:off x="224995" y="8097964"/>
            <a:ext cx="15191057" cy="11147164"/>
          </a:xfrm>
          <a:prstGeom prst="rect">
            <a:avLst/>
          </a:prstGeom>
          <a:ln w="101600" cap="rnd" cmpd="sng"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2648001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5416052" y="37853024"/>
            <a:ext cx="11517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soft drop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6516616" y="38600653"/>
            <a:ext cx="13306336" cy="2361884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dirty="0" smtClean="0"/>
              <a:t>Fix central</a:t>
            </a:r>
          </a:p>
          <a:p>
            <a:pPr marL="742950" indent="-742950">
              <a:spcBef>
                <a:spcPct val="20000"/>
              </a:spcBef>
              <a:buAutoNum type="arabicPeriod"/>
            </a:pPr>
            <a:endParaRPr lang="en-US" altLang="zh-TW" sz="4000" dirty="0"/>
          </a:p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dirty="0" smtClean="0"/>
              <a:t>Fix width</a:t>
            </a:r>
            <a:endParaRPr lang="en-US" altLang="zh-TW" sz="4000" dirty="0" smtClean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noFill/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8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8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5000" b="1" dirty="0" smtClean="0">
                  <a:latin typeface="+mj-lt"/>
                  <a:cs typeface="Arial" pitchFamily="34" charset="0"/>
                </a:endParaRPr>
              </a:p>
              <a:p>
                <a:endParaRPr lang="en-US" altLang="zh-TW" sz="4800" b="1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blipFill rotWithShape="0">
                <a:blip r:embed="rId11"/>
                <a:stretch>
                  <a:fillRect l="-1513" t="-1269" b="-2617"/>
                </a:stretch>
              </a:blipFill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445105" y="2731233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5624007" y="23505255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clustering: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5457682" y="18962437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variables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1.N-subjetness: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  <a:blipFill rotWithShape="0">
                <a:blip r:embed="rId12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5586935" y="28855159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Soft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rop: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684130" y="137240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Variables Study in Cluster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15624007" y="7176236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of Future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80124" y="14590652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en-US" altLang="zh-TW" sz="4000" dirty="0" err="1" smtClean="0"/>
              <a:t>arxiv</a:t>
            </a:r>
            <a:r>
              <a:rPr lang="en-US" altLang="zh-TW" sz="4000" dirty="0" smtClean="0"/>
              <a:t>:</a:t>
            </a:r>
            <a:r>
              <a:rPr lang="hr-HR" altLang="zh-TW" sz="4000" dirty="0" smtClean="0"/>
              <a:t>1612.07291)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68" y="10980930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15709530" y="8850074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4050345" y="895468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8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字方塊 127"/>
              <p:cNvSpPr txBox="1"/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8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blipFill rotWithShape="0">
                <a:blip r:embed="rId23"/>
                <a:stretch>
                  <a:fillRect l="-3668" t="-6186" b="-13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箭頭接點 136"/>
          <p:cNvCxnSpPr/>
          <p:nvPr/>
        </p:nvCxnSpPr>
        <p:spPr>
          <a:xfrm flipV="1">
            <a:off x="793565" y="34672469"/>
            <a:ext cx="0" cy="1763551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/>
          <p:cNvCxnSpPr/>
          <p:nvPr/>
        </p:nvCxnSpPr>
        <p:spPr>
          <a:xfrm flipV="1">
            <a:off x="793565" y="35172855"/>
            <a:ext cx="968948" cy="129208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線 143"/>
          <p:cNvSpPr/>
          <p:nvPr/>
        </p:nvSpPr>
        <p:spPr>
          <a:xfrm>
            <a:off x="343288" y="35394032"/>
            <a:ext cx="925764" cy="723581"/>
          </a:xfrm>
          <a:prstGeom prst="arc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圖片 14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" y="37732634"/>
            <a:ext cx="1452027" cy="185859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130" y="19921748"/>
            <a:ext cx="5083142" cy="34694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509" y="19955720"/>
            <a:ext cx="4838887" cy="33027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720" y="19855726"/>
            <a:ext cx="5141667" cy="35093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996" y="15359149"/>
            <a:ext cx="4768884" cy="32717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113" y="10545379"/>
            <a:ext cx="3127607" cy="241914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09" y="15385943"/>
            <a:ext cx="4928445" cy="33812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828" y="15381584"/>
            <a:ext cx="5201388" cy="3568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In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blipFill rotWithShape="0">
                <a:blip r:embed="rId35"/>
                <a:stretch>
                  <a:fillRect l="-1324" t="-1884" r="-1809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42" y="31337615"/>
            <a:ext cx="2054102" cy="201785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" y="29551796"/>
            <a:ext cx="2133600" cy="2120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726" y="29700151"/>
            <a:ext cx="4335648" cy="413683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544" y="34592848"/>
            <a:ext cx="4978769" cy="3380645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5452920" y="33895595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soft drop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86935" y="13863535"/>
            <a:ext cx="14566452" cy="14793672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52" y="34625723"/>
            <a:ext cx="5061070" cy="345438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005" y="29681434"/>
            <a:ext cx="6112697" cy="41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</TotalTime>
  <Words>802</Words>
  <Application>Microsoft Macintosh PowerPoint</Application>
  <PresentationFormat>自訂</PresentationFormat>
  <Paragraphs>60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167</cp:revision>
  <cp:lastPrinted>2017-12-24T03:18:50Z</cp:lastPrinted>
  <dcterms:created xsi:type="dcterms:W3CDTF">2015-01-22T03:56:27Z</dcterms:created>
  <dcterms:modified xsi:type="dcterms:W3CDTF">2017-12-24T03:19:15Z</dcterms:modified>
</cp:coreProperties>
</file>