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04"/>
  </p:normalViewPr>
  <p:slideViewPr>
    <p:cSldViewPr snapToGrid="0" snapToObjects="1">
      <p:cViewPr>
        <p:scale>
          <a:sx n="50" d="100"/>
          <a:sy n="50" d="100"/>
        </p:scale>
        <p:origin x="-1384" y="-7080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4" Type="http://schemas.openxmlformats.org/officeDocument/2006/relationships/image" Target="../media/image25.emf"/><Relationship Id="rId35" Type="http://schemas.openxmlformats.org/officeDocument/2006/relationships/image" Target="../media/image26.emf"/><Relationship Id="rId22" Type="http://schemas.openxmlformats.org/officeDocument/2006/relationships/image" Target="../media/image17.png"/><Relationship Id="rId23" Type="http://schemas.openxmlformats.org/officeDocument/2006/relationships/image" Target="../media/image14.png"/><Relationship Id="rId24" Type="http://schemas.openxmlformats.org/officeDocument/2006/relationships/image" Target="../media/image15.png"/><Relationship Id="rId25" Type="http://schemas.openxmlformats.org/officeDocument/2006/relationships/image" Target="../media/image16.png"/><Relationship Id="rId26" Type="http://schemas.openxmlformats.org/officeDocument/2006/relationships/image" Target="../media/image17.emf"/><Relationship Id="rId27" Type="http://schemas.openxmlformats.org/officeDocument/2006/relationships/image" Target="../media/image18.emf"/><Relationship Id="rId28" Type="http://schemas.openxmlformats.org/officeDocument/2006/relationships/image" Target="../media/image19.emf"/><Relationship Id="rId29" Type="http://schemas.openxmlformats.org/officeDocument/2006/relationships/image" Target="../media/image20.emf"/><Relationship Id="rId30" Type="http://schemas.openxmlformats.org/officeDocument/2006/relationships/image" Target="../media/image21.emf"/><Relationship Id="rId31" Type="http://schemas.openxmlformats.org/officeDocument/2006/relationships/image" Target="../media/image22.emf"/><Relationship Id="rId32" Type="http://schemas.openxmlformats.org/officeDocument/2006/relationships/image" Target="../media/image23.emf"/><Relationship Id="rId10" Type="http://schemas.openxmlformats.org/officeDocument/2006/relationships/image" Target="../media/image1.emf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jpeg"/><Relationship Id="rId8" Type="http://schemas.openxmlformats.org/officeDocument/2006/relationships/image" Target="../media/image5.gif"/><Relationship Id="rId9" Type="http://schemas.openxmlformats.org/officeDocument/2006/relationships/oleObject" Target="../embeddings/oleObject1.bin"/><Relationship Id="rId33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99" y="40389105"/>
            <a:ext cx="2682991" cy="2075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11" y="39944358"/>
            <a:ext cx="3342744" cy="2693668"/>
          </a:xfrm>
          <a:prstGeom prst="rect">
            <a:avLst/>
          </a:prstGeom>
        </p:spPr>
      </p:pic>
      <p:sp useBgFill="1">
        <p:nvSpPr>
          <p:cNvPr id="121" name="矩形 120"/>
          <p:cNvSpPr/>
          <p:nvPr/>
        </p:nvSpPr>
        <p:spPr>
          <a:xfrm>
            <a:off x="224996" y="8097964"/>
            <a:ext cx="15173814" cy="11147164"/>
          </a:xfrm>
          <a:prstGeom prst="rect">
            <a:avLst/>
          </a:prstGeom>
          <a:ln w="101600" cap="rnd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6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169120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方程式" r:id="rId9" imgW="190500" imgH="152400" progId="Equation.3">
                  <p:embed/>
                </p:oleObj>
              </mc:Choice>
              <mc:Fallback>
                <p:oleObj name="方程式" r:id="rId9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5646236" y="33130071"/>
            <a:ext cx="115179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soft drop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noFill/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4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4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4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400" b="1" dirty="0" smtClean="0">
                  <a:latin typeface="+mj-lt"/>
                  <a:cs typeface="Arial" pitchFamily="34" charset="0"/>
                </a:endParaRPr>
              </a:p>
              <a:p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blipFill rotWithShape="0">
                <a:blip r:embed="rId11"/>
                <a:stretch>
                  <a:fillRect l="-1113" t="-1581" b="-2372"/>
                </a:stretch>
              </a:blipFill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3601" y="25682511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ariables:</a:t>
            </a:r>
            <a:endParaRPr lang="zh-TW" altLang="en-US" sz="5000" baseline="-25000" dirty="0"/>
          </a:p>
        </p:txBody>
      </p:sp>
      <p:sp>
        <p:nvSpPr>
          <p:cNvPr id="86" name="矩形 85"/>
          <p:cNvSpPr/>
          <p:nvPr/>
        </p:nvSpPr>
        <p:spPr>
          <a:xfrm>
            <a:off x="15695243" y="17356942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clustering: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87" name="矩形 86"/>
          <p:cNvSpPr/>
          <p:nvPr/>
        </p:nvSpPr>
        <p:spPr>
          <a:xfrm>
            <a:off x="15718045" y="12840436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variables in different detector size: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/>
              <p:cNvSpPr/>
              <p:nvPr/>
            </p:nvSpPr>
            <p:spPr>
              <a:xfrm>
                <a:off x="246159" y="26335489"/>
                <a:ext cx="14853850" cy="13346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</a:t>
                </a:r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N-subjetness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zh-TW" altLang="en-US" sz="4000" b="0" i="1" smtClean="0">
                          <a:latin typeface="Cambria Math" charset="0"/>
                        </a:rPr>
                        <m:t>      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0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 xmlns=""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" y="26335489"/>
                <a:ext cx="14853850" cy="13346923"/>
              </a:xfrm>
              <a:prstGeom prst="rect">
                <a:avLst/>
              </a:prstGeom>
              <a:blipFill rotWithShape="0">
                <a:blip r:embed="rId12"/>
                <a:stretch>
                  <a:fillRect l="-1970" t="-1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15646236" y="23112753"/>
            <a:ext cx="109474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Soft Drop:</a:t>
            </a:r>
            <a:endParaRPr lang="zh-TW" altLang="en-US" sz="5000" baseline="-25000" dirty="0"/>
          </a:p>
        </p:txBody>
      </p:sp>
      <p:sp>
        <p:nvSpPr>
          <p:cNvPr id="91" name="矩形 90"/>
          <p:cNvSpPr/>
          <p:nvPr/>
        </p:nvSpPr>
        <p:spPr>
          <a:xfrm>
            <a:off x="15732702" y="8112014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Variables Study in Cluster: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6159" y="38338305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 Process: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Simulation of Future Detector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09699" y="88766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collider(</a:t>
            </a:r>
            <a:r>
              <a:rPr lang="en-US" altLang="zh-TW" sz="4000" dirty="0" err="1" smtClean="0"/>
              <a:t>arxiv</a:t>
            </a:r>
            <a:r>
              <a:rPr lang="en-US" altLang="zh-TW" sz="4000" dirty="0" smtClean="0"/>
              <a:t>:</a:t>
            </a:r>
            <a:r>
              <a:rPr lang="hr-HR" altLang="zh-TW" sz="4000" dirty="0" smtClean="0"/>
              <a:t>1612.07291)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1" y="40801665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583398" y="39730727"/>
            <a:ext cx="5575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9845275" y="3976928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0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blipFill rotWithShape="0">
                <a:blip r:embed="rId17"/>
                <a:stretch>
                  <a:fillRect l="-2789" t="-5521" b="-1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" y="35196068"/>
            <a:ext cx="1539016" cy="1969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In variable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blipFill rotWithShape="0">
                <a:blip r:embed="rId22"/>
                <a:stretch>
                  <a:fillRect l="-1324" t="-1750" r="-1809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14" y="28896277"/>
            <a:ext cx="2054102" cy="201785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27239432"/>
            <a:ext cx="2133600" cy="2120900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15695243" y="28304741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soft drop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51353" y="8050337"/>
            <a:ext cx="14626855" cy="14934150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8278" y="25555683"/>
            <a:ext cx="15232092" cy="13499267"/>
          </a:xfrm>
          <a:prstGeom prst="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31955296"/>
            <a:ext cx="1844933" cy="24074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8278" y="39153913"/>
            <a:ext cx="15247774" cy="3539388"/>
          </a:xfrm>
          <a:prstGeom prst="rect">
            <a:avLst/>
          </a:prstGeom>
          <a:noFill/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521650" y="23061897"/>
            <a:ext cx="14581802" cy="17735244"/>
          </a:xfrm>
          <a:prstGeom prst="rect">
            <a:avLst/>
          </a:prstGeom>
          <a:noFill/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521650" y="40954558"/>
            <a:ext cx="14595816" cy="1738743"/>
          </a:xfrm>
          <a:prstGeom prst="rect">
            <a:avLst/>
          </a:prstGeom>
          <a:noFill/>
          <a:ln w="1016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90891"/>
              </p:ext>
            </p:extLst>
          </p:nvPr>
        </p:nvGraphicFramePr>
        <p:xfrm>
          <a:off x="15688448" y="34041693"/>
          <a:ext cx="1426222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555"/>
                <a:gridCol w="3565555"/>
                <a:gridCol w="3565555"/>
                <a:gridCol w="3565555"/>
              </a:tblGrid>
              <a:tr h="10363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Fix</a:t>
                      </a:r>
                      <a:r>
                        <a:rPr lang="en-US" altLang="zh-TW" sz="3600" baseline="0" dirty="0" smtClean="0"/>
                        <a:t> width</a:t>
                      </a:r>
                    </a:p>
                    <a:p>
                      <a:r>
                        <a:rPr lang="en-US" altLang="zh-TW" sz="3200" baseline="0" dirty="0" smtClean="0"/>
                        <a:t>(40,40,40,40)GeV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Fix</a:t>
                      </a:r>
                      <a:r>
                        <a:rPr lang="en-US" altLang="zh-TW" sz="3600" baseline="0" dirty="0" smtClean="0"/>
                        <a:t> width</a:t>
                      </a:r>
                    </a:p>
                    <a:p>
                      <a:r>
                        <a:rPr lang="en-US" altLang="zh-TW" sz="3200" baseline="0" dirty="0" smtClean="0"/>
                        <a:t>(40,60,80,100)GeV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Fix central</a:t>
                      </a:r>
                    </a:p>
                    <a:p>
                      <a:r>
                        <a:rPr lang="en-US" altLang="zh-TW" sz="3200" dirty="0" smtClean="0"/>
                        <a:t>(from near highest) 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Beta=0</a:t>
                      </a:r>
                    </a:p>
                    <a:p>
                      <a:r>
                        <a:rPr lang="en-US" altLang="zh-TW" sz="3600" dirty="0" smtClean="0"/>
                        <a:t>Signal=WW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Beta=0</a:t>
                      </a:r>
                    </a:p>
                    <a:p>
                      <a:r>
                        <a:rPr lang="en-US" altLang="zh-TW" sz="3600" dirty="0" smtClean="0"/>
                        <a:t>Signal=</a:t>
                      </a:r>
                      <a:r>
                        <a:rPr lang="en-US" altLang="zh-TW" sz="3600" dirty="0" err="1" smtClean="0"/>
                        <a:t>tt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Beta=2</a:t>
                      </a:r>
                    </a:p>
                    <a:p>
                      <a:r>
                        <a:rPr lang="en-US" altLang="zh-TW" sz="3600" dirty="0" smtClean="0"/>
                        <a:t>Signal=WW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Beta=2</a:t>
                      </a:r>
                    </a:p>
                    <a:p>
                      <a:r>
                        <a:rPr lang="en-US" altLang="zh-TW" sz="3600" dirty="0" smtClean="0"/>
                        <a:t>Signal=</a:t>
                      </a:r>
                      <a:r>
                        <a:rPr lang="en-US" altLang="zh-TW" sz="3600" dirty="0" err="1" smtClean="0"/>
                        <a:t>tt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86" y="13947779"/>
            <a:ext cx="4720673" cy="321372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959" y="13859627"/>
            <a:ext cx="4956794" cy="337446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10" y="13859724"/>
            <a:ext cx="4693592" cy="319528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111" y="9665462"/>
            <a:ext cx="4770933" cy="324793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05" y="9787116"/>
            <a:ext cx="4521516" cy="307814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502" y="9825873"/>
            <a:ext cx="4575821" cy="3115109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601" y="24015121"/>
            <a:ext cx="6080684" cy="4139584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558" y="23832895"/>
            <a:ext cx="6477642" cy="4409824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96" y="29202212"/>
            <a:ext cx="6033261" cy="4096658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80" y="29243925"/>
            <a:ext cx="5968692" cy="406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10197</TotalTime>
  <Words>804</Words>
  <Application>Microsoft Macintosh PowerPoint</Application>
  <PresentationFormat>自訂</PresentationFormat>
  <Paragraphs>66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184</cp:revision>
  <cp:lastPrinted>2017-12-24T03:18:50Z</cp:lastPrinted>
  <dcterms:created xsi:type="dcterms:W3CDTF">2015-01-22T03:56:27Z</dcterms:created>
  <dcterms:modified xsi:type="dcterms:W3CDTF">2017-12-28T08:57:05Z</dcterms:modified>
</cp:coreProperties>
</file>