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8"/>
  </p:normalViewPr>
  <p:slideViewPr>
    <p:cSldViewPr snapToGrid="0" snapToObjects="1">
      <p:cViewPr varScale="1">
        <p:scale>
          <a:sx n="93" d="100"/>
          <a:sy n="93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radley Hand" charset="0"/>
                <a:ea typeface="Bradley Hand" charset="0"/>
                <a:cs typeface="Bradley Hand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radley Hand" charset="0"/>
                <a:ea typeface="Bradley Hand" charset="0"/>
                <a:cs typeface="Bradley Han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1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43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4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5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11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6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6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6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620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96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4780-5BE7-BC4C-8E32-B442864586AA}" type="datetimeFigureOut">
              <a:rPr kumimoji="1" lang="zh-TW" altLang="en-US" smtClean="0"/>
              <a:t>2019/8/1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CE75-768A-E346-BCC6-C6F110E839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85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Bradley Hand" charset="0"/>
          <a:ea typeface="Bradley Hand" charset="0"/>
          <a:cs typeface="Bradley Han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Idea of Luke phonon amplification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Clarification- </a:t>
            </a:r>
            <a:r>
              <a:rPr kumimoji="1" lang="en-US" altLang="zh-TW" dirty="0" err="1" smtClean="0"/>
              <a:t>SuperCDMS</a:t>
            </a:r>
            <a:r>
              <a:rPr kumimoji="1" lang="en-US" altLang="zh-TW" dirty="0" smtClean="0"/>
              <a:t> vs. ours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 smtClean="0"/>
              <a:t>SuperCDMS</a:t>
            </a:r>
            <a:r>
              <a:rPr kumimoji="1" lang="en-US" altLang="zh-TW" dirty="0" smtClean="0"/>
              <a:t> ( GeV mass </a:t>
            </a:r>
            <a:r>
              <a:rPr kumimoji="1" lang="en-US" altLang="zh-TW" dirty="0" smtClean="0">
                <a:sym typeface="Wingdings"/>
              </a:rPr>
              <a:t> 100 eV energy recoil )</a:t>
            </a:r>
          </a:p>
          <a:p>
            <a:r>
              <a:rPr kumimoji="1" lang="en-US" altLang="zh-TW" dirty="0" smtClean="0">
                <a:sym typeface="Wingdings"/>
              </a:rPr>
              <a:t> Under </a:t>
            </a:r>
            <a:r>
              <a:rPr kumimoji="1" lang="en-US" altLang="zh-TW" dirty="0" err="1" smtClean="0">
                <a:sym typeface="Wingdings"/>
              </a:rPr>
              <a:t>mili</a:t>
            </a:r>
            <a:r>
              <a:rPr kumimoji="1" lang="en-US" altLang="zh-TW" dirty="0" smtClean="0">
                <a:sym typeface="Wingdings"/>
              </a:rPr>
              <a:t>-Kelvin </a:t>
            </a:r>
          </a:p>
          <a:p>
            <a:r>
              <a:rPr kumimoji="1" lang="en-US" altLang="zh-TW" dirty="0" smtClean="0">
                <a:sym typeface="Wingdings"/>
              </a:rPr>
              <a:t> Band-gap 3eV 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Many e-h pairs!</a:t>
            </a:r>
            <a:endParaRPr kumimoji="1" lang="en-US" altLang="zh-TW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 Phonon effect </a:t>
            </a:r>
            <a:r>
              <a:rPr kumimoji="1" lang="mr-IN" altLang="zh-TW" dirty="0" smtClean="0">
                <a:sym typeface="Wingdings"/>
              </a:rPr>
              <a:t>–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Luke phonon only</a:t>
            </a:r>
            <a:r>
              <a:rPr kumimoji="1" lang="zh-TW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(no amplification)</a:t>
            </a:r>
          </a:p>
          <a:p>
            <a:endParaRPr kumimoji="1" lang="en-US" altLang="zh-TW" dirty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Ours ( MeV mass  1eV energy recoil )</a:t>
            </a:r>
          </a:p>
          <a:p>
            <a:r>
              <a:rPr kumimoji="1" lang="en-US" altLang="zh-TW" dirty="0" smtClean="0">
                <a:sym typeface="Wingdings"/>
              </a:rPr>
              <a:t> Under 4, 77K </a:t>
            </a:r>
          </a:p>
          <a:p>
            <a:r>
              <a:rPr kumimoji="1" lang="en-US" altLang="zh-TW" dirty="0" smtClean="0">
                <a:sym typeface="Wingdings"/>
              </a:rPr>
              <a:t> Only can produce e-h pair by phonon-scattering with impurity</a:t>
            </a:r>
          </a:p>
        </p:txBody>
      </p:sp>
    </p:spTree>
    <p:extLst>
      <p:ext uri="{BB962C8B-B14F-4D97-AF65-F5344CB8AC3E}">
        <p14:creationId xmlns:p14="http://schemas.microsoft.com/office/powerpoint/2010/main" val="5901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Process of the experiment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Depletion region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Normally, we need a neutral crystal</a:t>
            </a:r>
          </a:p>
          <a:p>
            <a:r>
              <a:rPr kumimoji="1" lang="en-US" altLang="zh-TW" dirty="0" smtClean="0">
                <a:sym typeface="Wingdings"/>
              </a:rPr>
              <a:t> It can be ionized </a:t>
            </a:r>
          </a:p>
          <a:p>
            <a:r>
              <a:rPr kumimoji="1" lang="en-US" altLang="zh-TW" dirty="0" smtClean="0">
                <a:sym typeface="Wingdings"/>
              </a:rPr>
              <a:t></a:t>
            </a:r>
            <a:r>
              <a:rPr kumimoji="1" lang="en-US" altLang="zh-TW" dirty="0" smtClean="0"/>
              <a:t> Give out e-h pair.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From 77K</a:t>
            </a:r>
          </a:p>
          <a:p>
            <a:r>
              <a:rPr kumimoji="1" lang="en-US" altLang="zh-TW" dirty="0" smtClean="0">
                <a:sym typeface="Wingdings"/>
              </a:rPr>
              <a:t>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4000 V </a:t>
            </a:r>
            <a:r>
              <a:rPr kumimoji="1" lang="en-US" altLang="zh-TW" dirty="0" smtClean="0">
                <a:sym typeface="Wingdings"/>
              </a:rPr>
              <a:t>to do it!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3654781"/>
            <a:ext cx="6622473" cy="30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Process of the experiment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 77K depletion</a:t>
            </a:r>
          </a:p>
          <a:p>
            <a:r>
              <a:rPr kumimoji="1" lang="en-US" altLang="zh-TW" dirty="0" smtClean="0">
                <a:sym typeface="Wingdings"/>
              </a:rPr>
              <a:t> We can lower the temperature to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4K</a:t>
            </a:r>
          </a:p>
          <a:p>
            <a:r>
              <a:rPr kumimoji="1" lang="en-US" altLang="zh-TW" dirty="0" smtClean="0">
                <a:sym typeface="Wingdings"/>
              </a:rPr>
              <a:t>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Phonon scatter off neutral impurities ( Dominant )</a:t>
            </a:r>
          </a:p>
          <a:p>
            <a:r>
              <a:rPr kumimoji="1" lang="en-US" altLang="zh-TW" dirty="0" smtClean="0">
                <a:sym typeface="Wingdings"/>
              </a:rPr>
              <a:t> Only need 60-100V to amplify the signal of the ionizations</a:t>
            </a:r>
          </a:p>
          <a:p>
            <a:endParaRPr kumimoji="1" lang="en-US" altLang="zh-TW" dirty="0">
              <a:sym typeface="Wingding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9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Purpose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2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137</Words>
  <Application>Microsoft Macintosh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Bradley Hand</vt:lpstr>
      <vt:lpstr>Calibri</vt:lpstr>
      <vt:lpstr>Wingdings</vt:lpstr>
      <vt:lpstr>新細明體</vt:lpstr>
      <vt:lpstr>Arial</vt:lpstr>
      <vt:lpstr>Office 佈景主題</vt:lpstr>
      <vt:lpstr>Idea of Luke phonon amplification</vt:lpstr>
      <vt:lpstr>Clarification- SuperCDMS vs. ours</vt:lpstr>
      <vt:lpstr>Process of the experiment</vt:lpstr>
      <vt:lpstr>Process of the experiment</vt:lpstr>
      <vt:lpstr>Purpose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of Luke phonon amplification</dc:title>
  <dc:creator>Chih-Hsiang Yeh</dc:creator>
  <cp:lastModifiedBy>Chih-Hsiang Yeh</cp:lastModifiedBy>
  <cp:revision>5</cp:revision>
  <dcterms:created xsi:type="dcterms:W3CDTF">2019-08-01T05:19:44Z</dcterms:created>
  <dcterms:modified xsi:type="dcterms:W3CDTF">2019-08-02T02:53:29Z</dcterms:modified>
</cp:coreProperties>
</file>