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3" r:id="rId4"/>
    <p:sldId id="257" r:id="rId5"/>
    <p:sldId id="258" r:id="rId6"/>
    <p:sldId id="259" r:id="rId7"/>
    <p:sldId id="269" r:id="rId8"/>
    <p:sldId id="271" r:id="rId9"/>
    <p:sldId id="272" r:id="rId10"/>
    <p:sldId id="274" r:id="rId11"/>
    <p:sldId id="263" r:id="rId12"/>
    <p:sldId id="261" r:id="rId13"/>
    <p:sldId id="262" r:id="rId14"/>
    <p:sldId id="266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/>
    <p:restoredTop sz="94609"/>
  </p:normalViewPr>
  <p:slideViewPr>
    <p:cSldViewPr snapToGrid="0" snapToObjects="1">
      <p:cViewPr>
        <p:scale>
          <a:sx n="61" d="100"/>
          <a:sy n="61" d="100"/>
        </p:scale>
        <p:origin x="20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BC2BD-9ABD-1C49-9E08-FD67DCB9113B}" type="doc">
      <dgm:prSet loTypeId="urn:microsoft.com/office/officeart/2005/8/layout/orgChart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414912D-272A-604D-8062-8E011A22AFAD}">
      <dgm:prSet phldrT="[文字]" custT="1"/>
      <dgm:spPr/>
      <dgm:t>
        <a:bodyPr/>
        <a:lstStyle/>
        <a:p>
          <a:r>
            <a:rPr lang="en-US" altLang="zh-TW" sz="2800" dirty="0" smtClean="0"/>
            <a:t>Bulk leakage current</a:t>
          </a:r>
          <a:endParaRPr lang="zh-TW" altLang="en-US" sz="2800" dirty="0"/>
        </a:p>
      </dgm:t>
    </dgm:pt>
    <dgm:pt modelId="{43579297-912A-3A43-928E-2923D9D033D7}" type="parTrans" cxnId="{B8CF4113-4F70-5548-B3F9-18E1840C1A4A}">
      <dgm:prSet/>
      <dgm:spPr/>
      <dgm:t>
        <a:bodyPr/>
        <a:lstStyle/>
        <a:p>
          <a:endParaRPr lang="zh-TW" altLang="en-US"/>
        </a:p>
      </dgm:t>
    </dgm:pt>
    <dgm:pt modelId="{1D9DC340-D0C8-FB4F-A16F-D55B6F970407}" type="sibTrans" cxnId="{B8CF4113-4F70-5548-B3F9-18E1840C1A4A}">
      <dgm:prSet/>
      <dgm:spPr/>
      <dgm:t>
        <a:bodyPr/>
        <a:lstStyle/>
        <a:p>
          <a:endParaRPr lang="zh-TW" altLang="en-US"/>
        </a:p>
      </dgm:t>
    </dgm:pt>
    <dgm:pt modelId="{CF46A2D2-3E2B-DD44-A503-B46BB8A9BCA8}">
      <dgm:prSet phldrT="[文字]" custT="1"/>
      <dgm:spPr/>
      <dgm:t>
        <a:bodyPr/>
        <a:lstStyle/>
        <a:p>
          <a:r>
            <a:rPr lang="en-US" altLang="zh-TW" sz="2800" dirty="0" smtClean="0"/>
            <a:t>Contact leakage current</a:t>
          </a:r>
          <a:endParaRPr lang="zh-TW" altLang="en-US" sz="2800" dirty="0"/>
        </a:p>
      </dgm:t>
    </dgm:pt>
    <dgm:pt modelId="{B716891C-8CD3-8D42-A1C9-0D90990C5091}" type="parTrans" cxnId="{9624EEFB-123E-1542-817E-A0D05D4C9428}">
      <dgm:prSet/>
      <dgm:spPr/>
      <dgm:t>
        <a:bodyPr/>
        <a:lstStyle/>
        <a:p>
          <a:endParaRPr lang="zh-TW" altLang="en-US"/>
        </a:p>
      </dgm:t>
    </dgm:pt>
    <dgm:pt modelId="{92417361-55CE-EC4C-9EFF-DBAF4D664779}" type="sibTrans" cxnId="{9624EEFB-123E-1542-817E-A0D05D4C9428}">
      <dgm:prSet/>
      <dgm:spPr/>
      <dgm:t>
        <a:bodyPr/>
        <a:lstStyle/>
        <a:p>
          <a:endParaRPr lang="zh-TW" altLang="en-US"/>
        </a:p>
      </dgm:t>
    </dgm:pt>
    <dgm:pt modelId="{B0998C9D-19FD-2E41-B613-C6DA5B4CFD05}">
      <dgm:prSet phldrT="[文字]" custT="1"/>
      <dgm:spPr/>
      <dgm:t>
        <a:bodyPr/>
        <a:lstStyle/>
        <a:p>
          <a:r>
            <a:rPr lang="en-US" altLang="zh-TW" sz="2800" dirty="0" smtClean="0"/>
            <a:t>Surface leakage current</a:t>
          </a:r>
          <a:endParaRPr lang="zh-TW" altLang="en-US" sz="2800" dirty="0"/>
        </a:p>
      </dgm:t>
    </dgm:pt>
    <dgm:pt modelId="{3899A6A8-CC33-C646-8D9C-4BA6D815C79E}" type="parTrans" cxnId="{097A3C85-0310-7740-9547-C15BB1FF19AB}">
      <dgm:prSet/>
      <dgm:spPr/>
      <dgm:t>
        <a:bodyPr/>
        <a:lstStyle/>
        <a:p>
          <a:endParaRPr lang="zh-TW" altLang="en-US"/>
        </a:p>
      </dgm:t>
    </dgm:pt>
    <dgm:pt modelId="{B23BC566-6BEB-6241-A81B-AC50F9CE3D84}" type="sibTrans" cxnId="{097A3C85-0310-7740-9547-C15BB1FF19AB}">
      <dgm:prSet/>
      <dgm:spPr/>
      <dgm:t>
        <a:bodyPr/>
        <a:lstStyle/>
        <a:p>
          <a:endParaRPr lang="zh-TW" altLang="en-US"/>
        </a:p>
      </dgm:t>
    </dgm:pt>
    <dgm:pt modelId="{342241FF-A368-C74A-92F1-20C6735DA5C3}">
      <dgm:prSet custT="1"/>
      <dgm:spPr/>
      <dgm:t>
        <a:bodyPr/>
        <a:lstStyle/>
        <a:p>
          <a:r>
            <a:rPr lang="en-US" altLang="zh-TW" sz="2800" dirty="0" smtClean="0"/>
            <a:t>Ignored below 77K</a:t>
          </a:r>
          <a:endParaRPr lang="zh-TW" altLang="en-US" sz="2800" dirty="0"/>
        </a:p>
      </dgm:t>
    </dgm:pt>
    <dgm:pt modelId="{4BB69F2C-051F-1843-B24A-F497B6117A37}" type="parTrans" cxnId="{57F4AAE2-7926-3F43-8A17-10437469B4A2}">
      <dgm:prSet/>
      <dgm:spPr/>
      <dgm:t>
        <a:bodyPr/>
        <a:lstStyle/>
        <a:p>
          <a:endParaRPr lang="zh-TW" altLang="en-US"/>
        </a:p>
      </dgm:t>
    </dgm:pt>
    <dgm:pt modelId="{0B7A5198-AD34-9844-B08F-60AD0E0953AE}" type="sibTrans" cxnId="{57F4AAE2-7926-3F43-8A17-10437469B4A2}">
      <dgm:prSet/>
      <dgm:spPr/>
      <dgm:t>
        <a:bodyPr/>
        <a:lstStyle/>
        <a:p>
          <a:endParaRPr lang="zh-TW" altLang="en-US"/>
        </a:p>
      </dgm:t>
    </dgm:pt>
    <dgm:pt modelId="{53C6962A-BD0B-0E4E-86E1-BEFF7D397AD6}">
      <dgm:prSet custT="1"/>
      <dgm:spPr/>
      <dgm:t>
        <a:bodyPr/>
        <a:lstStyle/>
        <a:p>
          <a:r>
            <a:rPr lang="en-US" altLang="zh-TW" sz="2800" dirty="0" smtClean="0"/>
            <a:t>Dominant at</a:t>
          </a:r>
        </a:p>
        <a:p>
          <a:r>
            <a:rPr lang="en-US" altLang="zh-TW" sz="2800" dirty="0" smtClean="0"/>
            <a:t> 77K</a:t>
          </a:r>
          <a:endParaRPr lang="zh-TW" altLang="en-US" sz="2800" dirty="0"/>
        </a:p>
      </dgm:t>
    </dgm:pt>
    <dgm:pt modelId="{2997E24D-C0F5-1C44-AA19-FDCF670AD66B}" type="parTrans" cxnId="{F83F4A87-A917-9F4B-AD26-2C58FA859DE5}">
      <dgm:prSet/>
      <dgm:spPr/>
      <dgm:t>
        <a:bodyPr/>
        <a:lstStyle/>
        <a:p>
          <a:endParaRPr lang="zh-TW" altLang="en-US"/>
        </a:p>
      </dgm:t>
    </dgm:pt>
    <dgm:pt modelId="{9BDC6B57-5850-5C46-8D6E-1A9569670603}" type="sibTrans" cxnId="{F83F4A87-A917-9F4B-AD26-2C58FA859DE5}">
      <dgm:prSet/>
      <dgm:spPr/>
      <dgm:t>
        <a:bodyPr/>
        <a:lstStyle/>
        <a:p>
          <a:endParaRPr lang="zh-TW" altLang="en-US"/>
        </a:p>
      </dgm:t>
    </dgm:pt>
    <dgm:pt modelId="{7E5E83A5-B20B-174A-A366-B98201318D29}">
      <dgm:prSet custT="1"/>
      <dgm:spPr/>
      <dgm:t>
        <a:bodyPr/>
        <a:lstStyle/>
        <a:p>
          <a:r>
            <a:rPr lang="en-US" altLang="zh-TW" sz="2800" dirty="0" smtClean="0"/>
            <a:t>Dominant at </a:t>
          </a:r>
        </a:p>
        <a:p>
          <a:r>
            <a:rPr lang="en-US" altLang="zh-TW" sz="2800" dirty="0" smtClean="0"/>
            <a:t>4K</a:t>
          </a:r>
          <a:endParaRPr lang="zh-TW" altLang="en-US" sz="2800" dirty="0"/>
        </a:p>
      </dgm:t>
    </dgm:pt>
    <dgm:pt modelId="{A688EB8E-A979-5541-9B5A-217FD60E88E7}" type="parTrans" cxnId="{ACF6E10D-480C-F049-93BE-A97057C400F1}">
      <dgm:prSet/>
      <dgm:spPr/>
      <dgm:t>
        <a:bodyPr/>
        <a:lstStyle/>
        <a:p>
          <a:endParaRPr lang="zh-TW" altLang="en-US"/>
        </a:p>
      </dgm:t>
    </dgm:pt>
    <dgm:pt modelId="{8BBCC2ED-EF11-F64E-8802-F8CFCEA87002}" type="sibTrans" cxnId="{ACF6E10D-480C-F049-93BE-A97057C400F1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473C8D6-CFCC-9B4A-8FE0-AD13655883D3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charset="0"/>
                          </a:rPr>
                          <m:t>−16</m:t>
                        </m:r>
                      </m:sup>
                    </m:sSup>
                    <m:r>
                      <a:rPr lang="en-US" altLang="zh-TW" sz="2800" b="0" i="1" smtClean="0">
                        <a:latin typeface="Cambria Math" charset="0"/>
                      </a:rPr>
                      <m:t>𝐴</m:t>
                    </m:r>
                  </m:oMath>
                </m:oMathPara>
              </a14:m>
              <a:endParaRPr lang="zh-TW" altLang="en-US" sz="2800" dirty="0"/>
            </a:p>
          </dgm:t>
        </dgm:pt>
      </mc:Choice>
      <mc:Fallback>
        <dgm:pt modelId="{E473C8D6-CFCC-9B4A-8FE0-AD13655883D3}">
          <dgm:prSet custT="1"/>
          <dgm:spPr/>
          <dgm:t>
            <a:bodyPr/>
            <a:lstStyle/>
            <a:p>
              <a:r>
                <a:rPr lang="en-US" altLang="zh-TW" sz="2800" i="0" smtClean="0">
                  <a:latin typeface="Cambria Math" charset="0"/>
                </a:rPr>
                <a:t>〖</a:t>
              </a:r>
              <a:r>
                <a:rPr lang="en-US" altLang="zh-TW" sz="2800" b="0" i="0" smtClean="0">
                  <a:latin typeface="Cambria Math" charset="0"/>
                </a:rPr>
                <a:t>10〗^(−16) 𝐴</a:t>
              </a:r>
              <a:endParaRPr lang="zh-TW" altLang="en-US" sz="2800" dirty="0"/>
            </a:p>
          </dgm:t>
        </dgm:pt>
      </mc:Fallback>
    </mc:AlternateContent>
    <dgm:pt modelId="{7566F7F4-50AD-9C41-A34F-EDAE19CB3CF5}" type="parTrans" cxnId="{51FBA8F4-9976-D647-87FA-0571CA246252}">
      <dgm:prSet/>
      <dgm:spPr/>
      <dgm:t>
        <a:bodyPr/>
        <a:lstStyle/>
        <a:p>
          <a:endParaRPr lang="zh-TW" altLang="en-US"/>
        </a:p>
      </dgm:t>
    </dgm:pt>
    <dgm:pt modelId="{5B0647E7-286C-7942-B9CB-9DA8815F8B26}" type="sibTrans" cxnId="{51FBA8F4-9976-D647-87FA-0571CA246252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5A51150-7C8D-5A45-92EA-1BE763DA3816}">
          <dgm:prSet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charset="0"/>
                          </a:rPr>
                          <m:t>−18</m:t>
                        </m:r>
                      </m:sup>
                    </m:sSup>
                    <m:r>
                      <a:rPr lang="en-US" altLang="zh-TW" sz="2800" b="0" i="1" smtClean="0">
                        <a:latin typeface="Cambria Math" charset="0"/>
                      </a:rPr>
                      <m:t>𝐴</m:t>
                    </m:r>
                  </m:oMath>
                </m:oMathPara>
              </a14:m>
              <a:endParaRPr lang="zh-TW" altLang="en-US" sz="2800" dirty="0"/>
            </a:p>
          </dgm:t>
        </dgm:pt>
      </mc:Choice>
      <mc:Fallback>
        <dgm:pt modelId="{15A51150-7C8D-5A45-92EA-1BE763DA3816}">
          <dgm:prSet custT="1"/>
          <dgm:spPr/>
          <dgm:t>
            <a:bodyPr/>
            <a:lstStyle/>
            <a:p>
              <a:r>
                <a:rPr lang="en-US" altLang="zh-TW" sz="2800" i="0" smtClean="0">
                  <a:latin typeface="Cambria Math" charset="0"/>
                </a:rPr>
                <a:t>〖</a:t>
              </a:r>
              <a:r>
                <a:rPr lang="en-US" altLang="zh-TW" sz="2800" b="0" i="0" smtClean="0">
                  <a:latin typeface="Cambria Math" charset="0"/>
                </a:rPr>
                <a:t>10〗^(−18) 𝐴</a:t>
              </a:r>
              <a:endParaRPr lang="zh-TW" altLang="en-US" sz="2800" dirty="0"/>
            </a:p>
          </dgm:t>
        </dgm:pt>
      </mc:Fallback>
    </mc:AlternateContent>
    <dgm:pt modelId="{7FDD6A65-204D-8F4C-B1B1-813120FDD0F9}" type="parTrans" cxnId="{7B48474F-1B11-7242-9A66-44AE382C448E}">
      <dgm:prSet/>
      <dgm:spPr/>
      <dgm:t>
        <a:bodyPr/>
        <a:lstStyle/>
        <a:p>
          <a:endParaRPr lang="zh-TW" altLang="en-US"/>
        </a:p>
      </dgm:t>
    </dgm:pt>
    <dgm:pt modelId="{B0E527EA-E1A4-8B4D-B749-6C9BBC23E97D}" type="sibTrans" cxnId="{7B48474F-1B11-7242-9A66-44AE382C448E}">
      <dgm:prSet/>
      <dgm:spPr/>
      <dgm:t>
        <a:bodyPr/>
        <a:lstStyle/>
        <a:p>
          <a:endParaRPr lang="zh-TW" altLang="en-US"/>
        </a:p>
      </dgm:t>
    </dgm:pt>
    <dgm:pt modelId="{B6DAA9B2-E511-A043-82FA-F5D53E69E39F}">
      <dgm:prSet custT="1"/>
      <dgm:spPr/>
      <dgm:t>
        <a:bodyPr/>
        <a:lstStyle/>
        <a:p>
          <a:r>
            <a:rPr lang="en-US" altLang="zh-TW" sz="2800" dirty="0" smtClean="0"/>
            <a:t>Thermal generation</a:t>
          </a:r>
          <a:endParaRPr lang="zh-TW" altLang="en-US" sz="2800" dirty="0"/>
        </a:p>
      </dgm:t>
    </dgm:pt>
    <dgm:pt modelId="{3AF3F861-9A44-8642-B454-6601D15FFD56}" type="parTrans" cxnId="{AFF9586A-8D48-8543-A563-60AC9F8639BD}">
      <dgm:prSet/>
      <dgm:spPr/>
      <dgm:t>
        <a:bodyPr/>
        <a:lstStyle/>
        <a:p>
          <a:endParaRPr lang="zh-TW" altLang="en-US"/>
        </a:p>
      </dgm:t>
    </dgm:pt>
    <dgm:pt modelId="{40069117-5F2E-D04E-85A0-07B899038D8D}" type="sibTrans" cxnId="{AFF9586A-8D48-8543-A563-60AC9F8639BD}">
      <dgm:prSet/>
      <dgm:spPr/>
      <dgm:t>
        <a:bodyPr/>
        <a:lstStyle/>
        <a:p>
          <a:endParaRPr lang="zh-TW" altLang="en-US"/>
        </a:p>
      </dgm:t>
    </dgm:pt>
    <dgm:pt modelId="{F7EA5F9C-7E24-B346-B2B0-5DDC384FEAB9}">
      <dgm:prSet custT="1"/>
      <dgm:spPr/>
      <dgm:t>
        <a:bodyPr/>
        <a:lstStyle/>
        <a:p>
          <a:r>
            <a:rPr lang="en-US" altLang="zh-TW" sz="2800" dirty="0" smtClean="0"/>
            <a:t>Semi-metal-connection leakage</a:t>
          </a:r>
          <a:endParaRPr lang="zh-TW" altLang="en-US" sz="2800" dirty="0"/>
        </a:p>
      </dgm:t>
    </dgm:pt>
    <dgm:pt modelId="{DA22223E-9BFA-8141-8837-C7EFCA9AF673}" type="parTrans" cxnId="{89F91E55-2F19-C944-96E4-C927EF67C309}">
      <dgm:prSet/>
      <dgm:spPr/>
      <dgm:t>
        <a:bodyPr/>
        <a:lstStyle/>
        <a:p>
          <a:endParaRPr lang="zh-TW" altLang="en-US"/>
        </a:p>
      </dgm:t>
    </dgm:pt>
    <dgm:pt modelId="{9673EF72-8387-C048-B5DF-ADBBE8D15DE9}" type="sibTrans" cxnId="{89F91E55-2F19-C944-96E4-C927EF67C309}">
      <dgm:prSet/>
      <dgm:spPr/>
      <dgm:t>
        <a:bodyPr/>
        <a:lstStyle/>
        <a:p>
          <a:endParaRPr lang="zh-TW" altLang="en-US"/>
        </a:p>
      </dgm:t>
    </dgm:pt>
    <dgm:pt modelId="{D36D7F1C-3B2D-C14C-A72F-21F723585AF7}">
      <dgm:prSet custT="1"/>
      <dgm:spPr/>
      <dgm:t>
        <a:bodyPr/>
        <a:lstStyle/>
        <a:p>
          <a:r>
            <a:rPr lang="en-US" altLang="zh-TW" sz="2800" dirty="0" smtClean="0"/>
            <a:t>The qualification of the crystal</a:t>
          </a:r>
          <a:endParaRPr lang="zh-TW" altLang="en-US" sz="2800" dirty="0"/>
        </a:p>
      </dgm:t>
    </dgm:pt>
    <dgm:pt modelId="{6F1CA094-BAAC-B040-B57B-A8043D01CCC7}" type="parTrans" cxnId="{FFB43709-1982-1F43-ABF6-0A76B82D4B36}">
      <dgm:prSet/>
      <dgm:spPr/>
      <dgm:t>
        <a:bodyPr/>
        <a:lstStyle/>
        <a:p>
          <a:endParaRPr lang="zh-TW" altLang="en-US"/>
        </a:p>
      </dgm:t>
    </dgm:pt>
    <dgm:pt modelId="{960E378C-E14F-2442-ADBD-D62452F0A363}" type="sibTrans" cxnId="{FFB43709-1982-1F43-ABF6-0A76B82D4B36}">
      <dgm:prSet/>
      <dgm:spPr/>
      <dgm:t>
        <a:bodyPr/>
        <a:lstStyle/>
        <a:p>
          <a:endParaRPr lang="zh-TW" altLang="en-US"/>
        </a:p>
      </dgm:t>
    </dgm:pt>
    <dgm:pt modelId="{9155790E-252D-8145-B73F-6987A74C6FCE}">
      <dgm:prSet phldrT="[文字]" custT="1"/>
      <dgm:spPr/>
      <dgm:t>
        <a:bodyPr/>
        <a:lstStyle/>
        <a:p>
          <a:r>
            <a:rPr lang="en-US" altLang="zh-TW" sz="2800" dirty="0" smtClean="0">
              <a:solidFill>
                <a:schemeClr val="bg1"/>
              </a:solidFill>
            </a:rPr>
            <a:t>Background source</a:t>
          </a:r>
          <a:endParaRPr lang="zh-TW" altLang="en-US" sz="2800" dirty="0">
            <a:solidFill>
              <a:schemeClr val="bg1"/>
            </a:solidFill>
          </a:endParaRPr>
        </a:p>
      </dgm:t>
    </dgm:pt>
    <dgm:pt modelId="{C9AB40F0-D319-0F4F-B449-0E7970435EED}" type="sibTrans" cxnId="{FFC0FF81-64CC-B54B-B6D3-682181B96D01}">
      <dgm:prSet/>
      <dgm:spPr/>
      <dgm:t>
        <a:bodyPr/>
        <a:lstStyle/>
        <a:p>
          <a:endParaRPr lang="zh-TW" altLang="en-US"/>
        </a:p>
      </dgm:t>
    </dgm:pt>
    <dgm:pt modelId="{74D241B8-5B2B-D147-A3BA-9A6844D06AF6}" type="parTrans" cxnId="{FFC0FF81-64CC-B54B-B6D3-682181B96D01}">
      <dgm:prSet/>
      <dgm:spPr/>
      <dgm:t>
        <a:bodyPr/>
        <a:lstStyle/>
        <a:p>
          <a:endParaRPr lang="zh-TW" altLang="en-US"/>
        </a:p>
      </dgm:t>
    </dgm:pt>
    <dgm:pt modelId="{681BDDB1-BD73-CF4A-8D98-BFF7B8548DAB}">
      <dgm:prSet custT="1"/>
      <dgm:spPr/>
      <dgm:t>
        <a:bodyPr/>
        <a:lstStyle/>
        <a:p>
          <a:r>
            <a:rPr lang="en-US" altLang="zh-TW" sz="2800" dirty="0" smtClean="0"/>
            <a:t>140eV at 77K </a:t>
          </a:r>
          <a:endParaRPr lang="zh-TW" altLang="en-US" sz="2800" dirty="0"/>
        </a:p>
      </dgm:t>
    </dgm:pt>
    <dgm:pt modelId="{D99BF36E-1FFA-E14F-A8F2-B5D0A19F6F66}" type="parTrans" cxnId="{666310AB-5556-4449-99F2-38B6E7EA73D3}">
      <dgm:prSet/>
      <dgm:spPr/>
      <dgm:t>
        <a:bodyPr/>
        <a:lstStyle/>
        <a:p>
          <a:endParaRPr lang="zh-TW" altLang="en-US"/>
        </a:p>
      </dgm:t>
    </dgm:pt>
    <dgm:pt modelId="{23D67998-536F-1A43-8363-7E1D2E2F6D7E}" type="sibTrans" cxnId="{666310AB-5556-4449-99F2-38B6E7EA73D3}">
      <dgm:prSet/>
      <dgm:spPr/>
      <dgm:t>
        <a:bodyPr/>
        <a:lstStyle/>
        <a:p>
          <a:endParaRPr lang="zh-TW" altLang="en-US"/>
        </a:p>
      </dgm:t>
    </dgm:pt>
    <dgm:pt modelId="{6E9A03B4-4691-2E41-8E80-9367ABE3784F}">
      <dgm:prSet custT="1"/>
      <dgm:spPr/>
      <dgm:t>
        <a:bodyPr/>
        <a:lstStyle/>
        <a:p>
          <a:r>
            <a:rPr lang="en-US" altLang="zh-TW" sz="2800" dirty="0" smtClean="0"/>
            <a:t>14eV at 4K</a:t>
          </a:r>
          <a:endParaRPr lang="zh-TW" altLang="en-US" sz="2800" dirty="0"/>
        </a:p>
      </dgm:t>
    </dgm:pt>
    <dgm:pt modelId="{EFF1FE7A-6453-E549-8D31-817CCE92F438}" type="parTrans" cxnId="{6D9C164F-5CDE-DD47-9B31-8A4877231320}">
      <dgm:prSet/>
      <dgm:spPr/>
      <dgm:t>
        <a:bodyPr/>
        <a:lstStyle/>
        <a:p>
          <a:endParaRPr lang="zh-TW" altLang="en-US"/>
        </a:p>
      </dgm:t>
    </dgm:pt>
    <dgm:pt modelId="{21A62A44-BAD8-B149-9CF2-703B2F9DB761}" type="sibTrans" cxnId="{6D9C164F-5CDE-DD47-9B31-8A4877231320}">
      <dgm:prSet/>
      <dgm:spPr/>
      <dgm:t>
        <a:bodyPr/>
        <a:lstStyle/>
        <a:p>
          <a:endParaRPr lang="zh-TW" altLang="en-US"/>
        </a:p>
      </dgm:t>
    </dgm:pt>
    <dgm:pt modelId="{5B6FCDC6-C054-AD41-AA4E-473721C05DB2}" type="pres">
      <dgm:prSet presAssocID="{991BC2BD-9ABD-1C49-9E08-FD67DCB911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8F9215-AC01-5541-8996-30E252F5ED3E}" type="pres">
      <dgm:prSet presAssocID="{9155790E-252D-8145-B73F-6987A74C6FCE}" presName="hierRoot1" presStyleCnt="0">
        <dgm:presLayoutVars>
          <dgm:hierBranch val="init"/>
        </dgm:presLayoutVars>
      </dgm:prSet>
      <dgm:spPr/>
    </dgm:pt>
    <dgm:pt modelId="{F3884C1C-4F41-5A4A-8929-67B042A36F2C}" type="pres">
      <dgm:prSet presAssocID="{9155790E-252D-8145-B73F-6987A74C6FCE}" presName="rootComposite1" presStyleCnt="0"/>
      <dgm:spPr/>
    </dgm:pt>
    <dgm:pt modelId="{122A5CF2-A4F5-6443-8121-5EA4ADA58FE2}" type="pres">
      <dgm:prSet presAssocID="{9155790E-252D-8145-B73F-6987A74C6FCE}" presName="rootText1" presStyleLbl="node0" presStyleIdx="0" presStyleCnt="1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4BE08D-759C-4249-B7F3-C7D65DDD4A00}" type="pres">
      <dgm:prSet presAssocID="{9155790E-252D-8145-B73F-6987A74C6FCE}" presName="rootConnector1" presStyleLbl="node1" presStyleIdx="0" presStyleCnt="0"/>
      <dgm:spPr/>
    </dgm:pt>
    <dgm:pt modelId="{7646E109-D684-7F44-BF38-B5E8FABB9274}" type="pres">
      <dgm:prSet presAssocID="{9155790E-252D-8145-B73F-6987A74C6FCE}" presName="hierChild2" presStyleCnt="0"/>
      <dgm:spPr/>
    </dgm:pt>
    <dgm:pt modelId="{303D13D7-6426-2B4B-A603-9A358A4B457A}" type="pres">
      <dgm:prSet presAssocID="{43579297-912A-3A43-928E-2923D9D033D7}" presName="Name37" presStyleLbl="parChTrans1D2" presStyleIdx="0" presStyleCnt="3"/>
      <dgm:spPr/>
    </dgm:pt>
    <dgm:pt modelId="{40654E01-4471-694F-A85D-84ECF493707A}" type="pres">
      <dgm:prSet presAssocID="{9414912D-272A-604D-8062-8E011A22AFAD}" presName="hierRoot2" presStyleCnt="0">
        <dgm:presLayoutVars>
          <dgm:hierBranch val="init"/>
        </dgm:presLayoutVars>
      </dgm:prSet>
      <dgm:spPr/>
    </dgm:pt>
    <dgm:pt modelId="{2DC1DD98-425F-C943-881C-58046C17E315}" type="pres">
      <dgm:prSet presAssocID="{9414912D-272A-604D-8062-8E011A22AFAD}" presName="rootComposite" presStyleCnt="0"/>
      <dgm:spPr/>
    </dgm:pt>
    <dgm:pt modelId="{1D8CE2B4-B8B7-5F48-8612-982B90B50C34}" type="pres">
      <dgm:prSet presAssocID="{9414912D-272A-604D-8062-8E011A22AFAD}" presName="rootText" presStyleLbl="node2" presStyleIdx="0" presStyleCnt="3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6F1FAC-F9E6-1E48-9D52-FC853D1543A9}" type="pres">
      <dgm:prSet presAssocID="{9414912D-272A-604D-8062-8E011A22AFAD}" presName="rootConnector" presStyleLbl="node2" presStyleIdx="0" presStyleCnt="3"/>
      <dgm:spPr/>
    </dgm:pt>
    <dgm:pt modelId="{6CF46065-1473-584D-8AE4-9F13EF0BD327}" type="pres">
      <dgm:prSet presAssocID="{9414912D-272A-604D-8062-8E011A22AFAD}" presName="hierChild4" presStyleCnt="0"/>
      <dgm:spPr/>
    </dgm:pt>
    <dgm:pt modelId="{51840DED-92B3-E14D-AABC-3D5600515E41}" type="pres">
      <dgm:prSet presAssocID="{3AF3F861-9A44-8642-B454-6601D15FFD56}" presName="Name37" presStyleLbl="parChTrans1D3" presStyleIdx="0" presStyleCnt="10"/>
      <dgm:spPr/>
    </dgm:pt>
    <dgm:pt modelId="{ED1ACB39-192C-6A4C-A356-5C955B4821A0}" type="pres">
      <dgm:prSet presAssocID="{B6DAA9B2-E511-A043-82FA-F5D53E69E39F}" presName="hierRoot2" presStyleCnt="0">
        <dgm:presLayoutVars>
          <dgm:hierBranch val="init"/>
        </dgm:presLayoutVars>
      </dgm:prSet>
      <dgm:spPr/>
    </dgm:pt>
    <dgm:pt modelId="{69122829-D6FF-A24A-909A-ADDAB9CD4496}" type="pres">
      <dgm:prSet presAssocID="{B6DAA9B2-E511-A043-82FA-F5D53E69E39F}" presName="rootComposite" presStyleCnt="0"/>
      <dgm:spPr/>
    </dgm:pt>
    <dgm:pt modelId="{F81C873D-4CD7-774A-B038-24F586CC662B}" type="pres">
      <dgm:prSet presAssocID="{B6DAA9B2-E511-A043-82FA-F5D53E69E39F}" presName="rootText" presStyleLbl="node3" presStyleIdx="0" presStyleCnt="10" custScaleX="186961" custScaleY="178092">
        <dgm:presLayoutVars>
          <dgm:chPref val="3"/>
        </dgm:presLayoutVars>
      </dgm:prSet>
      <dgm:spPr/>
    </dgm:pt>
    <dgm:pt modelId="{68A3C04C-C9E1-C441-B047-43EE33EF7CD6}" type="pres">
      <dgm:prSet presAssocID="{B6DAA9B2-E511-A043-82FA-F5D53E69E39F}" presName="rootConnector" presStyleLbl="node3" presStyleIdx="0" presStyleCnt="10"/>
      <dgm:spPr/>
    </dgm:pt>
    <dgm:pt modelId="{FEA0730A-26C2-1A48-89E4-6B770A8A8FC8}" type="pres">
      <dgm:prSet presAssocID="{B6DAA9B2-E511-A043-82FA-F5D53E69E39F}" presName="hierChild4" presStyleCnt="0"/>
      <dgm:spPr/>
    </dgm:pt>
    <dgm:pt modelId="{BCE36C61-BB43-D04E-B890-40C85303B7CA}" type="pres">
      <dgm:prSet presAssocID="{B6DAA9B2-E511-A043-82FA-F5D53E69E39F}" presName="hierChild5" presStyleCnt="0"/>
      <dgm:spPr/>
    </dgm:pt>
    <dgm:pt modelId="{0DABA691-84B5-7442-975A-17C2CBC0D58A}" type="pres">
      <dgm:prSet presAssocID="{4BB69F2C-051F-1843-B24A-F497B6117A37}" presName="Name37" presStyleLbl="parChTrans1D3" presStyleIdx="1" presStyleCnt="10"/>
      <dgm:spPr/>
    </dgm:pt>
    <dgm:pt modelId="{4A892219-F158-6843-B7E4-AB49174B061B}" type="pres">
      <dgm:prSet presAssocID="{342241FF-A368-C74A-92F1-20C6735DA5C3}" presName="hierRoot2" presStyleCnt="0">
        <dgm:presLayoutVars>
          <dgm:hierBranch val="init"/>
        </dgm:presLayoutVars>
      </dgm:prSet>
      <dgm:spPr/>
    </dgm:pt>
    <dgm:pt modelId="{51E13341-B381-054E-A192-67368881BC30}" type="pres">
      <dgm:prSet presAssocID="{342241FF-A368-C74A-92F1-20C6735DA5C3}" presName="rootComposite" presStyleCnt="0"/>
      <dgm:spPr/>
    </dgm:pt>
    <dgm:pt modelId="{5B6674E2-53CE-5C48-B0CD-CC245DE4ECA8}" type="pres">
      <dgm:prSet presAssocID="{342241FF-A368-C74A-92F1-20C6735DA5C3}" presName="rootText" presStyleLbl="node3" presStyleIdx="1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160051-DAFA-0B4F-A03C-D543C9816295}" type="pres">
      <dgm:prSet presAssocID="{342241FF-A368-C74A-92F1-20C6735DA5C3}" presName="rootConnector" presStyleLbl="node3" presStyleIdx="1" presStyleCnt="10"/>
      <dgm:spPr/>
    </dgm:pt>
    <dgm:pt modelId="{93887669-BA75-F540-BB89-72D4DF44764E}" type="pres">
      <dgm:prSet presAssocID="{342241FF-A368-C74A-92F1-20C6735DA5C3}" presName="hierChild4" presStyleCnt="0"/>
      <dgm:spPr/>
    </dgm:pt>
    <dgm:pt modelId="{4546AEF3-E13C-BE4B-98A2-EEADCFD16705}" type="pres">
      <dgm:prSet presAssocID="{342241FF-A368-C74A-92F1-20C6735DA5C3}" presName="hierChild5" presStyleCnt="0"/>
      <dgm:spPr/>
    </dgm:pt>
    <dgm:pt modelId="{A362D1AB-5EFC-1947-A356-94E663BB318E}" type="pres">
      <dgm:prSet presAssocID="{9414912D-272A-604D-8062-8E011A22AFAD}" presName="hierChild5" presStyleCnt="0"/>
      <dgm:spPr/>
    </dgm:pt>
    <dgm:pt modelId="{41CCA805-0977-C541-9EE2-60527EA67EC6}" type="pres">
      <dgm:prSet presAssocID="{B716891C-8CD3-8D42-A1C9-0D90990C5091}" presName="Name37" presStyleLbl="parChTrans1D2" presStyleIdx="1" presStyleCnt="3"/>
      <dgm:spPr/>
    </dgm:pt>
    <dgm:pt modelId="{419ED588-F200-8E4C-A79F-148464302124}" type="pres">
      <dgm:prSet presAssocID="{CF46A2D2-3E2B-DD44-A503-B46BB8A9BCA8}" presName="hierRoot2" presStyleCnt="0">
        <dgm:presLayoutVars>
          <dgm:hierBranch val="init"/>
        </dgm:presLayoutVars>
      </dgm:prSet>
      <dgm:spPr/>
    </dgm:pt>
    <dgm:pt modelId="{41C860BB-C8C3-8648-9B57-AC30B9020204}" type="pres">
      <dgm:prSet presAssocID="{CF46A2D2-3E2B-DD44-A503-B46BB8A9BCA8}" presName="rootComposite" presStyleCnt="0"/>
      <dgm:spPr/>
    </dgm:pt>
    <dgm:pt modelId="{C4A22549-DDCA-3B44-AAF3-299C8F85CD97}" type="pres">
      <dgm:prSet presAssocID="{CF46A2D2-3E2B-DD44-A503-B46BB8A9BCA8}" presName="rootText" presStyleLbl="node2" presStyleIdx="1" presStyleCnt="3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E2D6F2-BC55-EE4C-8803-B49E4967910F}" type="pres">
      <dgm:prSet presAssocID="{CF46A2D2-3E2B-DD44-A503-B46BB8A9BCA8}" presName="rootConnector" presStyleLbl="node2" presStyleIdx="1" presStyleCnt="3"/>
      <dgm:spPr/>
    </dgm:pt>
    <dgm:pt modelId="{D67829F7-87EA-7245-9307-E83FCDBD8C04}" type="pres">
      <dgm:prSet presAssocID="{CF46A2D2-3E2B-DD44-A503-B46BB8A9BCA8}" presName="hierChild4" presStyleCnt="0"/>
      <dgm:spPr/>
    </dgm:pt>
    <dgm:pt modelId="{C0DD80F2-DE47-9C4D-A839-B88B1B8ADE7C}" type="pres">
      <dgm:prSet presAssocID="{DA22223E-9BFA-8141-8837-C7EFCA9AF673}" presName="Name37" presStyleLbl="parChTrans1D3" presStyleIdx="2" presStyleCnt="10"/>
      <dgm:spPr/>
    </dgm:pt>
    <dgm:pt modelId="{FDA3126A-E544-E64E-BC49-8F2E33DC6DF3}" type="pres">
      <dgm:prSet presAssocID="{F7EA5F9C-7E24-B346-B2B0-5DDC384FEAB9}" presName="hierRoot2" presStyleCnt="0">
        <dgm:presLayoutVars>
          <dgm:hierBranch val="init"/>
        </dgm:presLayoutVars>
      </dgm:prSet>
      <dgm:spPr/>
    </dgm:pt>
    <dgm:pt modelId="{B44CB6A4-1B67-6444-A1C1-CFBB0D979800}" type="pres">
      <dgm:prSet presAssocID="{F7EA5F9C-7E24-B346-B2B0-5DDC384FEAB9}" presName="rootComposite" presStyleCnt="0"/>
      <dgm:spPr/>
    </dgm:pt>
    <dgm:pt modelId="{A28A84E7-4DA6-8D44-992B-9F2F9A2386D0}" type="pres">
      <dgm:prSet presAssocID="{F7EA5F9C-7E24-B346-B2B0-5DDC384FEAB9}" presName="rootText" presStyleLbl="node3" presStyleIdx="2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16695E7-83C2-C94F-A736-82B1562D2F13}" type="pres">
      <dgm:prSet presAssocID="{F7EA5F9C-7E24-B346-B2B0-5DDC384FEAB9}" presName="rootConnector" presStyleLbl="node3" presStyleIdx="2" presStyleCnt="10"/>
      <dgm:spPr/>
    </dgm:pt>
    <dgm:pt modelId="{007CBD8B-2636-114E-913B-9C8023D48A3E}" type="pres">
      <dgm:prSet presAssocID="{F7EA5F9C-7E24-B346-B2B0-5DDC384FEAB9}" presName="hierChild4" presStyleCnt="0"/>
      <dgm:spPr/>
    </dgm:pt>
    <dgm:pt modelId="{B2EA5CF9-AEA8-734D-8DCD-68C412E6B33D}" type="pres">
      <dgm:prSet presAssocID="{F7EA5F9C-7E24-B346-B2B0-5DDC384FEAB9}" presName="hierChild5" presStyleCnt="0"/>
      <dgm:spPr/>
    </dgm:pt>
    <dgm:pt modelId="{44B270F3-D79D-A149-8356-FAEDC4FFB1CC}" type="pres">
      <dgm:prSet presAssocID="{2997E24D-C0F5-1C44-AA19-FDCF670AD66B}" presName="Name37" presStyleLbl="parChTrans1D3" presStyleIdx="3" presStyleCnt="10"/>
      <dgm:spPr/>
    </dgm:pt>
    <dgm:pt modelId="{D889090A-6C3E-104A-B0DD-EC3F2F4C113C}" type="pres">
      <dgm:prSet presAssocID="{53C6962A-BD0B-0E4E-86E1-BEFF7D397AD6}" presName="hierRoot2" presStyleCnt="0">
        <dgm:presLayoutVars>
          <dgm:hierBranch val="init"/>
        </dgm:presLayoutVars>
      </dgm:prSet>
      <dgm:spPr/>
    </dgm:pt>
    <dgm:pt modelId="{FD4A5F88-CB3A-B243-8B64-F2A85948A4DE}" type="pres">
      <dgm:prSet presAssocID="{53C6962A-BD0B-0E4E-86E1-BEFF7D397AD6}" presName="rootComposite" presStyleCnt="0"/>
      <dgm:spPr/>
    </dgm:pt>
    <dgm:pt modelId="{B5885C74-350F-E249-9B24-9E7B47AD4124}" type="pres">
      <dgm:prSet presAssocID="{53C6962A-BD0B-0E4E-86E1-BEFF7D397AD6}" presName="rootText" presStyleLbl="node3" presStyleIdx="3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4A848F-F866-B544-A2EA-510018393C93}" type="pres">
      <dgm:prSet presAssocID="{53C6962A-BD0B-0E4E-86E1-BEFF7D397AD6}" presName="rootConnector" presStyleLbl="node3" presStyleIdx="3" presStyleCnt="10"/>
      <dgm:spPr/>
    </dgm:pt>
    <dgm:pt modelId="{69EB0D8D-28CF-9F47-A544-EFB08C4ED9E0}" type="pres">
      <dgm:prSet presAssocID="{53C6962A-BD0B-0E4E-86E1-BEFF7D397AD6}" presName="hierChild4" presStyleCnt="0"/>
      <dgm:spPr/>
    </dgm:pt>
    <dgm:pt modelId="{18499074-882A-8D4B-91E3-024E1906E097}" type="pres">
      <dgm:prSet presAssocID="{53C6962A-BD0B-0E4E-86E1-BEFF7D397AD6}" presName="hierChild5" presStyleCnt="0"/>
      <dgm:spPr/>
    </dgm:pt>
    <dgm:pt modelId="{7545517E-8F6B-3143-8F78-C2B4BCE552F6}" type="pres">
      <dgm:prSet presAssocID="{7566F7F4-50AD-9C41-A34F-EDAE19CB3CF5}" presName="Name37" presStyleLbl="parChTrans1D3" presStyleIdx="4" presStyleCnt="10"/>
      <dgm:spPr/>
    </dgm:pt>
    <dgm:pt modelId="{06C6CE65-9559-FC47-B9E0-8570003DDF36}" type="pres">
      <dgm:prSet presAssocID="{E473C8D6-CFCC-9B4A-8FE0-AD13655883D3}" presName="hierRoot2" presStyleCnt="0">
        <dgm:presLayoutVars>
          <dgm:hierBranch val="init"/>
        </dgm:presLayoutVars>
      </dgm:prSet>
      <dgm:spPr/>
    </dgm:pt>
    <dgm:pt modelId="{ED47AC1E-7801-2D4B-8835-51618CA93BB9}" type="pres">
      <dgm:prSet presAssocID="{E473C8D6-CFCC-9B4A-8FE0-AD13655883D3}" presName="rootComposite" presStyleCnt="0"/>
      <dgm:spPr/>
    </dgm:pt>
    <dgm:pt modelId="{A1EEF08B-8D95-6247-B459-33D588285B56}" type="pres">
      <dgm:prSet presAssocID="{E473C8D6-CFCC-9B4A-8FE0-AD13655883D3}" presName="rootText" presStyleLbl="node3" presStyleIdx="4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39EFE5-74C3-754B-A131-C7EF09C42F4D}" type="pres">
      <dgm:prSet presAssocID="{E473C8D6-CFCC-9B4A-8FE0-AD13655883D3}" presName="rootConnector" presStyleLbl="node3" presStyleIdx="4" presStyleCnt="10"/>
      <dgm:spPr/>
    </dgm:pt>
    <dgm:pt modelId="{471EC8A2-5EA4-6C41-8E41-1436FA20B4AD}" type="pres">
      <dgm:prSet presAssocID="{E473C8D6-CFCC-9B4A-8FE0-AD13655883D3}" presName="hierChild4" presStyleCnt="0"/>
      <dgm:spPr/>
    </dgm:pt>
    <dgm:pt modelId="{D95B4FDF-A6F5-784E-BB76-081A91F386AF}" type="pres">
      <dgm:prSet presAssocID="{E473C8D6-CFCC-9B4A-8FE0-AD13655883D3}" presName="hierChild5" presStyleCnt="0"/>
      <dgm:spPr/>
    </dgm:pt>
    <dgm:pt modelId="{EDAAD9D9-F2CA-154D-AEBA-E577EAC4C638}" type="pres">
      <dgm:prSet presAssocID="{D99BF36E-1FFA-E14F-A8F2-B5D0A19F6F66}" presName="Name37" presStyleLbl="parChTrans1D3" presStyleIdx="5" presStyleCnt="10"/>
      <dgm:spPr/>
    </dgm:pt>
    <dgm:pt modelId="{6ADB36A2-F292-8243-AE69-1E8D1D33F059}" type="pres">
      <dgm:prSet presAssocID="{681BDDB1-BD73-CF4A-8D98-BFF7B8548DAB}" presName="hierRoot2" presStyleCnt="0">
        <dgm:presLayoutVars>
          <dgm:hierBranch val="init"/>
        </dgm:presLayoutVars>
      </dgm:prSet>
      <dgm:spPr/>
    </dgm:pt>
    <dgm:pt modelId="{0BE158A5-8A31-3141-839F-9953AF55DC76}" type="pres">
      <dgm:prSet presAssocID="{681BDDB1-BD73-CF4A-8D98-BFF7B8548DAB}" presName="rootComposite" presStyleCnt="0"/>
      <dgm:spPr/>
    </dgm:pt>
    <dgm:pt modelId="{592828BF-8F81-4C4D-831D-CE4398AF4045}" type="pres">
      <dgm:prSet presAssocID="{681BDDB1-BD73-CF4A-8D98-BFF7B8548DAB}" presName="rootText" presStyleLbl="node3" presStyleIdx="5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F14C1F-9B21-E04D-8399-841978DD0F05}" type="pres">
      <dgm:prSet presAssocID="{681BDDB1-BD73-CF4A-8D98-BFF7B8548DAB}" presName="rootConnector" presStyleLbl="node3" presStyleIdx="5" presStyleCnt="10"/>
      <dgm:spPr/>
    </dgm:pt>
    <dgm:pt modelId="{83B81550-535B-FE44-9C1F-B9F9CCA83B26}" type="pres">
      <dgm:prSet presAssocID="{681BDDB1-BD73-CF4A-8D98-BFF7B8548DAB}" presName="hierChild4" presStyleCnt="0"/>
      <dgm:spPr/>
    </dgm:pt>
    <dgm:pt modelId="{82294C83-B265-E94D-ABF1-BCAD88E5F562}" type="pres">
      <dgm:prSet presAssocID="{681BDDB1-BD73-CF4A-8D98-BFF7B8548DAB}" presName="hierChild5" presStyleCnt="0"/>
      <dgm:spPr/>
    </dgm:pt>
    <dgm:pt modelId="{51B75253-CB7C-6443-AF1E-6AD67D7B2543}" type="pres">
      <dgm:prSet presAssocID="{CF46A2D2-3E2B-DD44-A503-B46BB8A9BCA8}" presName="hierChild5" presStyleCnt="0"/>
      <dgm:spPr/>
    </dgm:pt>
    <dgm:pt modelId="{12A3EEB5-A1C4-3E49-84AA-59EA23AE1C4A}" type="pres">
      <dgm:prSet presAssocID="{3899A6A8-CC33-C646-8D9C-4BA6D815C79E}" presName="Name37" presStyleLbl="parChTrans1D2" presStyleIdx="2" presStyleCnt="3"/>
      <dgm:spPr/>
    </dgm:pt>
    <dgm:pt modelId="{52134895-F045-2E4D-B038-29BD402CCCBB}" type="pres">
      <dgm:prSet presAssocID="{B0998C9D-19FD-2E41-B613-C6DA5B4CFD05}" presName="hierRoot2" presStyleCnt="0">
        <dgm:presLayoutVars>
          <dgm:hierBranch val="init"/>
        </dgm:presLayoutVars>
      </dgm:prSet>
      <dgm:spPr/>
    </dgm:pt>
    <dgm:pt modelId="{EB52BAD6-A592-E047-B1ED-740B150B844B}" type="pres">
      <dgm:prSet presAssocID="{B0998C9D-19FD-2E41-B613-C6DA5B4CFD05}" presName="rootComposite" presStyleCnt="0"/>
      <dgm:spPr/>
    </dgm:pt>
    <dgm:pt modelId="{3A202DDB-EA5C-6F46-98E5-6C93032738A2}" type="pres">
      <dgm:prSet presAssocID="{B0998C9D-19FD-2E41-B613-C6DA5B4CFD05}" presName="rootText" presStyleLbl="node2" presStyleIdx="2" presStyleCnt="3" custScaleX="186961" custScaleY="178092">
        <dgm:presLayoutVars>
          <dgm:chPref val="3"/>
        </dgm:presLayoutVars>
      </dgm:prSet>
      <dgm:spPr/>
    </dgm:pt>
    <dgm:pt modelId="{52B14447-72C2-DE46-A1D2-8B4A5186DCAE}" type="pres">
      <dgm:prSet presAssocID="{B0998C9D-19FD-2E41-B613-C6DA5B4CFD05}" presName="rootConnector" presStyleLbl="node2" presStyleIdx="2" presStyleCnt="3"/>
      <dgm:spPr/>
    </dgm:pt>
    <dgm:pt modelId="{56B13D9B-209B-1243-8EC9-C3C9664521B5}" type="pres">
      <dgm:prSet presAssocID="{B0998C9D-19FD-2E41-B613-C6DA5B4CFD05}" presName="hierChild4" presStyleCnt="0"/>
      <dgm:spPr/>
    </dgm:pt>
    <dgm:pt modelId="{43E31F1E-D296-4A4B-AA65-486AF336F449}" type="pres">
      <dgm:prSet presAssocID="{6F1CA094-BAAC-B040-B57B-A8043D01CCC7}" presName="Name37" presStyleLbl="parChTrans1D3" presStyleIdx="6" presStyleCnt="10"/>
      <dgm:spPr/>
    </dgm:pt>
    <dgm:pt modelId="{3B4230F0-D3AB-F349-8A01-39DCAAED8057}" type="pres">
      <dgm:prSet presAssocID="{D36D7F1C-3B2D-C14C-A72F-21F723585AF7}" presName="hierRoot2" presStyleCnt="0">
        <dgm:presLayoutVars>
          <dgm:hierBranch val="init"/>
        </dgm:presLayoutVars>
      </dgm:prSet>
      <dgm:spPr/>
    </dgm:pt>
    <dgm:pt modelId="{67E5B588-8E03-C645-820D-9C02444E475B}" type="pres">
      <dgm:prSet presAssocID="{D36D7F1C-3B2D-C14C-A72F-21F723585AF7}" presName="rootComposite" presStyleCnt="0"/>
      <dgm:spPr/>
    </dgm:pt>
    <dgm:pt modelId="{82F8EB75-C97B-E947-A4DE-44A61B16DAA5}" type="pres">
      <dgm:prSet presAssocID="{D36D7F1C-3B2D-C14C-A72F-21F723585AF7}" presName="rootText" presStyleLbl="node3" presStyleIdx="6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D10869-A3D3-3D4B-BA18-87F9D90EF652}" type="pres">
      <dgm:prSet presAssocID="{D36D7F1C-3B2D-C14C-A72F-21F723585AF7}" presName="rootConnector" presStyleLbl="node3" presStyleIdx="6" presStyleCnt="10"/>
      <dgm:spPr/>
    </dgm:pt>
    <dgm:pt modelId="{7EAA0A1F-11B6-4848-BCBE-823763940C54}" type="pres">
      <dgm:prSet presAssocID="{D36D7F1C-3B2D-C14C-A72F-21F723585AF7}" presName="hierChild4" presStyleCnt="0"/>
      <dgm:spPr/>
    </dgm:pt>
    <dgm:pt modelId="{B2A77EF1-24FF-B742-9F7E-3E7BBCB6F69E}" type="pres">
      <dgm:prSet presAssocID="{D36D7F1C-3B2D-C14C-A72F-21F723585AF7}" presName="hierChild5" presStyleCnt="0"/>
      <dgm:spPr/>
    </dgm:pt>
    <dgm:pt modelId="{7EBDF759-2C6E-2A41-89FD-15651DFFFD2F}" type="pres">
      <dgm:prSet presAssocID="{A688EB8E-A979-5541-9B5A-217FD60E88E7}" presName="Name37" presStyleLbl="parChTrans1D3" presStyleIdx="7" presStyleCnt="10"/>
      <dgm:spPr/>
    </dgm:pt>
    <dgm:pt modelId="{D4177785-D2D8-A346-B1DD-F70CBBFB6304}" type="pres">
      <dgm:prSet presAssocID="{7E5E83A5-B20B-174A-A366-B98201318D29}" presName="hierRoot2" presStyleCnt="0">
        <dgm:presLayoutVars>
          <dgm:hierBranch val="init"/>
        </dgm:presLayoutVars>
      </dgm:prSet>
      <dgm:spPr/>
    </dgm:pt>
    <dgm:pt modelId="{85E35D30-B1AC-7745-BED4-8905773262FD}" type="pres">
      <dgm:prSet presAssocID="{7E5E83A5-B20B-174A-A366-B98201318D29}" presName="rootComposite" presStyleCnt="0"/>
      <dgm:spPr/>
    </dgm:pt>
    <dgm:pt modelId="{500D0340-096F-4E41-AB90-7D1836639CE0}" type="pres">
      <dgm:prSet presAssocID="{7E5E83A5-B20B-174A-A366-B98201318D29}" presName="rootText" presStyleLbl="node3" presStyleIdx="7" presStyleCnt="10" custScaleX="186961" custScaleY="178092">
        <dgm:presLayoutVars>
          <dgm:chPref val="3"/>
        </dgm:presLayoutVars>
      </dgm:prSet>
      <dgm:spPr/>
    </dgm:pt>
    <dgm:pt modelId="{6A0579B0-69F2-684E-AA38-F93B9A692DA4}" type="pres">
      <dgm:prSet presAssocID="{7E5E83A5-B20B-174A-A366-B98201318D29}" presName="rootConnector" presStyleLbl="node3" presStyleIdx="7" presStyleCnt="10"/>
      <dgm:spPr/>
    </dgm:pt>
    <dgm:pt modelId="{D0D29CF7-78F5-CF4B-ACFE-BA9BCF675A3B}" type="pres">
      <dgm:prSet presAssocID="{7E5E83A5-B20B-174A-A366-B98201318D29}" presName="hierChild4" presStyleCnt="0"/>
      <dgm:spPr/>
    </dgm:pt>
    <dgm:pt modelId="{8CF4EFDD-F95C-AD4B-8D67-B7246492E489}" type="pres">
      <dgm:prSet presAssocID="{7E5E83A5-B20B-174A-A366-B98201318D29}" presName="hierChild5" presStyleCnt="0"/>
      <dgm:spPr/>
    </dgm:pt>
    <dgm:pt modelId="{FA7CABF5-6D8F-BD44-840F-F3253CDEC571}" type="pres">
      <dgm:prSet presAssocID="{7FDD6A65-204D-8F4C-B1B1-813120FDD0F9}" presName="Name37" presStyleLbl="parChTrans1D3" presStyleIdx="8" presStyleCnt="10"/>
      <dgm:spPr/>
    </dgm:pt>
    <dgm:pt modelId="{08D32562-CDF4-0546-959E-CF924D892A38}" type="pres">
      <dgm:prSet presAssocID="{15A51150-7C8D-5A45-92EA-1BE763DA3816}" presName="hierRoot2" presStyleCnt="0">
        <dgm:presLayoutVars>
          <dgm:hierBranch val="init"/>
        </dgm:presLayoutVars>
      </dgm:prSet>
      <dgm:spPr/>
    </dgm:pt>
    <dgm:pt modelId="{750B7152-D3E4-5A4F-8E73-5E5D4538FB1D}" type="pres">
      <dgm:prSet presAssocID="{15A51150-7C8D-5A45-92EA-1BE763DA3816}" presName="rootComposite" presStyleCnt="0"/>
      <dgm:spPr/>
    </dgm:pt>
    <dgm:pt modelId="{8D51D942-1FC7-844D-B84D-65C582740A41}" type="pres">
      <dgm:prSet presAssocID="{15A51150-7C8D-5A45-92EA-1BE763DA3816}" presName="rootText" presStyleLbl="node3" presStyleIdx="8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73A1FB-2C1C-E049-817B-6B261E95C040}" type="pres">
      <dgm:prSet presAssocID="{15A51150-7C8D-5A45-92EA-1BE763DA3816}" presName="rootConnector" presStyleLbl="node3" presStyleIdx="8" presStyleCnt="10"/>
      <dgm:spPr/>
    </dgm:pt>
    <dgm:pt modelId="{3CEA4AF7-5F37-F94E-98F1-191A339405CD}" type="pres">
      <dgm:prSet presAssocID="{15A51150-7C8D-5A45-92EA-1BE763DA3816}" presName="hierChild4" presStyleCnt="0"/>
      <dgm:spPr/>
    </dgm:pt>
    <dgm:pt modelId="{4386B3D5-BFB7-3144-A81B-4995A444CF64}" type="pres">
      <dgm:prSet presAssocID="{15A51150-7C8D-5A45-92EA-1BE763DA3816}" presName="hierChild5" presStyleCnt="0"/>
      <dgm:spPr/>
    </dgm:pt>
    <dgm:pt modelId="{224E8816-6256-C140-A594-5EDC6F7D9205}" type="pres">
      <dgm:prSet presAssocID="{EFF1FE7A-6453-E549-8D31-817CCE92F438}" presName="Name37" presStyleLbl="parChTrans1D3" presStyleIdx="9" presStyleCnt="10"/>
      <dgm:spPr/>
    </dgm:pt>
    <dgm:pt modelId="{F41DF1B8-7A7D-804B-9CDE-AA6003094152}" type="pres">
      <dgm:prSet presAssocID="{6E9A03B4-4691-2E41-8E80-9367ABE3784F}" presName="hierRoot2" presStyleCnt="0">
        <dgm:presLayoutVars>
          <dgm:hierBranch val="init"/>
        </dgm:presLayoutVars>
      </dgm:prSet>
      <dgm:spPr/>
    </dgm:pt>
    <dgm:pt modelId="{AA015B0E-1425-0F4B-A80A-67A9AFBB036E}" type="pres">
      <dgm:prSet presAssocID="{6E9A03B4-4691-2E41-8E80-9367ABE3784F}" presName="rootComposite" presStyleCnt="0"/>
      <dgm:spPr/>
    </dgm:pt>
    <dgm:pt modelId="{D940CB2F-046D-6D4F-B11D-1ECC8DE0037B}" type="pres">
      <dgm:prSet presAssocID="{6E9A03B4-4691-2E41-8E80-9367ABE3784F}" presName="rootText" presStyleLbl="node3" presStyleIdx="9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CB3562-7EDB-874D-BCB1-1E7D9603361C}" type="pres">
      <dgm:prSet presAssocID="{6E9A03B4-4691-2E41-8E80-9367ABE3784F}" presName="rootConnector" presStyleLbl="node3" presStyleIdx="9" presStyleCnt="10"/>
      <dgm:spPr/>
    </dgm:pt>
    <dgm:pt modelId="{56CFB123-A926-C149-9EAB-AD5E64A44157}" type="pres">
      <dgm:prSet presAssocID="{6E9A03B4-4691-2E41-8E80-9367ABE3784F}" presName="hierChild4" presStyleCnt="0"/>
      <dgm:spPr/>
    </dgm:pt>
    <dgm:pt modelId="{DDC1CD76-439D-0149-9F2E-1B3F41339DA1}" type="pres">
      <dgm:prSet presAssocID="{6E9A03B4-4691-2E41-8E80-9367ABE3784F}" presName="hierChild5" presStyleCnt="0"/>
      <dgm:spPr/>
    </dgm:pt>
    <dgm:pt modelId="{B14CBFFB-C3D5-EF49-9AB0-DE028C966AC2}" type="pres">
      <dgm:prSet presAssocID="{B0998C9D-19FD-2E41-B613-C6DA5B4CFD05}" presName="hierChild5" presStyleCnt="0"/>
      <dgm:spPr/>
    </dgm:pt>
    <dgm:pt modelId="{44E431C0-2FBE-5043-84E1-744460FDEA9C}" type="pres">
      <dgm:prSet presAssocID="{9155790E-252D-8145-B73F-6987A74C6FCE}" presName="hierChild3" presStyleCnt="0"/>
      <dgm:spPr/>
    </dgm:pt>
  </dgm:ptLst>
  <dgm:cxnLst>
    <dgm:cxn modelId="{ACF6E10D-480C-F049-93BE-A97057C400F1}" srcId="{B0998C9D-19FD-2E41-B613-C6DA5B4CFD05}" destId="{7E5E83A5-B20B-174A-A366-B98201318D29}" srcOrd="1" destOrd="0" parTransId="{A688EB8E-A979-5541-9B5A-217FD60E88E7}" sibTransId="{8BBCC2ED-EF11-F64E-8802-F8CFCEA87002}"/>
    <dgm:cxn modelId="{ABB76D9D-F094-DB41-94A2-3CA4151912FA}" type="presOf" srcId="{3899A6A8-CC33-C646-8D9C-4BA6D815C79E}" destId="{12A3EEB5-A1C4-3E49-84AA-59EA23AE1C4A}" srcOrd="0" destOrd="0" presId="urn:microsoft.com/office/officeart/2005/8/layout/orgChart1"/>
    <dgm:cxn modelId="{F83F4A87-A917-9F4B-AD26-2C58FA859DE5}" srcId="{CF46A2D2-3E2B-DD44-A503-B46BB8A9BCA8}" destId="{53C6962A-BD0B-0E4E-86E1-BEFF7D397AD6}" srcOrd="1" destOrd="0" parTransId="{2997E24D-C0F5-1C44-AA19-FDCF670AD66B}" sibTransId="{9BDC6B57-5850-5C46-8D6E-1A9569670603}"/>
    <dgm:cxn modelId="{30C64862-2EDD-5040-A658-DB6D2D6B9D96}" type="presOf" srcId="{53C6962A-BD0B-0E4E-86E1-BEFF7D397AD6}" destId="{3B4A848F-F866-B544-A2EA-510018393C93}" srcOrd="1" destOrd="0" presId="urn:microsoft.com/office/officeart/2005/8/layout/orgChart1"/>
    <dgm:cxn modelId="{CD1CE832-91D7-8640-A59D-7DDD3EB836DC}" type="presOf" srcId="{3AF3F861-9A44-8642-B454-6601D15FFD56}" destId="{51840DED-92B3-E14D-AABC-3D5600515E41}" srcOrd="0" destOrd="0" presId="urn:microsoft.com/office/officeart/2005/8/layout/orgChart1"/>
    <dgm:cxn modelId="{3732CCAA-FC89-8041-9E45-68546E4D0451}" type="presOf" srcId="{9414912D-272A-604D-8062-8E011A22AFAD}" destId="{1D8CE2B4-B8B7-5F48-8612-982B90B50C34}" srcOrd="0" destOrd="0" presId="urn:microsoft.com/office/officeart/2005/8/layout/orgChart1"/>
    <dgm:cxn modelId="{4E7C9A8D-6B5C-344A-A29C-16131AF5DF6E}" type="presOf" srcId="{E473C8D6-CFCC-9B4A-8FE0-AD13655883D3}" destId="{A1EEF08B-8D95-6247-B459-33D588285B56}" srcOrd="0" destOrd="0" presId="urn:microsoft.com/office/officeart/2005/8/layout/orgChart1"/>
    <dgm:cxn modelId="{5BF3DA78-17C6-214D-9886-5A551519FE1D}" type="presOf" srcId="{EFF1FE7A-6453-E549-8D31-817CCE92F438}" destId="{224E8816-6256-C140-A594-5EDC6F7D9205}" srcOrd="0" destOrd="0" presId="urn:microsoft.com/office/officeart/2005/8/layout/orgChart1"/>
    <dgm:cxn modelId="{A0DF7CE8-2FB5-2D4C-A420-0023F67BF235}" type="presOf" srcId="{43579297-912A-3A43-928E-2923D9D033D7}" destId="{303D13D7-6426-2B4B-A603-9A358A4B457A}" srcOrd="0" destOrd="0" presId="urn:microsoft.com/office/officeart/2005/8/layout/orgChart1"/>
    <dgm:cxn modelId="{DE34BA46-CA21-1842-A980-18455F27B563}" type="presOf" srcId="{D36D7F1C-3B2D-C14C-A72F-21F723585AF7}" destId="{88D10869-A3D3-3D4B-BA18-87F9D90EF652}" srcOrd="1" destOrd="0" presId="urn:microsoft.com/office/officeart/2005/8/layout/orgChart1"/>
    <dgm:cxn modelId="{5261FEC3-6F5A-6C43-9477-9E85246118A4}" type="presOf" srcId="{F7EA5F9C-7E24-B346-B2B0-5DDC384FEAB9}" destId="{A28A84E7-4DA6-8D44-992B-9F2F9A2386D0}" srcOrd="0" destOrd="0" presId="urn:microsoft.com/office/officeart/2005/8/layout/orgChart1"/>
    <dgm:cxn modelId="{9624EEFB-123E-1542-817E-A0D05D4C9428}" srcId="{9155790E-252D-8145-B73F-6987A74C6FCE}" destId="{CF46A2D2-3E2B-DD44-A503-B46BB8A9BCA8}" srcOrd="1" destOrd="0" parTransId="{B716891C-8CD3-8D42-A1C9-0D90990C5091}" sibTransId="{92417361-55CE-EC4C-9EFF-DBAF4D664779}"/>
    <dgm:cxn modelId="{89F91E55-2F19-C944-96E4-C927EF67C309}" srcId="{CF46A2D2-3E2B-DD44-A503-B46BB8A9BCA8}" destId="{F7EA5F9C-7E24-B346-B2B0-5DDC384FEAB9}" srcOrd="0" destOrd="0" parTransId="{DA22223E-9BFA-8141-8837-C7EFCA9AF673}" sibTransId="{9673EF72-8387-C048-B5DF-ADBBE8D15DE9}"/>
    <dgm:cxn modelId="{B8B5F8E6-12E0-AA40-97B0-BDF6E40E02DE}" type="presOf" srcId="{CF46A2D2-3E2B-DD44-A503-B46BB8A9BCA8}" destId="{C4A22549-DDCA-3B44-AAF3-299C8F85CD97}" srcOrd="0" destOrd="0" presId="urn:microsoft.com/office/officeart/2005/8/layout/orgChart1"/>
    <dgm:cxn modelId="{1277851E-7605-CE4F-87EB-A952A76AD276}" type="presOf" srcId="{7E5E83A5-B20B-174A-A366-B98201318D29}" destId="{500D0340-096F-4E41-AB90-7D1836639CE0}" srcOrd="0" destOrd="0" presId="urn:microsoft.com/office/officeart/2005/8/layout/orgChart1"/>
    <dgm:cxn modelId="{FFB43709-1982-1F43-ABF6-0A76B82D4B36}" srcId="{B0998C9D-19FD-2E41-B613-C6DA5B4CFD05}" destId="{D36D7F1C-3B2D-C14C-A72F-21F723585AF7}" srcOrd="0" destOrd="0" parTransId="{6F1CA094-BAAC-B040-B57B-A8043D01CCC7}" sibTransId="{960E378C-E14F-2442-ADBD-D62452F0A363}"/>
    <dgm:cxn modelId="{FFA444BA-DF63-6E48-AC7E-5CB05EB73F6F}" type="presOf" srcId="{B716891C-8CD3-8D42-A1C9-0D90990C5091}" destId="{41CCA805-0977-C541-9EE2-60527EA67EC6}" srcOrd="0" destOrd="0" presId="urn:microsoft.com/office/officeart/2005/8/layout/orgChart1"/>
    <dgm:cxn modelId="{F1BA134A-839E-8F43-89EE-ABEC3F8D4AFF}" type="presOf" srcId="{B0998C9D-19FD-2E41-B613-C6DA5B4CFD05}" destId="{52B14447-72C2-DE46-A1D2-8B4A5186DCAE}" srcOrd="1" destOrd="0" presId="urn:microsoft.com/office/officeart/2005/8/layout/orgChart1"/>
    <dgm:cxn modelId="{5EA1EBA2-3000-4D4D-8657-34E91AE5AA66}" type="presOf" srcId="{9155790E-252D-8145-B73F-6987A74C6FCE}" destId="{122A5CF2-A4F5-6443-8121-5EA4ADA58FE2}" srcOrd="0" destOrd="0" presId="urn:microsoft.com/office/officeart/2005/8/layout/orgChart1"/>
    <dgm:cxn modelId="{FFC0FF81-64CC-B54B-B6D3-682181B96D01}" srcId="{991BC2BD-9ABD-1C49-9E08-FD67DCB9113B}" destId="{9155790E-252D-8145-B73F-6987A74C6FCE}" srcOrd="0" destOrd="0" parTransId="{74D241B8-5B2B-D147-A3BA-9A6844D06AF6}" sibTransId="{C9AB40F0-D319-0F4F-B449-0E7970435EED}"/>
    <dgm:cxn modelId="{D63E95C6-CE6D-DC4A-8EC9-106071023CAB}" type="presOf" srcId="{B6DAA9B2-E511-A043-82FA-F5D53E69E39F}" destId="{68A3C04C-C9E1-C441-B047-43EE33EF7CD6}" srcOrd="1" destOrd="0" presId="urn:microsoft.com/office/officeart/2005/8/layout/orgChart1"/>
    <dgm:cxn modelId="{553F284C-D36E-464B-BD8B-5B7DEA5FEAE3}" type="presOf" srcId="{7FDD6A65-204D-8F4C-B1B1-813120FDD0F9}" destId="{FA7CABF5-6D8F-BD44-840F-F3253CDEC571}" srcOrd="0" destOrd="0" presId="urn:microsoft.com/office/officeart/2005/8/layout/orgChart1"/>
    <dgm:cxn modelId="{E5C34EA2-563D-6D43-9E4D-F74F20E8109F}" type="presOf" srcId="{E473C8D6-CFCC-9B4A-8FE0-AD13655883D3}" destId="{4F39EFE5-74C3-754B-A131-C7EF09C42F4D}" srcOrd="1" destOrd="0" presId="urn:microsoft.com/office/officeart/2005/8/layout/orgChart1"/>
    <dgm:cxn modelId="{51FBA8F4-9976-D647-87FA-0571CA246252}" srcId="{CF46A2D2-3E2B-DD44-A503-B46BB8A9BCA8}" destId="{E473C8D6-CFCC-9B4A-8FE0-AD13655883D3}" srcOrd="2" destOrd="0" parTransId="{7566F7F4-50AD-9C41-A34F-EDAE19CB3CF5}" sibTransId="{5B0647E7-286C-7942-B9CB-9DA8815F8B26}"/>
    <dgm:cxn modelId="{666310AB-5556-4449-99F2-38B6E7EA73D3}" srcId="{CF46A2D2-3E2B-DD44-A503-B46BB8A9BCA8}" destId="{681BDDB1-BD73-CF4A-8D98-BFF7B8548DAB}" srcOrd="3" destOrd="0" parTransId="{D99BF36E-1FFA-E14F-A8F2-B5D0A19F6F66}" sibTransId="{23D67998-536F-1A43-8363-7E1D2E2F6D7E}"/>
    <dgm:cxn modelId="{E005AD54-37B3-8E44-A885-3AFF47BB9DE4}" type="presOf" srcId="{B0998C9D-19FD-2E41-B613-C6DA5B4CFD05}" destId="{3A202DDB-EA5C-6F46-98E5-6C93032738A2}" srcOrd="0" destOrd="0" presId="urn:microsoft.com/office/officeart/2005/8/layout/orgChart1"/>
    <dgm:cxn modelId="{7AF8A866-5C89-D849-8FB1-CAB230A789E5}" type="presOf" srcId="{D99BF36E-1FFA-E14F-A8F2-B5D0A19F6F66}" destId="{EDAAD9D9-F2CA-154D-AEBA-E577EAC4C638}" srcOrd="0" destOrd="0" presId="urn:microsoft.com/office/officeart/2005/8/layout/orgChart1"/>
    <dgm:cxn modelId="{6D9C164F-5CDE-DD47-9B31-8A4877231320}" srcId="{B0998C9D-19FD-2E41-B613-C6DA5B4CFD05}" destId="{6E9A03B4-4691-2E41-8E80-9367ABE3784F}" srcOrd="3" destOrd="0" parTransId="{EFF1FE7A-6453-E549-8D31-817CCE92F438}" sibTransId="{21A62A44-BAD8-B149-9CF2-703B2F9DB761}"/>
    <dgm:cxn modelId="{63915284-80E6-264D-AAF5-F0DBA8FE3D5B}" type="presOf" srcId="{CF46A2D2-3E2B-DD44-A503-B46BB8A9BCA8}" destId="{01E2D6F2-BC55-EE4C-8803-B49E4967910F}" srcOrd="1" destOrd="0" presId="urn:microsoft.com/office/officeart/2005/8/layout/orgChart1"/>
    <dgm:cxn modelId="{D845FBFA-A23D-8046-AADB-45A6DB06E0B3}" type="presOf" srcId="{6E9A03B4-4691-2E41-8E80-9367ABE3784F}" destId="{D940CB2F-046D-6D4F-B11D-1ECC8DE0037B}" srcOrd="0" destOrd="0" presId="urn:microsoft.com/office/officeart/2005/8/layout/orgChart1"/>
    <dgm:cxn modelId="{B9BC44DD-3182-F047-9D2C-D3D5481791A0}" type="presOf" srcId="{DA22223E-9BFA-8141-8837-C7EFCA9AF673}" destId="{C0DD80F2-DE47-9C4D-A839-B88B1B8ADE7C}" srcOrd="0" destOrd="0" presId="urn:microsoft.com/office/officeart/2005/8/layout/orgChart1"/>
    <dgm:cxn modelId="{6A45EA49-D6E4-F843-9A02-E7C8AABD1D3B}" type="presOf" srcId="{F7EA5F9C-7E24-B346-B2B0-5DDC384FEAB9}" destId="{716695E7-83C2-C94F-A736-82B1562D2F13}" srcOrd="1" destOrd="0" presId="urn:microsoft.com/office/officeart/2005/8/layout/orgChart1"/>
    <dgm:cxn modelId="{9FFE730C-A52F-9A4B-84EF-90F03377E1FE}" type="presOf" srcId="{342241FF-A368-C74A-92F1-20C6735DA5C3}" destId="{5B6674E2-53CE-5C48-B0CD-CC245DE4ECA8}" srcOrd="0" destOrd="0" presId="urn:microsoft.com/office/officeart/2005/8/layout/orgChart1"/>
    <dgm:cxn modelId="{AFF9586A-8D48-8543-A563-60AC9F8639BD}" srcId="{9414912D-272A-604D-8062-8E011A22AFAD}" destId="{B6DAA9B2-E511-A043-82FA-F5D53E69E39F}" srcOrd="0" destOrd="0" parTransId="{3AF3F861-9A44-8642-B454-6601D15FFD56}" sibTransId="{40069117-5F2E-D04E-85A0-07B899038D8D}"/>
    <dgm:cxn modelId="{986CA762-40EC-E54A-AD37-3469B7C9E45D}" type="presOf" srcId="{7566F7F4-50AD-9C41-A34F-EDAE19CB3CF5}" destId="{7545517E-8F6B-3143-8F78-C2B4BCE552F6}" srcOrd="0" destOrd="0" presId="urn:microsoft.com/office/officeart/2005/8/layout/orgChart1"/>
    <dgm:cxn modelId="{99D47435-157D-D341-B19F-A821EC5432DA}" type="presOf" srcId="{681BDDB1-BD73-CF4A-8D98-BFF7B8548DAB}" destId="{AEF14C1F-9B21-E04D-8399-841978DD0F05}" srcOrd="1" destOrd="0" presId="urn:microsoft.com/office/officeart/2005/8/layout/orgChart1"/>
    <dgm:cxn modelId="{F6D4386F-6BA4-B64A-8886-334D2835ADB9}" type="presOf" srcId="{9155790E-252D-8145-B73F-6987A74C6FCE}" destId="{114BE08D-759C-4249-B7F3-C7D65DDD4A00}" srcOrd="1" destOrd="0" presId="urn:microsoft.com/office/officeart/2005/8/layout/orgChart1"/>
    <dgm:cxn modelId="{331CE34B-E547-8140-8B76-B6FFE993C4C8}" type="presOf" srcId="{B6DAA9B2-E511-A043-82FA-F5D53E69E39F}" destId="{F81C873D-4CD7-774A-B038-24F586CC662B}" srcOrd="0" destOrd="0" presId="urn:microsoft.com/office/officeart/2005/8/layout/orgChart1"/>
    <dgm:cxn modelId="{4304664D-E794-1F48-98DD-41A07111AF1F}" type="presOf" srcId="{D36D7F1C-3B2D-C14C-A72F-21F723585AF7}" destId="{82F8EB75-C97B-E947-A4DE-44A61B16DAA5}" srcOrd="0" destOrd="0" presId="urn:microsoft.com/office/officeart/2005/8/layout/orgChart1"/>
    <dgm:cxn modelId="{9BA644F7-BCCF-2F4E-80F6-00AF7F00C125}" type="presOf" srcId="{2997E24D-C0F5-1C44-AA19-FDCF670AD66B}" destId="{44B270F3-D79D-A149-8356-FAEDC4FFB1CC}" srcOrd="0" destOrd="0" presId="urn:microsoft.com/office/officeart/2005/8/layout/orgChart1"/>
    <dgm:cxn modelId="{053DC461-A7BC-BD49-A9AC-94DBDAC5417A}" type="presOf" srcId="{15A51150-7C8D-5A45-92EA-1BE763DA3816}" destId="{CB73A1FB-2C1C-E049-817B-6B261E95C040}" srcOrd="1" destOrd="0" presId="urn:microsoft.com/office/officeart/2005/8/layout/orgChart1"/>
    <dgm:cxn modelId="{8CB5AD2F-6022-3249-8E6E-527F6E3678AE}" type="presOf" srcId="{681BDDB1-BD73-CF4A-8D98-BFF7B8548DAB}" destId="{592828BF-8F81-4C4D-831D-CE4398AF4045}" srcOrd="0" destOrd="0" presId="urn:microsoft.com/office/officeart/2005/8/layout/orgChart1"/>
    <dgm:cxn modelId="{097A3C85-0310-7740-9547-C15BB1FF19AB}" srcId="{9155790E-252D-8145-B73F-6987A74C6FCE}" destId="{B0998C9D-19FD-2E41-B613-C6DA5B4CFD05}" srcOrd="2" destOrd="0" parTransId="{3899A6A8-CC33-C646-8D9C-4BA6D815C79E}" sibTransId="{B23BC566-6BEB-6241-A81B-AC50F9CE3D84}"/>
    <dgm:cxn modelId="{E385F4F7-546E-8C4A-BBC8-A292CD17D38C}" type="presOf" srcId="{A688EB8E-A979-5541-9B5A-217FD60E88E7}" destId="{7EBDF759-2C6E-2A41-89FD-15651DFFFD2F}" srcOrd="0" destOrd="0" presId="urn:microsoft.com/office/officeart/2005/8/layout/orgChart1"/>
    <dgm:cxn modelId="{2E9E1185-88EB-C044-BEC8-A2952478F787}" type="presOf" srcId="{6F1CA094-BAAC-B040-B57B-A8043D01CCC7}" destId="{43E31F1E-D296-4A4B-AA65-486AF336F449}" srcOrd="0" destOrd="0" presId="urn:microsoft.com/office/officeart/2005/8/layout/orgChart1"/>
    <dgm:cxn modelId="{67E14A12-1339-F945-9983-0D5A73763246}" type="presOf" srcId="{9414912D-272A-604D-8062-8E011A22AFAD}" destId="{C16F1FAC-F9E6-1E48-9D52-FC853D1543A9}" srcOrd="1" destOrd="0" presId="urn:microsoft.com/office/officeart/2005/8/layout/orgChart1"/>
    <dgm:cxn modelId="{2BD5B240-07E2-2F4B-8662-C3F1F3D9BB9D}" type="presOf" srcId="{6E9A03B4-4691-2E41-8E80-9367ABE3784F}" destId="{F8CB3562-7EDB-874D-BCB1-1E7D9603361C}" srcOrd="1" destOrd="0" presId="urn:microsoft.com/office/officeart/2005/8/layout/orgChart1"/>
    <dgm:cxn modelId="{FB3CB481-A6AA-104D-8DE6-A2F48C6C0EF6}" type="presOf" srcId="{4BB69F2C-051F-1843-B24A-F497B6117A37}" destId="{0DABA691-84B5-7442-975A-17C2CBC0D58A}" srcOrd="0" destOrd="0" presId="urn:microsoft.com/office/officeart/2005/8/layout/orgChart1"/>
    <dgm:cxn modelId="{ADE598ED-79D7-EA4D-83BD-1EDB0A515B6A}" type="presOf" srcId="{991BC2BD-9ABD-1C49-9E08-FD67DCB9113B}" destId="{5B6FCDC6-C054-AD41-AA4E-473721C05DB2}" srcOrd="0" destOrd="0" presId="urn:microsoft.com/office/officeart/2005/8/layout/orgChart1"/>
    <dgm:cxn modelId="{711DDDFF-2CDD-A444-AC67-40A0B0E122D8}" type="presOf" srcId="{342241FF-A368-C74A-92F1-20C6735DA5C3}" destId="{2E160051-DAFA-0B4F-A03C-D543C9816295}" srcOrd="1" destOrd="0" presId="urn:microsoft.com/office/officeart/2005/8/layout/orgChart1"/>
    <dgm:cxn modelId="{7B48474F-1B11-7242-9A66-44AE382C448E}" srcId="{B0998C9D-19FD-2E41-B613-C6DA5B4CFD05}" destId="{15A51150-7C8D-5A45-92EA-1BE763DA3816}" srcOrd="2" destOrd="0" parTransId="{7FDD6A65-204D-8F4C-B1B1-813120FDD0F9}" sibTransId="{B0E527EA-E1A4-8B4D-B749-6C9BBC23E97D}"/>
    <dgm:cxn modelId="{A0242358-C61A-184A-9716-D361D8369955}" type="presOf" srcId="{53C6962A-BD0B-0E4E-86E1-BEFF7D397AD6}" destId="{B5885C74-350F-E249-9B24-9E7B47AD4124}" srcOrd="0" destOrd="0" presId="urn:microsoft.com/office/officeart/2005/8/layout/orgChart1"/>
    <dgm:cxn modelId="{57F4AAE2-7926-3F43-8A17-10437469B4A2}" srcId="{9414912D-272A-604D-8062-8E011A22AFAD}" destId="{342241FF-A368-C74A-92F1-20C6735DA5C3}" srcOrd="1" destOrd="0" parTransId="{4BB69F2C-051F-1843-B24A-F497B6117A37}" sibTransId="{0B7A5198-AD34-9844-B08F-60AD0E0953AE}"/>
    <dgm:cxn modelId="{495A7B6C-9D56-C94C-8500-8CAA9B4A4DC2}" type="presOf" srcId="{7E5E83A5-B20B-174A-A366-B98201318D29}" destId="{6A0579B0-69F2-684E-AA38-F93B9A692DA4}" srcOrd="1" destOrd="0" presId="urn:microsoft.com/office/officeart/2005/8/layout/orgChart1"/>
    <dgm:cxn modelId="{B8CF4113-4F70-5548-B3F9-18E1840C1A4A}" srcId="{9155790E-252D-8145-B73F-6987A74C6FCE}" destId="{9414912D-272A-604D-8062-8E011A22AFAD}" srcOrd="0" destOrd="0" parTransId="{43579297-912A-3A43-928E-2923D9D033D7}" sibTransId="{1D9DC340-D0C8-FB4F-A16F-D55B6F970407}"/>
    <dgm:cxn modelId="{0323C827-59ED-CF43-8C68-A86729E61789}" type="presOf" srcId="{15A51150-7C8D-5A45-92EA-1BE763DA3816}" destId="{8D51D942-1FC7-844D-B84D-65C582740A41}" srcOrd="0" destOrd="0" presId="urn:microsoft.com/office/officeart/2005/8/layout/orgChart1"/>
    <dgm:cxn modelId="{29EA6865-8806-9D4F-AAC7-26AABD5F1CE7}" type="presParOf" srcId="{5B6FCDC6-C054-AD41-AA4E-473721C05DB2}" destId="{A68F9215-AC01-5541-8996-30E252F5ED3E}" srcOrd="0" destOrd="0" presId="urn:microsoft.com/office/officeart/2005/8/layout/orgChart1"/>
    <dgm:cxn modelId="{361F6F41-216E-0740-8F14-B6E5B863AAE6}" type="presParOf" srcId="{A68F9215-AC01-5541-8996-30E252F5ED3E}" destId="{F3884C1C-4F41-5A4A-8929-67B042A36F2C}" srcOrd="0" destOrd="0" presId="urn:microsoft.com/office/officeart/2005/8/layout/orgChart1"/>
    <dgm:cxn modelId="{ECC3E2E6-2530-594C-8E7A-8D199CCD7699}" type="presParOf" srcId="{F3884C1C-4F41-5A4A-8929-67B042A36F2C}" destId="{122A5CF2-A4F5-6443-8121-5EA4ADA58FE2}" srcOrd="0" destOrd="0" presId="urn:microsoft.com/office/officeart/2005/8/layout/orgChart1"/>
    <dgm:cxn modelId="{532C8C0A-6C80-334B-8F44-3787C4D82B97}" type="presParOf" srcId="{F3884C1C-4F41-5A4A-8929-67B042A36F2C}" destId="{114BE08D-759C-4249-B7F3-C7D65DDD4A00}" srcOrd="1" destOrd="0" presId="urn:microsoft.com/office/officeart/2005/8/layout/orgChart1"/>
    <dgm:cxn modelId="{CF567911-85C5-E04C-9201-EE3F88B6750E}" type="presParOf" srcId="{A68F9215-AC01-5541-8996-30E252F5ED3E}" destId="{7646E109-D684-7F44-BF38-B5E8FABB9274}" srcOrd="1" destOrd="0" presId="urn:microsoft.com/office/officeart/2005/8/layout/orgChart1"/>
    <dgm:cxn modelId="{F16EF9ED-34B0-624D-BC4A-001CD3305A5E}" type="presParOf" srcId="{7646E109-D684-7F44-BF38-B5E8FABB9274}" destId="{303D13D7-6426-2B4B-A603-9A358A4B457A}" srcOrd="0" destOrd="0" presId="urn:microsoft.com/office/officeart/2005/8/layout/orgChart1"/>
    <dgm:cxn modelId="{8A1C9C77-73C2-E242-8D3B-6B27283BFD3E}" type="presParOf" srcId="{7646E109-D684-7F44-BF38-B5E8FABB9274}" destId="{40654E01-4471-694F-A85D-84ECF493707A}" srcOrd="1" destOrd="0" presId="urn:microsoft.com/office/officeart/2005/8/layout/orgChart1"/>
    <dgm:cxn modelId="{5A100649-3E21-4746-9F36-742300562CC4}" type="presParOf" srcId="{40654E01-4471-694F-A85D-84ECF493707A}" destId="{2DC1DD98-425F-C943-881C-58046C17E315}" srcOrd="0" destOrd="0" presId="urn:microsoft.com/office/officeart/2005/8/layout/orgChart1"/>
    <dgm:cxn modelId="{3A4F0042-A016-8841-B47B-272A7F419EA6}" type="presParOf" srcId="{2DC1DD98-425F-C943-881C-58046C17E315}" destId="{1D8CE2B4-B8B7-5F48-8612-982B90B50C34}" srcOrd="0" destOrd="0" presId="urn:microsoft.com/office/officeart/2005/8/layout/orgChart1"/>
    <dgm:cxn modelId="{E5829761-0A4E-6349-ADE9-64445B19AC20}" type="presParOf" srcId="{2DC1DD98-425F-C943-881C-58046C17E315}" destId="{C16F1FAC-F9E6-1E48-9D52-FC853D1543A9}" srcOrd="1" destOrd="0" presId="urn:microsoft.com/office/officeart/2005/8/layout/orgChart1"/>
    <dgm:cxn modelId="{DFC2BCEF-CC82-D047-9875-63291AE39605}" type="presParOf" srcId="{40654E01-4471-694F-A85D-84ECF493707A}" destId="{6CF46065-1473-584D-8AE4-9F13EF0BD327}" srcOrd="1" destOrd="0" presId="urn:microsoft.com/office/officeart/2005/8/layout/orgChart1"/>
    <dgm:cxn modelId="{F3127CA3-CC8A-6349-9DB4-958EA7186B78}" type="presParOf" srcId="{6CF46065-1473-584D-8AE4-9F13EF0BD327}" destId="{51840DED-92B3-E14D-AABC-3D5600515E41}" srcOrd="0" destOrd="0" presId="urn:microsoft.com/office/officeart/2005/8/layout/orgChart1"/>
    <dgm:cxn modelId="{25B35411-FF61-2C46-BC93-F21B8C412DA9}" type="presParOf" srcId="{6CF46065-1473-584D-8AE4-9F13EF0BD327}" destId="{ED1ACB39-192C-6A4C-A356-5C955B4821A0}" srcOrd="1" destOrd="0" presId="urn:microsoft.com/office/officeart/2005/8/layout/orgChart1"/>
    <dgm:cxn modelId="{4F3B913C-C36C-264B-913E-D5E83E5EC86B}" type="presParOf" srcId="{ED1ACB39-192C-6A4C-A356-5C955B4821A0}" destId="{69122829-D6FF-A24A-909A-ADDAB9CD4496}" srcOrd="0" destOrd="0" presId="urn:microsoft.com/office/officeart/2005/8/layout/orgChart1"/>
    <dgm:cxn modelId="{0E6958E6-508B-0244-A094-D072A340EDC4}" type="presParOf" srcId="{69122829-D6FF-A24A-909A-ADDAB9CD4496}" destId="{F81C873D-4CD7-774A-B038-24F586CC662B}" srcOrd="0" destOrd="0" presId="urn:microsoft.com/office/officeart/2005/8/layout/orgChart1"/>
    <dgm:cxn modelId="{E49375E8-E3AD-B04B-B280-24174F36230F}" type="presParOf" srcId="{69122829-D6FF-A24A-909A-ADDAB9CD4496}" destId="{68A3C04C-C9E1-C441-B047-43EE33EF7CD6}" srcOrd="1" destOrd="0" presId="urn:microsoft.com/office/officeart/2005/8/layout/orgChart1"/>
    <dgm:cxn modelId="{961DEBC9-E5CA-1344-AC9D-87D71C0903A1}" type="presParOf" srcId="{ED1ACB39-192C-6A4C-A356-5C955B4821A0}" destId="{FEA0730A-26C2-1A48-89E4-6B770A8A8FC8}" srcOrd="1" destOrd="0" presId="urn:microsoft.com/office/officeart/2005/8/layout/orgChart1"/>
    <dgm:cxn modelId="{2E28FE6C-B27F-FE46-9546-72369ED8E3E4}" type="presParOf" srcId="{ED1ACB39-192C-6A4C-A356-5C955B4821A0}" destId="{BCE36C61-BB43-D04E-B890-40C85303B7CA}" srcOrd="2" destOrd="0" presId="urn:microsoft.com/office/officeart/2005/8/layout/orgChart1"/>
    <dgm:cxn modelId="{E0125757-8C2D-CB4C-8EDF-68645AA6746E}" type="presParOf" srcId="{6CF46065-1473-584D-8AE4-9F13EF0BD327}" destId="{0DABA691-84B5-7442-975A-17C2CBC0D58A}" srcOrd="2" destOrd="0" presId="urn:microsoft.com/office/officeart/2005/8/layout/orgChart1"/>
    <dgm:cxn modelId="{8558EE27-A5BF-E444-88A0-624F12A9E519}" type="presParOf" srcId="{6CF46065-1473-584D-8AE4-9F13EF0BD327}" destId="{4A892219-F158-6843-B7E4-AB49174B061B}" srcOrd="3" destOrd="0" presId="urn:microsoft.com/office/officeart/2005/8/layout/orgChart1"/>
    <dgm:cxn modelId="{91186AAF-EC4F-1B4B-AF67-A563603BE642}" type="presParOf" srcId="{4A892219-F158-6843-B7E4-AB49174B061B}" destId="{51E13341-B381-054E-A192-67368881BC30}" srcOrd="0" destOrd="0" presId="urn:microsoft.com/office/officeart/2005/8/layout/orgChart1"/>
    <dgm:cxn modelId="{0BFD11B4-2168-424B-813E-3137649C81D6}" type="presParOf" srcId="{51E13341-B381-054E-A192-67368881BC30}" destId="{5B6674E2-53CE-5C48-B0CD-CC245DE4ECA8}" srcOrd="0" destOrd="0" presId="urn:microsoft.com/office/officeart/2005/8/layout/orgChart1"/>
    <dgm:cxn modelId="{9F7ED48E-06ED-3645-9469-87F3B375915E}" type="presParOf" srcId="{51E13341-B381-054E-A192-67368881BC30}" destId="{2E160051-DAFA-0B4F-A03C-D543C9816295}" srcOrd="1" destOrd="0" presId="urn:microsoft.com/office/officeart/2005/8/layout/orgChart1"/>
    <dgm:cxn modelId="{30A5AA16-98D8-7C4A-B4B5-9DCF4B2277ED}" type="presParOf" srcId="{4A892219-F158-6843-B7E4-AB49174B061B}" destId="{93887669-BA75-F540-BB89-72D4DF44764E}" srcOrd="1" destOrd="0" presId="urn:microsoft.com/office/officeart/2005/8/layout/orgChart1"/>
    <dgm:cxn modelId="{87B35F5E-86F5-9145-8571-2A88C9FC8C92}" type="presParOf" srcId="{4A892219-F158-6843-B7E4-AB49174B061B}" destId="{4546AEF3-E13C-BE4B-98A2-EEADCFD16705}" srcOrd="2" destOrd="0" presId="urn:microsoft.com/office/officeart/2005/8/layout/orgChart1"/>
    <dgm:cxn modelId="{CD28962D-6423-0842-AEA5-236B5910B896}" type="presParOf" srcId="{40654E01-4471-694F-A85D-84ECF493707A}" destId="{A362D1AB-5EFC-1947-A356-94E663BB318E}" srcOrd="2" destOrd="0" presId="urn:microsoft.com/office/officeart/2005/8/layout/orgChart1"/>
    <dgm:cxn modelId="{1C431B48-9009-DB4E-86DD-A21FDD0418CF}" type="presParOf" srcId="{7646E109-D684-7F44-BF38-B5E8FABB9274}" destId="{41CCA805-0977-C541-9EE2-60527EA67EC6}" srcOrd="2" destOrd="0" presId="urn:microsoft.com/office/officeart/2005/8/layout/orgChart1"/>
    <dgm:cxn modelId="{15A3C2C0-A44D-C941-85B0-9247DE9D650E}" type="presParOf" srcId="{7646E109-D684-7F44-BF38-B5E8FABB9274}" destId="{419ED588-F200-8E4C-A79F-148464302124}" srcOrd="3" destOrd="0" presId="urn:microsoft.com/office/officeart/2005/8/layout/orgChart1"/>
    <dgm:cxn modelId="{B3AD3D2E-EF7B-474F-BF0E-CF7E2B68FA34}" type="presParOf" srcId="{419ED588-F200-8E4C-A79F-148464302124}" destId="{41C860BB-C8C3-8648-9B57-AC30B9020204}" srcOrd="0" destOrd="0" presId="urn:microsoft.com/office/officeart/2005/8/layout/orgChart1"/>
    <dgm:cxn modelId="{35C17221-0E03-C849-A6E7-590AA08D24A2}" type="presParOf" srcId="{41C860BB-C8C3-8648-9B57-AC30B9020204}" destId="{C4A22549-DDCA-3B44-AAF3-299C8F85CD97}" srcOrd="0" destOrd="0" presId="urn:microsoft.com/office/officeart/2005/8/layout/orgChart1"/>
    <dgm:cxn modelId="{FAC0AF7C-48A4-9C42-9E04-2895FE25F343}" type="presParOf" srcId="{41C860BB-C8C3-8648-9B57-AC30B9020204}" destId="{01E2D6F2-BC55-EE4C-8803-B49E4967910F}" srcOrd="1" destOrd="0" presId="urn:microsoft.com/office/officeart/2005/8/layout/orgChart1"/>
    <dgm:cxn modelId="{13E85300-AC7F-1446-A730-41753911566E}" type="presParOf" srcId="{419ED588-F200-8E4C-A79F-148464302124}" destId="{D67829F7-87EA-7245-9307-E83FCDBD8C04}" srcOrd="1" destOrd="0" presId="urn:microsoft.com/office/officeart/2005/8/layout/orgChart1"/>
    <dgm:cxn modelId="{0974760F-B272-6443-80EB-A71A51B516E7}" type="presParOf" srcId="{D67829F7-87EA-7245-9307-E83FCDBD8C04}" destId="{C0DD80F2-DE47-9C4D-A839-B88B1B8ADE7C}" srcOrd="0" destOrd="0" presId="urn:microsoft.com/office/officeart/2005/8/layout/orgChart1"/>
    <dgm:cxn modelId="{7A6E2AF8-3C8F-934C-9A1A-BC453E473DFF}" type="presParOf" srcId="{D67829F7-87EA-7245-9307-E83FCDBD8C04}" destId="{FDA3126A-E544-E64E-BC49-8F2E33DC6DF3}" srcOrd="1" destOrd="0" presId="urn:microsoft.com/office/officeart/2005/8/layout/orgChart1"/>
    <dgm:cxn modelId="{0E397FDA-A136-1847-B211-EC6052AEE91C}" type="presParOf" srcId="{FDA3126A-E544-E64E-BC49-8F2E33DC6DF3}" destId="{B44CB6A4-1B67-6444-A1C1-CFBB0D979800}" srcOrd="0" destOrd="0" presId="urn:microsoft.com/office/officeart/2005/8/layout/orgChart1"/>
    <dgm:cxn modelId="{F4DA30B6-F14A-EB4A-9CE7-6276B07C862A}" type="presParOf" srcId="{B44CB6A4-1B67-6444-A1C1-CFBB0D979800}" destId="{A28A84E7-4DA6-8D44-992B-9F2F9A2386D0}" srcOrd="0" destOrd="0" presId="urn:microsoft.com/office/officeart/2005/8/layout/orgChart1"/>
    <dgm:cxn modelId="{75EB3C61-0263-4748-9FD9-EEF11E36E75E}" type="presParOf" srcId="{B44CB6A4-1B67-6444-A1C1-CFBB0D979800}" destId="{716695E7-83C2-C94F-A736-82B1562D2F13}" srcOrd="1" destOrd="0" presId="urn:microsoft.com/office/officeart/2005/8/layout/orgChart1"/>
    <dgm:cxn modelId="{D0C6A788-3AC8-0A41-93F7-3CF626D99441}" type="presParOf" srcId="{FDA3126A-E544-E64E-BC49-8F2E33DC6DF3}" destId="{007CBD8B-2636-114E-913B-9C8023D48A3E}" srcOrd="1" destOrd="0" presId="urn:microsoft.com/office/officeart/2005/8/layout/orgChart1"/>
    <dgm:cxn modelId="{85CC7EEE-5610-EB49-BAEE-1F1A56197C30}" type="presParOf" srcId="{FDA3126A-E544-E64E-BC49-8F2E33DC6DF3}" destId="{B2EA5CF9-AEA8-734D-8DCD-68C412E6B33D}" srcOrd="2" destOrd="0" presId="urn:microsoft.com/office/officeart/2005/8/layout/orgChart1"/>
    <dgm:cxn modelId="{3D9A0D07-A69C-3E4F-8275-FEB6A6281030}" type="presParOf" srcId="{D67829F7-87EA-7245-9307-E83FCDBD8C04}" destId="{44B270F3-D79D-A149-8356-FAEDC4FFB1CC}" srcOrd="2" destOrd="0" presId="urn:microsoft.com/office/officeart/2005/8/layout/orgChart1"/>
    <dgm:cxn modelId="{9138224C-BB15-3247-A208-E020F327FAD2}" type="presParOf" srcId="{D67829F7-87EA-7245-9307-E83FCDBD8C04}" destId="{D889090A-6C3E-104A-B0DD-EC3F2F4C113C}" srcOrd="3" destOrd="0" presId="urn:microsoft.com/office/officeart/2005/8/layout/orgChart1"/>
    <dgm:cxn modelId="{6755E996-BE84-074E-BD5C-7F60DCB0EE81}" type="presParOf" srcId="{D889090A-6C3E-104A-B0DD-EC3F2F4C113C}" destId="{FD4A5F88-CB3A-B243-8B64-F2A85948A4DE}" srcOrd="0" destOrd="0" presId="urn:microsoft.com/office/officeart/2005/8/layout/orgChart1"/>
    <dgm:cxn modelId="{C360C8A3-E91B-AC4E-8F5A-B8AE2465778F}" type="presParOf" srcId="{FD4A5F88-CB3A-B243-8B64-F2A85948A4DE}" destId="{B5885C74-350F-E249-9B24-9E7B47AD4124}" srcOrd="0" destOrd="0" presId="urn:microsoft.com/office/officeart/2005/8/layout/orgChart1"/>
    <dgm:cxn modelId="{C6C9D491-36DF-E346-9A7B-CABBA9F73725}" type="presParOf" srcId="{FD4A5F88-CB3A-B243-8B64-F2A85948A4DE}" destId="{3B4A848F-F866-B544-A2EA-510018393C93}" srcOrd="1" destOrd="0" presId="urn:microsoft.com/office/officeart/2005/8/layout/orgChart1"/>
    <dgm:cxn modelId="{B4126641-78DC-F744-8FE2-6EFB3BFDD09E}" type="presParOf" srcId="{D889090A-6C3E-104A-B0DD-EC3F2F4C113C}" destId="{69EB0D8D-28CF-9F47-A544-EFB08C4ED9E0}" srcOrd="1" destOrd="0" presId="urn:microsoft.com/office/officeart/2005/8/layout/orgChart1"/>
    <dgm:cxn modelId="{6D9E9BBF-2C36-274F-A288-818BAA28B8FE}" type="presParOf" srcId="{D889090A-6C3E-104A-B0DD-EC3F2F4C113C}" destId="{18499074-882A-8D4B-91E3-024E1906E097}" srcOrd="2" destOrd="0" presId="urn:microsoft.com/office/officeart/2005/8/layout/orgChart1"/>
    <dgm:cxn modelId="{EC8E3889-E077-8641-B9AF-02E78EC82C9B}" type="presParOf" srcId="{D67829F7-87EA-7245-9307-E83FCDBD8C04}" destId="{7545517E-8F6B-3143-8F78-C2B4BCE552F6}" srcOrd="4" destOrd="0" presId="urn:microsoft.com/office/officeart/2005/8/layout/orgChart1"/>
    <dgm:cxn modelId="{A106F9E1-8C67-F541-A8A1-EB364E7A0B5A}" type="presParOf" srcId="{D67829F7-87EA-7245-9307-E83FCDBD8C04}" destId="{06C6CE65-9559-FC47-B9E0-8570003DDF36}" srcOrd="5" destOrd="0" presId="urn:microsoft.com/office/officeart/2005/8/layout/orgChart1"/>
    <dgm:cxn modelId="{BE178BE6-17D7-6E49-83C6-FFC3E9B8F844}" type="presParOf" srcId="{06C6CE65-9559-FC47-B9E0-8570003DDF36}" destId="{ED47AC1E-7801-2D4B-8835-51618CA93BB9}" srcOrd="0" destOrd="0" presId="urn:microsoft.com/office/officeart/2005/8/layout/orgChart1"/>
    <dgm:cxn modelId="{F5058D03-B2AE-4E45-AAF8-20A431683000}" type="presParOf" srcId="{ED47AC1E-7801-2D4B-8835-51618CA93BB9}" destId="{A1EEF08B-8D95-6247-B459-33D588285B56}" srcOrd="0" destOrd="0" presId="urn:microsoft.com/office/officeart/2005/8/layout/orgChart1"/>
    <dgm:cxn modelId="{D396CB00-DCA0-AC42-9075-3236196DB918}" type="presParOf" srcId="{ED47AC1E-7801-2D4B-8835-51618CA93BB9}" destId="{4F39EFE5-74C3-754B-A131-C7EF09C42F4D}" srcOrd="1" destOrd="0" presId="urn:microsoft.com/office/officeart/2005/8/layout/orgChart1"/>
    <dgm:cxn modelId="{D32D5589-2163-E44D-BC7A-CA8861347D2B}" type="presParOf" srcId="{06C6CE65-9559-FC47-B9E0-8570003DDF36}" destId="{471EC8A2-5EA4-6C41-8E41-1436FA20B4AD}" srcOrd="1" destOrd="0" presId="urn:microsoft.com/office/officeart/2005/8/layout/orgChart1"/>
    <dgm:cxn modelId="{1020C039-E5B2-0144-84E3-9A646AC2D680}" type="presParOf" srcId="{06C6CE65-9559-FC47-B9E0-8570003DDF36}" destId="{D95B4FDF-A6F5-784E-BB76-081A91F386AF}" srcOrd="2" destOrd="0" presId="urn:microsoft.com/office/officeart/2005/8/layout/orgChart1"/>
    <dgm:cxn modelId="{45AD7A23-C956-2C49-87BA-5D87491F53C6}" type="presParOf" srcId="{D67829F7-87EA-7245-9307-E83FCDBD8C04}" destId="{EDAAD9D9-F2CA-154D-AEBA-E577EAC4C638}" srcOrd="6" destOrd="0" presId="urn:microsoft.com/office/officeart/2005/8/layout/orgChart1"/>
    <dgm:cxn modelId="{7E16CA0A-707E-344C-9DE6-24FB76CF86F3}" type="presParOf" srcId="{D67829F7-87EA-7245-9307-E83FCDBD8C04}" destId="{6ADB36A2-F292-8243-AE69-1E8D1D33F059}" srcOrd="7" destOrd="0" presId="urn:microsoft.com/office/officeart/2005/8/layout/orgChart1"/>
    <dgm:cxn modelId="{F0050494-A115-5642-B73A-615CB96743DB}" type="presParOf" srcId="{6ADB36A2-F292-8243-AE69-1E8D1D33F059}" destId="{0BE158A5-8A31-3141-839F-9953AF55DC76}" srcOrd="0" destOrd="0" presId="urn:microsoft.com/office/officeart/2005/8/layout/orgChart1"/>
    <dgm:cxn modelId="{43505269-0B2E-1042-894F-77BEDFA4E4B2}" type="presParOf" srcId="{0BE158A5-8A31-3141-839F-9953AF55DC76}" destId="{592828BF-8F81-4C4D-831D-CE4398AF4045}" srcOrd="0" destOrd="0" presId="urn:microsoft.com/office/officeart/2005/8/layout/orgChart1"/>
    <dgm:cxn modelId="{DD44CC8C-D791-264A-88E4-F11285032C00}" type="presParOf" srcId="{0BE158A5-8A31-3141-839F-9953AF55DC76}" destId="{AEF14C1F-9B21-E04D-8399-841978DD0F05}" srcOrd="1" destOrd="0" presId="urn:microsoft.com/office/officeart/2005/8/layout/orgChart1"/>
    <dgm:cxn modelId="{C4E0B4D1-6EF9-0243-984F-E37E6EB0AA07}" type="presParOf" srcId="{6ADB36A2-F292-8243-AE69-1E8D1D33F059}" destId="{83B81550-535B-FE44-9C1F-B9F9CCA83B26}" srcOrd="1" destOrd="0" presId="urn:microsoft.com/office/officeart/2005/8/layout/orgChart1"/>
    <dgm:cxn modelId="{54D0F9ED-D39B-8648-9808-404E5B21FC30}" type="presParOf" srcId="{6ADB36A2-F292-8243-AE69-1E8D1D33F059}" destId="{82294C83-B265-E94D-ABF1-BCAD88E5F562}" srcOrd="2" destOrd="0" presId="urn:microsoft.com/office/officeart/2005/8/layout/orgChart1"/>
    <dgm:cxn modelId="{F3D9733B-F235-4944-AB9E-D72F2E946451}" type="presParOf" srcId="{419ED588-F200-8E4C-A79F-148464302124}" destId="{51B75253-CB7C-6443-AF1E-6AD67D7B2543}" srcOrd="2" destOrd="0" presId="urn:microsoft.com/office/officeart/2005/8/layout/orgChart1"/>
    <dgm:cxn modelId="{4CE9DBF3-956E-924E-9FFF-0D2041400B35}" type="presParOf" srcId="{7646E109-D684-7F44-BF38-B5E8FABB9274}" destId="{12A3EEB5-A1C4-3E49-84AA-59EA23AE1C4A}" srcOrd="4" destOrd="0" presId="urn:microsoft.com/office/officeart/2005/8/layout/orgChart1"/>
    <dgm:cxn modelId="{72D9CFAD-394A-284B-91D3-C5B5D5BCE423}" type="presParOf" srcId="{7646E109-D684-7F44-BF38-B5E8FABB9274}" destId="{52134895-F045-2E4D-B038-29BD402CCCBB}" srcOrd="5" destOrd="0" presId="urn:microsoft.com/office/officeart/2005/8/layout/orgChart1"/>
    <dgm:cxn modelId="{5D8BA597-67B3-9849-85B0-71D257A64A5C}" type="presParOf" srcId="{52134895-F045-2E4D-B038-29BD402CCCBB}" destId="{EB52BAD6-A592-E047-B1ED-740B150B844B}" srcOrd="0" destOrd="0" presId="urn:microsoft.com/office/officeart/2005/8/layout/orgChart1"/>
    <dgm:cxn modelId="{2DA20242-0737-9248-B284-04BE06A19FE8}" type="presParOf" srcId="{EB52BAD6-A592-E047-B1ED-740B150B844B}" destId="{3A202DDB-EA5C-6F46-98E5-6C93032738A2}" srcOrd="0" destOrd="0" presId="urn:microsoft.com/office/officeart/2005/8/layout/orgChart1"/>
    <dgm:cxn modelId="{2B7B7D4C-383C-3A4D-979B-B0D99E79DCA8}" type="presParOf" srcId="{EB52BAD6-A592-E047-B1ED-740B150B844B}" destId="{52B14447-72C2-DE46-A1D2-8B4A5186DCAE}" srcOrd="1" destOrd="0" presId="urn:microsoft.com/office/officeart/2005/8/layout/orgChart1"/>
    <dgm:cxn modelId="{5C1E600F-0B8C-C743-96AF-F09DACEE4CDA}" type="presParOf" srcId="{52134895-F045-2E4D-B038-29BD402CCCBB}" destId="{56B13D9B-209B-1243-8EC9-C3C9664521B5}" srcOrd="1" destOrd="0" presId="urn:microsoft.com/office/officeart/2005/8/layout/orgChart1"/>
    <dgm:cxn modelId="{F96FB5EC-7D59-4F48-9A71-94DC6E515FFF}" type="presParOf" srcId="{56B13D9B-209B-1243-8EC9-C3C9664521B5}" destId="{43E31F1E-D296-4A4B-AA65-486AF336F449}" srcOrd="0" destOrd="0" presId="urn:microsoft.com/office/officeart/2005/8/layout/orgChart1"/>
    <dgm:cxn modelId="{3B062D2F-AFC0-5446-9AC6-EE8F01034F3D}" type="presParOf" srcId="{56B13D9B-209B-1243-8EC9-C3C9664521B5}" destId="{3B4230F0-D3AB-F349-8A01-39DCAAED8057}" srcOrd="1" destOrd="0" presId="urn:microsoft.com/office/officeart/2005/8/layout/orgChart1"/>
    <dgm:cxn modelId="{0948A7AE-2FF8-514F-9785-235AFDAA1D70}" type="presParOf" srcId="{3B4230F0-D3AB-F349-8A01-39DCAAED8057}" destId="{67E5B588-8E03-C645-820D-9C02444E475B}" srcOrd="0" destOrd="0" presId="urn:microsoft.com/office/officeart/2005/8/layout/orgChart1"/>
    <dgm:cxn modelId="{7FDA90F8-79F5-BA4C-9253-F3BD862C1113}" type="presParOf" srcId="{67E5B588-8E03-C645-820D-9C02444E475B}" destId="{82F8EB75-C97B-E947-A4DE-44A61B16DAA5}" srcOrd="0" destOrd="0" presId="urn:microsoft.com/office/officeart/2005/8/layout/orgChart1"/>
    <dgm:cxn modelId="{35F295F4-8513-394A-8C21-21832764A4A2}" type="presParOf" srcId="{67E5B588-8E03-C645-820D-9C02444E475B}" destId="{88D10869-A3D3-3D4B-BA18-87F9D90EF652}" srcOrd="1" destOrd="0" presId="urn:microsoft.com/office/officeart/2005/8/layout/orgChart1"/>
    <dgm:cxn modelId="{BABB6AD0-79EE-4149-808E-B7B6659BAC0A}" type="presParOf" srcId="{3B4230F0-D3AB-F349-8A01-39DCAAED8057}" destId="{7EAA0A1F-11B6-4848-BCBE-823763940C54}" srcOrd="1" destOrd="0" presId="urn:microsoft.com/office/officeart/2005/8/layout/orgChart1"/>
    <dgm:cxn modelId="{87A4C2C8-5221-1842-B9DD-5259D88511CD}" type="presParOf" srcId="{3B4230F0-D3AB-F349-8A01-39DCAAED8057}" destId="{B2A77EF1-24FF-B742-9F7E-3E7BBCB6F69E}" srcOrd="2" destOrd="0" presId="urn:microsoft.com/office/officeart/2005/8/layout/orgChart1"/>
    <dgm:cxn modelId="{BF5AD708-ACDB-994A-9A33-892048B821CA}" type="presParOf" srcId="{56B13D9B-209B-1243-8EC9-C3C9664521B5}" destId="{7EBDF759-2C6E-2A41-89FD-15651DFFFD2F}" srcOrd="2" destOrd="0" presId="urn:microsoft.com/office/officeart/2005/8/layout/orgChart1"/>
    <dgm:cxn modelId="{CF9CF335-459D-1D47-95E6-E73C64142E0F}" type="presParOf" srcId="{56B13D9B-209B-1243-8EC9-C3C9664521B5}" destId="{D4177785-D2D8-A346-B1DD-F70CBBFB6304}" srcOrd="3" destOrd="0" presId="urn:microsoft.com/office/officeart/2005/8/layout/orgChart1"/>
    <dgm:cxn modelId="{36181FAE-7196-1C49-B30D-8C5D7E0CB5CF}" type="presParOf" srcId="{D4177785-D2D8-A346-B1DD-F70CBBFB6304}" destId="{85E35D30-B1AC-7745-BED4-8905773262FD}" srcOrd="0" destOrd="0" presId="urn:microsoft.com/office/officeart/2005/8/layout/orgChart1"/>
    <dgm:cxn modelId="{1FDD2519-A179-2143-A1FE-3F0178F7F6DE}" type="presParOf" srcId="{85E35D30-B1AC-7745-BED4-8905773262FD}" destId="{500D0340-096F-4E41-AB90-7D1836639CE0}" srcOrd="0" destOrd="0" presId="urn:microsoft.com/office/officeart/2005/8/layout/orgChart1"/>
    <dgm:cxn modelId="{9287A059-BA01-5345-BBA9-9643B271CEAB}" type="presParOf" srcId="{85E35D30-B1AC-7745-BED4-8905773262FD}" destId="{6A0579B0-69F2-684E-AA38-F93B9A692DA4}" srcOrd="1" destOrd="0" presId="urn:microsoft.com/office/officeart/2005/8/layout/orgChart1"/>
    <dgm:cxn modelId="{EAB13917-F760-774B-ACA4-AAED56E54EEE}" type="presParOf" srcId="{D4177785-D2D8-A346-B1DD-F70CBBFB6304}" destId="{D0D29CF7-78F5-CF4B-ACFE-BA9BCF675A3B}" srcOrd="1" destOrd="0" presId="urn:microsoft.com/office/officeart/2005/8/layout/orgChart1"/>
    <dgm:cxn modelId="{610AD381-373F-1B48-B2CF-D31C872593A1}" type="presParOf" srcId="{D4177785-D2D8-A346-B1DD-F70CBBFB6304}" destId="{8CF4EFDD-F95C-AD4B-8D67-B7246492E489}" srcOrd="2" destOrd="0" presId="urn:microsoft.com/office/officeart/2005/8/layout/orgChart1"/>
    <dgm:cxn modelId="{BCB104B3-5037-D041-A895-22E0645EEDD1}" type="presParOf" srcId="{56B13D9B-209B-1243-8EC9-C3C9664521B5}" destId="{FA7CABF5-6D8F-BD44-840F-F3253CDEC571}" srcOrd="4" destOrd="0" presId="urn:microsoft.com/office/officeart/2005/8/layout/orgChart1"/>
    <dgm:cxn modelId="{1432FBBD-4AD9-C24F-B512-9757AD510BB0}" type="presParOf" srcId="{56B13D9B-209B-1243-8EC9-C3C9664521B5}" destId="{08D32562-CDF4-0546-959E-CF924D892A38}" srcOrd="5" destOrd="0" presId="urn:microsoft.com/office/officeart/2005/8/layout/orgChart1"/>
    <dgm:cxn modelId="{C7CF5FAD-CAC6-7F43-B896-2D777CF3E63E}" type="presParOf" srcId="{08D32562-CDF4-0546-959E-CF924D892A38}" destId="{750B7152-D3E4-5A4F-8E73-5E5D4538FB1D}" srcOrd="0" destOrd="0" presId="urn:microsoft.com/office/officeart/2005/8/layout/orgChart1"/>
    <dgm:cxn modelId="{5AF99759-8362-FB42-9017-CDF3FE105F49}" type="presParOf" srcId="{750B7152-D3E4-5A4F-8E73-5E5D4538FB1D}" destId="{8D51D942-1FC7-844D-B84D-65C582740A41}" srcOrd="0" destOrd="0" presId="urn:microsoft.com/office/officeart/2005/8/layout/orgChart1"/>
    <dgm:cxn modelId="{CBB8B3A7-3B6C-A041-A76B-7E48BC03F3D8}" type="presParOf" srcId="{750B7152-D3E4-5A4F-8E73-5E5D4538FB1D}" destId="{CB73A1FB-2C1C-E049-817B-6B261E95C040}" srcOrd="1" destOrd="0" presId="urn:microsoft.com/office/officeart/2005/8/layout/orgChart1"/>
    <dgm:cxn modelId="{D3DA8E95-58DB-B54F-99A4-BE66A663810F}" type="presParOf" srcId="{08D32562-CDF4-0546-959E-CF924D892A38}" destId="{3CEA4AF7-5F37-F94E-98F1-191A339405CD}" srcOrd="1" destOrd="0" presId="urn:microsoft.com/office/officeart/2005/8/layout/orgChart1"/>
    <dgm:cxn modelId="{F6F5321F-9FC6-2644-8B97-64665381DD9D}" type="presParOf" srcId="{08D32562-CDF4-0546-959E-CF924D892A38}" destId="{4386B3D5-BFB7-3144-A81B-4995A444CF64}" srcOrd="2" destOrd="0" presId="urn:microsoft.com/office/officeart/2005/8/layout/orgChart1"/>
    <dgm:cxn modelId="{F0DB1EE9-8EE4-F64D-B01F-E407DD946418}" type="presParOf" srcId="{56B13D9B-209B-1243-8EC9-C3C9664521B5}" destId="{224E8816-6256-C140-A594-5EDC6F7D9205}" srcOrd="6" destOrd="0" presId="urn:microsoft.com/office/officeart/2005/8/layout/orgChart1"/>
    <dgm:cxn modelId="{338749B0-12A6-6A4A-BA17-1919A0576207}" type="presParOf" srcId="{56B13D9B-209B-1243-8EC9-C3C9664521B5}" destId="{F41DF1B8-7A7D-804B-9CDE-AA6003094152}" srcOrd="7" destOrd="0" presId="urn:microsoft.com/office/officeart/2005/8/layout/orgChart1"/>
    <dgm:cxn modelId="{46AF96B2-1307-9446-85AB-0FE1C003D5E7}" type="presParOf" srcId="{F41DF1B8-7A7D-804B-9CDE-AA6003094152}" destId="{AA015B0E-1425-0F4B-A80A-67A9AFBB036E}" srcOrd="0" destOrd="0" presId="urn:microsoft.com/office/officeart/2005/8/layout/orgChart1"/>
    <dgm:cxn modelId="{D50F8F25-1CD7-0F47-84D9-8DF34BA977C7}" type="presParOf" srcId="{AA015B0E-1425-0F4B-A80A-67A9AFBB036E}" destId="{D940CB2F-046D-6D4F-B11D-1ECC8DE0037B}" srcOrd="0" destOrd="0" presId="urn:microsoft.com/office/officeart/2005/8/layout/orgChart1"/>
    <dgm:cxn modelId="{F654F646-D64B-FB45-AE3B-A9CAF66BFF37}" type="presParOf" srcId="{AA015B0E-1425-0F4B-A80A-67A9AFBB036E}" destId="{F8CB3562-7EDB-874D-BCB1-1E7D9603361C}" srcOrd="1" destOrd="0" presId="urn:microsoft.com/office/officeart/2005/8/layout/orgChart1"/>
    <dgm:cxn modelId="{AFE31CFF-6759-0A4A-9479-8ABA98FF5B08}" type="presParOf" srcId="{F41DF1B8-7A7D-804B-9CDE-AA6003094152}" destId="{56CFB123-A926-C149-9EAB-AD5E64A44157}" srcOrd="1" destOrd="0" presId="urn:microsoft.com/office/officeart/2005/8/layout/orgChart1"/>
    <dgm:cxn modelId="{BE03FF26-9268-CD4B-A34B-1767591CE5A0}" type="presParOf" srcId="{F41DF1B8-7A7D-804B-9CDE-AA6003094152}" destId="{DDC1CD76-439D-0149-9F2E-1B3F41339DA1}" srcOrd="2" destOrd="0" presId="urn:microsoft.com/office/officeart/2005/8/layout/orgChart1"/>
    <dgm:cxn modelId="{0CC5F461-3403-D740-9238-D460156BAB3C}" type="presParOf" srcId="{52134895-F045-2E4D-B038-29BD402CCCBB}" destId="{B14CBFFB-C3D5-EF49-9AB0-DE028C966AC2}" srcOrd="2" destOrd="0" presId="urn:microsoft.com/office/officeart/2005/8/layout/orgChart1"/>
    <dgm:cxn modelId="{7D90AADB-8D98-1340-9D4F-840CD45AAC1B}" type="presParOf" srcId="{A68F9215-AC01-5541-8996-30E252F5ED3E}" destId="{44E431C0-2FBE-5043-84E1-744460FDEA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BC2BD-9ABD-1C49-9E08-FD67DCB9113B}" type="doc">
      <dgm:prSet loTypeId="urn:microsoft.com/office/officeart/2005/8/layout/orgChart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414912D-272A-604D-8062-8E011A22AFAD}">
      <dgm:prSet phldrT="[文字]" custT="1"/>
      <dgm:spPr/>
      <dgm:t>
        <a:bodyPr/>
        <a:lstStyle/>
        <a:p>
          <a:r>
            <a:rPr lang="en-US" altLang="zh-TW" sz="2800" dirty="0" smtClean="0"/>
            <a:t>Bulk leakage current</a:t>
          </a:r>
          <a:endParaRPr lang="zh-TW" altLang="en-US" sz="2800" dirty="0"/>
        </a:p>
      </dgm:t>
    </dgm:pt>
    <dgm:pt modelId="{43579297-912A-3A43-928E-2923D9D033D7}" type="parTrans" cxnId="{B8CF4113-4F70-5548-B3F9-18E1840C1A4A}">
      <dgm:prSet/>
      <dgm:spPr/>
      <dgm:t>
        <a:bodyPr/>
        <a:lstStyle/>
        <a:p>
          <a:endParaRPr lang="zh-TW" altLang="en-US"/>
        </a:p>
      </dgm:t>
    </dgm:pt>
    <dgm:pt modelId="{1D9DC340-D0C8-FB4F-A16F-D55B6F970407}" type="sibTrans" cxnId="{B8CF4113-4F70-5548-B3F9-18E1840C1A4A}">
      <dgm:prSet/>
      <dgm:spPr/>
      <dgm:t>
        <a:bodyPr/>
        <a:lstStyle/>
        <a:p>
          <a:endParaRPr lang="zh-TW" altLang="en-US"/>
        </a:p>
      </dgm:t>
    </dgm:pt>
    <dgm:pt modelId="{CF46A2D2-3E2B-DD44-A503-B46BB8A9BCA8}">
      <dgm:prSet phldrT="[文字]" custT="1"/>
      <dgm:spPr/>
      <dgm:t>
        <a:bodyPr/>
        <a:lstStyle/>
        <a:p>
          <a:r>
            <a:rPr lang="en-US" altLang="zh-TW" sz="2800" dirty="0" smtClean="0"/>
            <a:t>Contact leakage current</a:t>
          </a:r>
          <a:endParaRPr lang="zh-TW" altLang="en-US" sz="2800" dirty="0"/>
        </a:p>
      </dgm:t>
    </dgm:pt>
    <dgm:pt modelId="{B716891C-8CD3-8D42-A1C9-0D90990C5091}" type="parTrans" cxnId="{9624EEFB-123E-1542-817E-A0D05D4C9428}">
      <dgm:prSet/>
      <dgm:spPr/>
      <dgm:t>
        <a:bodyPr/>
        <a:lstStyle/>
        <a:p>
          <a:endParaRPr lang="zh-TW" altLang="en-US"/>
        </a:p>
      </dgm:t>
    </dgm:pt>
    <dgm:pt modelId="{92417361-55CE-EC4C-9EFF-DBAF4D664779}" type="sibTrans" cxnId="{9624EEFB-123E-1542-817E-A0D05D4C9428}">
      <dgm:prSet/>
      <dgm:spPr/>
      <dgm:t>
        <a:bodyPr/>
        <a:lstStyle/>
        <a:p>
          <a:endParaRPr lang="zh-TW" altLang="en-US"/>
        </a:p>
      </dgm:t>
    </dgm:pt>
    <dgm:pt modelId="{B0998C9D-19FD-2E41-B613-C6DA5B4CFD05}">
      <dgm:prSet phldrT="[文字]" custT="1"/>
      <dgm:spPr/>
      <dgm:t>
        <a:bodyPr/>
        <a:lstStyle/>
        <a:p>
          <a:r>
            <a:rPr lang="en-US" altLang="zh-TW" sz="2800" dirty="0" smtClean="0"/>
            <a:t>Surface leakage current</a:t>
          </a:r>
          <a:endParaRPr lang="zh-TW" altLang="en-US" sz="2800" dirty="0"/>
        </a:p>
      </dgm:t>
    </dgm:pt>
    <dgm:pt modelId="{3899A6A8-CC33-C646-8D9C-4BA6D815C79E}" type="parTrans" cxnId="{097A3C85-0310-7740-9547-C15BB1FF19AB}">
      <dgm:prSet/>
      <dgm:spPr/>
      <dgm:t>
        <a:bodyPr/>
        <a:lstStyle/>
        <a:p>
          <a:endParaRPr lang="zh-TW" altLang="en-US"/>
        </a:p>
      </dgm:t>
    </dgm:pt>
    <dgm:pt modelId="{B23BC566-6BEB-6241-A81B-AC50F9CE3D84}" type="sibTrans" cxnId="{097A3C85-0310-7740-9547-C15BB1FF19AB}">
      <dgm:prSet/>
      <dgm:spPr/>
      <dgm:t>
        <a:bodyPr/>
        <a:lstStyle/>
        <a:p>
          <a:endParaRPr lang="zh-TW" altLang="en-US"/>
        </a:p>
      </dgm:t>
    </dgm:pt>
    <dgm:pt modelId="{342241FF-A368-C74A-92F1-20C6735DA5C3}">
      <dgm:prSet custT="1"/>
      <dgm:spPr/>
      <dgm:t>
        <a:bodyPr/>
        <a:lstStyle/>
        <a:p>
          <a:r>
            <a:rPr lang="en-US" altLang="zh-TW" sz="2800" dirty="0" smtClean="0"/>
            <a:t>Ignored below 77K</a:t>
          </a:r>
          <a:endParaRPr lang="zh-TW" altLang="en-US" sz="2800" dirty="0"/>
        </a:p>
      </dgm:t>
    </dgm:pt>
    <dgm:pt modelId="{4BB69F2C-051F-1843-B24A-F497B6117A37}" type="parTrans" cxnId="{57F4AAE2-7926-3F43-8A17-10437469B4A2}">
      <dgm:prSet/>
      <dgm:spPr/>
      <dgm:t>
        <a:bodyPr/>
        <a:lstStyle/>
        <a:p>
          <a:endParaRPr lang="zh-TW" altLang="en-US"/>
        </a:p>
      </dgm:t>
    </dgm:pt>
    <dgm:pt modelId="{0B7A5198-AD34-9844-B08F-60AD0E0953AE}" type="sibTrans" cxnId="{57F4AAE2-7926-3F43-8A17-10437469B4A2}">
      <dgm:prSet/>
      <dgm:spPr/>
      <dgm:t>
        <a:bodyPr/>
        <a:lstStyle/>
        <a:p>
          <a:endParaRPr lang="zh-TW" altLang="en-US"/>
        </a:p>
      </dgm:t>
    </dgm:pt>
    <dgm:pt modelId="{53C6962A-BD0B-0E4E-86E1-BEFF7D397AD6}">
      <dgm:prSet custT="1"/>
      <dgm:spPr/>
      <dgm:t>
        <a:bodyPr/>
        <a:lstStyle/>
        <a:p>
          <a:r>
            <a:rPr lang="en-US" altLang="zh-TW" sz="2800" dirty="0" smtClean="0"/>
            <a:t>Dominant at</a:t>
          </a:r>
        </a:p>
        <a:p>
          <a:r>
            <a:rPr lang="en-US" altLang="zh-TW" sz="2800" dirty="0" smtClean="0"/>
            <a:t> 77K</a:t>
          </a:r>
          <a:endParaRPr lang="zh-TW" altLang="en-US" sz="2800" dirty="0"/>
        </a:p>
      </dgm:t>
    </dgm:pt>
    <dgm:pt modelId="{2997E24D-C0F5-1C44-AA19-FDCF670AD66B}" type="parTrans" cxnId="{F83F4A87-A917-9F4B-AD26-2C58FA859DE5}">
      <dgm:prSet/>
      <dgm:spPr/>
      <dgm:t>
        <a:bodyPr/>
        <a:lstStyle/>
        <a:p>
          <a:endParaRPr lang="zh-TW" altLang="en-US"/>
        </a:p>
      </dgm:t>
    </dgm:pt>
    <dgm:pt modelId="{9BDC6B57-5850-5C46-8D6E-1A9569670603}" type="sibTrans" cxnId="{F83F4A87-A917-9F4B-AD26-2C58FA859DE5}">
      <dgm:prSet/>
      <dgm:spPr/>
      <dgm:t>
        <a:bodyPr/>
        <a:lstStyle/>
        <a:p>
          <a:endParaRPr lang="zh-TW" altLang="en-US"/>
        </a:p>
      </dgm:t>
    </dgm:pt>
    <dgm:pt modelId="{7E5E83A5-B20B-174A-A366-B98201318D29}">
      <dgm:prSet custT="1"/>
      <dgm:spPr/>
      <dgm:t>
        <a:bodyPr/>
        <a:lstStyle/>
        <a:p>
          <a:r>
            <a:rPr lang="en-US" altLang="zh-TW" sz="2800" dirty="0" smtClean="0"/>
            <a:t>Dominant at </a:t>
          </a:r>
        </a:p>
        <a:p>
          <a:r>
            <a:rPr lang="en-US" altLang="zh-TW" sz="2800" dirty="0" smtClean="0"/>
            <a:t>4K</a:t>
          </a:r>
          <a:endParaRPr lang="zh-TW" altLang="en-US" sz="2800" dirty="0"/>
        </a:p>
      </dgm:t>
    </dgm:pt>
    <dgm:pt modelId="{A688EB8E-A979-5541-9B5A-217FD60E88E7}" type="parTrans" cxnId="{ACF6E10D-480C-F049-93BE-A97057C400F1}">
      <dgm:prSet/>
      <dgm:spPr/>
      <dgm:t>
        <a:bodyPr/>
        <a:lstStyle/>
        <a:p>
          <a:endParaRPr lang="zh-TW" altLang="en-US"/>
        </a:p>
      </dgm:t>
    </dgm:pt>
    <dgm:pt modelId="{8BBCC2ED-EF11-F64E-8802-F8CFCEA87002}" type="sibTrans" cxnId="{ACF6E10D-480C-F049-93BE-A97057C400F1}">
      <dgm:prSet/>
      <dgm:spPr/>
      <dgm:t>
        <a:bodyPr/>
        <a:lstStyle/>
        <a:p>
          <a:endParaRPr lang="zh-TW" altLang="en-US"/>
        </a:p>
      </dgm:t>
    </dgm:pt>
    <dgm:pt modelId="{E473C8D6-CFCC-9B4A-8FE0-AD13655883D3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7566F7F4-50AD-9C41-A34F-EDAE19CB3CF5}" type="parTrans" cxnId="{51FBA8F4-9976-D647-87FA-0571CA246252}">
      <dgm:prSet/>
      <dgm:spPr/>
      <dgm:t>
        <a:bodyPr/>
        <a:lstStyle/>
        <a:p>
          <a:endParaRPr lang="zh-TW" altLang="en-US"/>
        </a:p>
      </dgm:t>
    </dgm:pt>
    <dgm:pt modelId="{5B0647E7-286C-7942-B9CB-9DA8815F8B26}" type="sibTrans" cxnId="{51FBA8F4-9976-D647-87FA-0571CA246252}">
      <dgm:prSet/>
      <dgm:spPr/>
      <dgm:t>
        <a:bodyPr/>
        <a:lstStyle/>
        <a:p>
          <a:endParaRPr lang="zh-TW" altLang="en-US"/>
        </a:p>
      </dgm:t>
    </dgm:pt>
    <dgm:pt modelId="{15A51150-7C8D-5A45-92EA-1BE763DA3816}">
      <dgm:prSet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7FDD6A65-204D-8F4C-B1B1-813120FDD0F9}" type="parTrans" cxnId="{7B48474F-1B11-7242-9A66-44AE382C448E}">
      <dgm:prSet/>
      <dgm:spPr/>
      <dgm:t>
        <a:bodyPr/>
        <a:lstStyle/>
        <a:p>
          <a:endParaRPr lang="zh-TW" altLang="en-US"/>
        </a:p>
      </dgm:t>
    </dgm:pt>
    <dgm:pt modelId="{B0E527EA-E1A4-8B4D-B749-6C9BBC23E97D}" type="sibTrans" cxnId="{7B48474F-1B11-7242-9A66-44AE382C448E}">
      <dgm:prSet/>
      <dgm:spPr/>
      <dgm:t>
        <a:bodyPr/>
        <a:lstStyle/>
        <a:p>
          <a:endParaRPr lang="zh-TW" altLang="en-US"/>
        </a:p>
      </dgm:t>
    </dgm:pt>
    <dgm:pt modelId="{B6DAA9B2-E511-A043-82FA-F5D53E69E39F}">
      <dgm:prSet custT="1"/>
      <dgm:spPr/>
      <dgm:t>
        <a:bodyPr/>
        <a:lstStyle/>
        <a:p>
          <a:r>
            <a:rPr lang="en-US" altLang="zh-TW" sz="2800" dirty="0" smtClean="0"/>
            <a:t>Thermal generation</a:t>
          </a:r>
          <a:endParaRPr lang="zh-TW" altLang="en-US" sz="2800" dirty="0"/>
        </a:p>
      </dgm:t>
    </dgm:pt>
    <dgm:pt modelId="{3AF3F861-9A44-8642-B454-6601D15FFD56}" type="parTrans" cxnId="{AFF9586A-8D48-8543-A563-60AC9F8639BD}">
      <dgm:prSet/>
      <dgm:spPr/>
      <dgm:t>
        <a:bodyPr/>
        <a:lstStyle/>
        <a:p>
          <a:endParaRPr lang="zh-TW" altLang="en-US"/>
        </a:p>
      </dgm:t>
    </dgm:pt>
    <dgm:pt modelId="{40069117-5F2E-D04E-85A0-07B899038D8D}" type="sibTrans" cxnId="{AFF9586A-8D48-8543-A563-60AC9F8639BD}">
      <dgm:prSet/>
      <dgm:spPr/>
      <dgm:t>
        <a:bodyPr/>
        <a:lstStyle/>
        <a:p>
          <a:endParaRPr lang="zh-TW" altLang="en-US"/>
        </a:p>
      </dgm:t>
    </dgm:pt>
    <dgm:pt modelId="{F7EA5F9C-7E24-B346-B2B0-5DDC384FEAB9}">
      <dgm:prSet custT="1"/>
      <dgm:spPr/>
      <dgm:t>
        <a:bodyPr/>
        <a:lstStyle/>
        <a:p>
          <a:r>
            <a:rPr lang="en-US" altLang="zh-TW" sz="2800" dirty="0" smtClean="0"/>
            <a:t>Semi-metal-connection leakage</a:t>
          </a:r>
          <a:endParaRPr lang="zh-TW" altLang="en-US" sz="2800" dirty="0"/>
        </a:p>
      </dgm:t>
    </dgm:pt>
    <dgm:pt modelId="{DA22223E-9BFA-8141-8837-C7EFCA9AF673}" type="parTrans" cxnId="{89F91E55-2F19-C944-96E4-C927EF67C309}">
      <dgm:prSet/>
      <dgm:spPr/>
      <dgm:t>
        <a:bodyPr/>
        <a:lstStyle/>
        <a:p>
          <a:endParaRPr lang="zh-TW" altLang="en-US"/>
        </a:p>
      </dgm:t>
    </dgm:pt>
    <dgm:pt modelId="{9673EF72-8387-C048-B5DF-ADBBE8D15DE9}" type="sibTrans" cxnId="{89F91E55-2F19-C944-96E4-C927EF67C309}">
      <dgm:prSet/>
      <dgm:spPr/>
      <dgm:t>
        <a:bodyPr/>
        <a:lstStyle/>
        <a:p>
          <a:endParaRPr lang="zh-TW" altLang="en-US"/>
        </a:p>
      </dgm:t>
    </dgm:pt>
    <dgm:pt modelId="{D36D7F1C-3B2D-C14C-A72F-21F723585AF7}">
      <dgm:prSet custT="1"/>
      <dgm:spPr/>
      <dgm:t>
        <a:bodyPr/>
        <a:lstStyle/>
        <a:p>
          <a:r>
            <a:rPr lang="en-US" altLang="zh-TW" sz="2800" dirty="0" smtClean="0"/>
            <a:t>The qualification of the crystal</a:t>
          </a:r>
          <a:endParaRPr lang="zh-TW" altLang="en-US" sz="2800" dirty="0"/>
        </a:p>
      </dgm:t>
    </dgm:pt>
    <dgm:pt modelId="{6F1CA094-BAAC-B040-B57B-A8043D01CCC7}" type="parTrans" cxnId="{FFB43709-1982-1F43-ABF6-0A76B82D4B36}">
      <dgm:prSet/>
      <dgm:spPr/>
      <dgm:t>
        <a:bodyPr/>
        <a:lstStyle/>
        <a:p>
          <a:endParaRPr lang="zh-TW" altLang="en-US"/>
        </a:p>
      </dgm:t>
    </dgm:pt>
    <dgm:pt modelId="{960E378C-E14F-2442-ADBD-D62452F0A363}" type="sibTrans" cxnId="{FFB43709-1982-1F43-ABF6-0A76B82D4B36}">
      <dgm:prSet/>
      <dgm:spPr/>
      <dgm:t>
        <a:bodyPr/>
        <a:lstStyle/>
        <a:p>
          <a:endParaRPr lang="zh-TW" altLang="en-US"/>
        </a:p>
      </dgm:t>
    </dgm:pt>
    <dgm:pt modelId="{9155790E-252D-8145-B73F-6987A74C6FCE}">
      <dgm:prSet phldrT="[文字]" custT="1"/>
      <dgm:spPr/>
      <dgm:t>
        <a:bodyPr/>
        <a:lstStyle/>
        <a:p>
          <a:r>
            <a:rPr lang="en-US" altLang="zh-TW" sz="2800" dirty="0" smtClean="0">
              <a:solidFill>
                <a:schemeClr val="bg1"/>
              </a:solidFill>
            </a:rPr>
            <a:t>Background source</a:t>
          </a:r>
          <a:endParaRPr lang="zh-TW" altLang="en-US" sz="2800" dirty="0">
            <a:solidFill>
              <a:schemeClr val="bg1"/>
            </a:solidFill>
          </a:endParaRPr>
        </a:p>
      </dgm:t>
    </dgm:pt>
    <dgm:pt modelId="{C9AB40F0-D319-0F4F-B449-0E7970435EED}" type="sibTrans" cxnId="{FFC0FF81-64CC-B54B-B6D3-682181B96D01}">
      <dgm:prSet/>
      <dgm:spPr/>
      <dgm:t>
        <a:bodyPr/>
        <a:lstStyle/>
        <a:p>
          <a:endParaRPr lang="zh-TW" altLang="en-US"/>
        </a:p>
      </dgm:t>
    </dgm:pt>
    <dgm:pt modelId="{74D241B8-5B2B-D147-A3BA-9A6844D06AF6}" type="parTrans" cxnId="{FFC0FF81-64CC-B54B-B6D3-682181B96D01}">
      <dgm:prSet/>
      <dgm:spPr/>
      <dgm:t>
        <a:bodyPr/>
        <a:lstStyle/>
        <a:p>
          <a:endParaRPr lang="zh-TW" altLang="en-US"/>
        </a:p>
      </dgm:t>
    </dgm:pt>
    <dgm:pt modelId="{681BDDB1-BD73-CF4A-8D98-BFF7B8548DAB}">
      <dgm:prSet custT="1"/>
      <dgm:spPr/>
      <dgm:t>
        <a:bodyPr/>
        <a:lstStyle/>
        <a:p>
          <a:r>
            <a:rPr lang="en-US" altLang="zh-TW" sz="2800" dirty="0" smtClean="0"/>
            <a:t>140eV at 77K </a:t>
          </a:r>
          <a:endParaRPr lang="zh-TW" altLang="en-US" sz="2800" dirty="0"/>
        </a:p>
      </dgm:t>
    </dgm:pt>
    <dgm:pt modelId="{D99BF36E-1FFA-E14F-A8F2-B5D0A19F6F66}" type="parTrans" cxnId="{666310AB-5556-4449-99F2-38B6E7EA73D3}">
      <dgm:prSet/>
      <dgm:spPr/>
      <dgm:t>
        <a:bodyPr/>
        <a:lstStyle/>
        <a:p>
          <a:endParaRPr lang="zh-TW" altLang="en-US"/>
        </a:p>
      </dgm:t>
    </dgm:pt>
    <dgm:pt modelId="{23D67998-536F-1A43-8363-7E1D2E2F6D7E}" type="sibTrans" cxnId="{666310AB-5556-4449-99F2-38B6E7EA73D3}">
      <dgm:prSet/>
      <dgm:spPr/>
      <dgm:t>
        <a:bodyPr/>
        <a:lstStyle/>
        <a:p>
          <a:endParaRPr lang="zh-TW" altLang="en-US"/>
        </a:p>
      </dgm:t>
    </dgm:pt>
    <dgm:pt modelId="{6E9A03B4-4691-2E41-8E80-9367ABE3784F}">
      <dgm:prSet custT="1"/>
      <dgm:spPr/>
      <dgm:t>
        <a:bodyPr/>
        <a:lstStyle/>
        <a:p>
          <a:r>
            <a:rPr lang="en-US" altLang="zh-TW" sz="2800" dirty="0" smtClean="0"/>
            <a:t>14eV at 4K</a:t>
          </a:r>
          <a:endParaRPr lang="zh-TW" altLang="en-US" sz="2800" dirty="0"/>
        </a:p>
      </dgm:t>
    </dgm:pt>
    <dgm:pt modelId="{EFF1FE7A-6453-E549-8D31-817CCE92F438}" type="parTrans" cxnId="{6D9C164F-5CDE-DD47-9B31-8A4877231320}">
      <dgm:prSet/>
      <dgm:spPr/>
      <dgm:t>
        <a:bodyPr/>
        <a:lstStyle/>
        <a:p>
          <a:endParaRPr lang="zh-TW" altLang="en-US"/>
        </a:p>
      </dgm:t>
    </dgm:pt>
    <dgm:pt modelId="{21A62A44-BAD8-B149-9CF2-703B2F9DB761}" type="sibTrans" cxnId="{6D9C164F-5CDE-DD47-9B31-8A4877231320}">
      <dgm:prSet/>
      <dgm:spPr/>
      <dgm:t>
        <a:bodyPr/>
        <a:lstStyle/>
        <a:p>
          <a:endParaRPr lang="zh-TW" altLang="en-US"/>
        </a:p>
      </dgm:t>
    </dgm:pt>
    <dgm:pt modelId="{5B6FCDC6-C054-AD41-AA4E-473721C05DB2}" type="pres">
      <dgm:prSet presAssocID="{991BC2BD-9ABD-1C49-9E08-FD67DCB911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8F9215-AC01-5541-8996-30E252F5ED3E}" type="pres">
      <dgm:prSet presAssocID="{9155790E-252D-8145-B73F-6987A74C6FCE}" presName="hierRoot1" presStyleCnt="0">
        <dgm:presLayoutVars>
          <dgm:hierBranch val="init"/>
        </dgm:presLayoutVars>
      </dgm:prSet>
      <dgm:spPr/>
    </dgm:pt>
    <dgm:pt modelId="{F3884C1C-4F41-5A4A-8929-67B042A36F2C}" type="pres">
      <dgm:prSet presAssocID="{9155790E-252D-8145-B73F-6987A74C6FCE}" presName="rootComposite1" presStyleCnt="0"/>
      <dgm:spPr/>
    </dgm:pt>
    <dgm:pt modelId="{122A5CF2-A4F5-6443-8121-5EA4ADA58FE2}" type="pres">
      <dgm:prSet presAssocID="{9155790E-252D-8145-B73F-6987A74C6FCE}" presName="rootText1" presStyleLbl="node0" presStyleIdx="0" presStyleCnt="1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4BE08D-759C-4249-B7F3-C7D65DDD4A00}" type="pres">
      <dgm:prSet presAssocID="{9155790E-252D-8145-B73F-6987A74C6FCE}" presName="rootConnector1" presStyleLbl="node1" presStyleIdx="0" presStyleCnt="0"/>
      <dgm:spPr/>
    </dgm:pt>
    <dgm:pt modelId="{7646E109-D684-7F44-BF38-B5E8FABB9274}" type="pres">
      <dgm:prSet presAssocID="{9155790E-252D-8145-B73F-6987A74C6FCE}" presName="hierChild2" presStyleCnt="0"/>
      <dgm:spPr/>
    </dgm:pt>
    <dgm:pt modelId="{303D13D7-6426-2B4B-A603-9A358A4B457A}" type="pres">
      <dgm:prSet presAssocID="{43579297-912A-3A43-928E-2923D9D033D7}" presName="Name37" presStyleLbl="parChTrans1D2" presStyleIdx="0" presStyleCnt="3"/>
      <dgm:spPr/>
    </dgm:pt>
    <dgm:pt modelId="{40654E01-4471-694F-A85D-84ECF493707A}" type="pres">
      <dgm:prSet presAssocID="{9414912D-272A-604D-8062-8E011A22AFAD}" presName="hierRoot2" presStyleCnt="0">
        <dgm:presLayoutVars>
          <dgm:hierBranch val="init"/>
        </dgm:presLayoutVars>
      </dgm:prSet>
      <dgm:spPr/>
    </dgm:pt>
    <dgm:pt modelId="{2DC1DD98-425F-C943-881C-58046C17E315}" type="pres">
      <dgm:prSet presAssocID="{9414912D-272A-604D-8062-8E011A22AFAD}" presName="rootComposite" presStyleCnt="0"/>
      <dgm:spPr/>
    </dgm:pt>
    <dgm:pt modelId="{1D8CE2B4-B8B7-5F48-8612-982B90B50C34}" type="pres">
      <dgm:prSet presAssocID="{9414912D-272A-604D-8062-8E011A22AFAD}" presName="rootText" presStyleLbl="node2" presStyleIdx="0" presStyleCnt="3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6F1FAC-F9E6-1E48-9D52-FC853D1543A9}" type="pres">
      <dgm:prSet presAssocID="{9414912D-272A-604D-8062-8E011A22AFAD}" presName="rootConnector" presStyleLbl="node2" presStyleIdx="0" presStyleCnt="3"/>
      <dgm:spPr/>
    </dgm:pt>
    <dgm:pt modelId="{6CF46065-1473-584D-8AE4-9F13EF0BD327}" type="pres">
      <dgm:prSet presAssocID="{9414912D-272A-604D-8062-8E011A22AFAD}" presName="hierChild4" presStyleCnt="0"/>
      <dgm:spPr/>
    </dgm:pt>
    <dgm:pt modelId="{51840DED-92B3-E14D-AABC-3D5600515E41}" type="pres">
      <dgm:prSet presAssocID="{3AF3F861-9A44-8642-B454-6601D15FFD56}" presName="Name37" presStyleLbl="parChTrans1D3" presStyleIdx="0" presStyleCnt="10"/>
      <dgm:spPr/>
    </dgm:pt>
    <dgm:pt modelId="{ED1ACB39-192C-6A4C-A356-5C955B4821A0}" type="pres">
      <dgm:prSet presAssocID="{B6DAA9B2-E511-A043-82FA-F5D53E69E39F}" presName="hierRoot2" presStyleCnt="0">
        <dgm:presLayoutVars>
          <dgm:hierBranch val="init"/>
        </dgm:presLayoutVars>
      </dgm:prSet>
      <dgm:spPr/>
    </dgm:pt>
    <dgm:pt modelId="{69122829-D6FF-A24A-909A-ADDAB9CD4496}" type="pres">
      <dgm:prSet presAssocID="{B6DAA9B2-E511-A043-82FA-F5D53E69E39F}" presName="rootComposite" presStyleCnt="0"/>
      <dgm:spPr/>
    </dgm:pt>
    <dgm:pt modelId="{F81C873D-4CD7-774A-B038-24F586CC662B}" type="pres">
      <dgm:prSet presAssocID="{B6DAA9B2-E511-A043-82FA-F5D53E69E39F}" presName="rootText" presStyleLbl="node3" presStyleIdx="0" presStyleCnt="10" custScaleX="186961" custScaleY="178092">
        <dgm:presLayoutVars>
          <dgm:chPref val="3"/>
        </dgm:presLayoutVars>
      </dgm:prSet>
      <dgm:spPr/>
    </dgm:pt>
    <dgm:pt modelId="{68A3C04C-C9E1-C441-B047-43EE33EF7CD6}" type="pres">
      <dgm:prSet presAssocID="{B6DAA9B2-E511-A043-82FA-F5D53E69E39F}" presName="rootConnector" presStyleLbl="node3" presStyleIdx="0" presStyleCnt="10"/>
      <dgm:spPr/>
    </dgm:pt>
    <dgm:pt modelId="{FEA0730A-26C2-1A48-89E4-6B770A8A8FC8}" type="pres">
      <dgm:prSet presAssocID="{B6DAA9B2-E511-A043-82FA-F5D53E69E39F}" presName="hierChild4" presStyleCnt="0"/>
      <dgm:spPr/>
    </dgm:pt>
    <dgm:pt modelId="{BCE36C61-BB43-D04E-B890-40C85303B7CA}" type="pres">
      <dgm:prSet presAssocID="{B6DAA9B2-E511-A043-82FA-F5D53E69E39F}" presName="hierChild5" presStyleCnt="0"/>
      <dgm:spPr/>
    </dgm:pt>
    <dgm:pt modelId="{0DABA691-84B5-7442-975A-17C2CBC0D58A}" type="pres">
      <dgm:prSet presAssocID="{4BB69F2C-051F-1843-B24A-F497B6117A37}" presName="Name37" presStyleLbl="parChTrans1D3" presStyleIdx="1" presStyleCnt="10"/>
      <dgm:spPr/>
    </dgm:pt>
    <dgm:pt modelId="{4A892219-F158-6843-B7E4-AB49174B061B}" type="pres">
      <dgm:prSet presAssocID="{342241FF-A368-C74A-92F1-20C6735DA5C3}" presName="hierRoot2" presStyleCnt="0">
        <dgm:presLayoutVars>
          <dgm:hierBranch val="init"/>
        </dgm:presLayoutVars>
      </dgm:prSet>
      <dgm:spPr/>
    </dgm:pt>
    <dgm:pt modelId="{51E13341-B381-054E-A192-67368881BC30}" type="pres">
      <dgm:prSet presAssocID="{342241FF-A368-C74A-92F1-20C6735DA5C3}" presName="rootComposite" presStyleCnt="0"/>
      <dgm:spPr/>
    </dgm:pt>
    <dgm:pt modelId="{5B6674E2-53CE-5C48-B0CD-CC245DE4ECA8}" type="pres">
      <dgm:prSet presAssocID="{342241FF-A368-C74A-92F1-20C6735DA5C3}" presName="rootText" presStyleLbl="node3" presStyleIdx="1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160051-DAFA-0B4F-A03C-D543C9816295}" type="pres">
      <dgm:prSet presAssocID="{342241FF-A368-C74A-92F1-20C6735DA5C3}" presName="rootConnector" presStyleLbl="node3" presStyleIdx="1" presStyleCnt="10"/>
      <dgm:spPr/>
    </dgm:pt>
    <dgm:pt modelId="{93887669-BA75-F540-BB89-72D4DF44764E}" type="pres">
      <dgm:prSet presAssocID="{342241FF-A368-C74A-92F1-20C6735DA5C3}" presName="hierChild4" presStyleCnt="0"/>
      <dgm:spPr/>
    </dgm:pt>
    <dgm:pt modelId="{4546AEF3-E13C-BE4B-98A2-EEADCFD16705}" type="pres">
      <dgm:prSet presAssocID="{342241FF-A368-C74A-92F1-20C6735DA5C3}" presName="hierChild5" presStyleCnt="0"/>
      <dgm:spPr/>
    </dgm:pt>
    <dgm:pt modelId="{A362D1AB-5EFC-1947-A356-94E663BB318E}" type="pres">
      <dgm:prSet presAssocID="{9414912D-272A-604D-8062-8E011A22AFAD}" presName="hierChild5" presStyleCnt="0"/>
      <dgm:spPr/>
    </dgm:pt>
    <dgm:pt modelId="{41CCA805-0977-C541-9EE2-60527EA67EC6}" type="pres">
      <dgm:prSet presAssocID="{B716891C-8CD3-8D42-A1C9-0D90990C5091}" presName="Name37" presStyleLbl="parChTrans1D2" presStyleIdx="1" presStyleCnt="3"/>
      <dgm:spPr/>
    </dgm:pt>
    <dgm:pt modelId="{419ED588-F200-8E4C-A79F-148464302124}" type="pres">
      <dgm:prSet presAssocID="{CF46A2D2-3E2B-DD44-A503-B46BB8A9BCA8}" presName="hierRoot2" presStyleCnt="0">
        <dgm:presLayoutVars>
          <dgm:hierBranch val="init"/>
        </dgm:presLayoutVars>
      </dgm:prSet>
      <dgm:spPr/>
    </dgm:pt>
    <dgm:pt modelId="{41C860BB-C8C3-8648-9B57-AC30B9020204}" type="pres">
      <dgm:prSet presAssocID="{CF46A2D2-3E2B-DD44-A503-B46BB8A9BCA8}" presName="rootComposite" presStyleCnt="0"/>
      <dgm:spPr/>
    </dgm:pt>
    <dgm:pt modelId="{C4A22549-DDCA-3B44-AAF3-299C8F85CD97}" type="pres">
      <dgm:prSet presAssocID="{CF46A2D2-3E2B-DD44-A503-B46BB8A9BCA8}" presName="rootText" presStyleLbl="node2" presStyleIdx="1" presStyleCnt="3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E2D6F2-BC55-EE4C-8803-B49E4967910F}" type="pres">
      <dgm:prSet presAssocID="{CF46A2D2-3E2B-DD44-A503-B46BB8A9BCA8}" presName="rootConnector" presStyleLbl="node2" presStyleIdx="1" presStyleCnt="3"/>
      <dgm:spPr/>
    </dgm:pt>
    <dgm:pt modelId="{D67829F7-87EA-7245-9307-E83FCDBD8C04}" type="pres">
      <dgm:prSet presAssocID="{CF46A2D2-3E2B-DD44-A503-B46BB8A9BCA8}" presName="hierChild4" presStyleCnt="0"/>
      <dgm:spPr/>
    </dgm:pt>
    <dgm:pt modelId="{C0DD80F2-DE47-9C4D-A839-B88B1B8ADE7C}" type="pres">
      <dgm:prSet presAssocID="{DA22223E-9BFA-8141-8837-C7EFCA9AF673}" presName="Name37" presStyleLbl="parChTrans1D3" presStyleIdx="2" presStyleCnt="10"/>
      <dgm:spPr/>
    </dgm:pt>
    <dgm:pt modelId="{FDA3126A-E544-E64E-BC49-8F2E33DC6DF3}" type="pres">
      <dgm:prSet presAssocID="{F7EA5F9C-7E24-B346-B2B0-5DDC384FEAB9}" presName="hierRoot2" presStyleCnt="0">
        <dgm:presLayoutVars>
          <dgm:hierBranch val="init"/>
        </dgm:presLayoutVars>
      </dgm:prSet>
      <dgm:spPr/>
    </dgm:pt>
    <dgm:pt modelId="{B44CB6A4-1B67-6444-A1C1-CFBB0D979800}" type="pres">
      <dgm:prSet presAssocID="{F7EA5F9C-7E24-B346-B2B0-5DDC384FEAB9}" presName="rootComposite" presStyleCnt="0"/>
      <dgm:spPr/>
    </dgm:pt>
    <dgm:pt modelId="{A28A84E7-4DA6-8D44-992B-9F2F9A2386D0}" type="pres">
      <dgm:prSet presAssocID="{F7EA5F9C-7E24-B346-B2B0-5DDC384FEAB9}" presName="rootText" presStyleLbl="node3" presStyleIdx="2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16695E7-83C2-C94F-A736-82B1562D2F13}" type="pres">
      <dgm:prSet presAssocID="{F7EA5F9C-7E24-B346-B2B0-5DDC384FEAB9}" presName="rootConnector" presStyleLbl="node3" presStyleIdx="2" presStyleCnt="10"/>
      <dgm:spPr/>
    </dgm:pt>
    <dgm:pt modelId="{007CBD8B-2636-114E-913B-9C8023D48A3E}" type="pres">
      <dgm:prSet presAssocID="{F7EA5F9C-7E24-B346-B2B0-5DDC384FEAB9}" presName="hierChild4" presStyleCnt="0"/>
      <dgm:spPr/>
    </dgm:pt>
    <dgm:pt modelId="{B2EA5CF9-AEA8-734D-8DCD-68C412E6B33D}" type="pres">
      <dgm:prSet presAssocID="{F7EA5F9C-7E24-B346-B2B0-5DDC384FEAB9}" presName="hierChild5" presStyleCnt="0"/>
      <dgm:spPr/>
    </dgm:pt>
    <dgm:pt modelId="{44B270F3-D79D-A149-8356-FAEDC4FFB1CC}" type="pres">
      <dgm:prSet presAssocID="{2997E24D-C0F5-1C44-AA19-FDCF670AD66B}" presName="Name37" presStyleLbl="parChTrans1D3" presStyleIdx="3" presStyleCnt="10"/>
      <dgm:spPr/>
    </dgm:pt>
    <dgm:pt modelId="{D889090A-6C3E-104A-B0DD-EC3F2F4C113C}" type="pres">
      <dgm:prSet presAssocID="{53C6962A-BD0B-0E4E-86E1-BEFF7D397AD6}" presName="hierRoot2" presStyleCnt="0">
        <dgm:presLayoutVars>
          <dgm:hierBranch val="init"/>
        </dgm:presLayoutVars>
      </dgm:prSet>
      <dgm:spPr/>
    </dgm:pt>
    <dgm:pt modelId="{FD4A5F88-CB3A-B243-8B64-F2A85948A4DE}" type="pres">
      <dgm:prSet presAssocID="{53C6962A-BD0B-0E4E-86E1-BEFF7D397AD6}" presName="rootComposite" presStyleCnt="0"/>
      <dgm:spPr/>
    </dgm:pt>
    <dgm:pt modelId="{B5885C74-350F-E249-9B24-9E7B47AD4124}" type="pres">
      <dgm:prSet presAssocID="{53C6962A-BD0B-0E4E-86E1-BEFF7D397AD6}" presName="rootText" presStyleLbl="node3" presStyleIdx="3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4A848F-F866-B544-A2EA-510018393C93}" type="pres">
      <dgm:prSet presAssocID="{53C6962A-BD0B-0E4E-86E1-BEFF7D397AD6}" presName="rootConnector" presStyleLbl="node3" presStyleIdx="3" presStyleCnt="10"/>
      <dgm:spPr/>
    </dgm:pt>
    <dgm:pt modelId="{69EB0D8D-28CF-9F47-A544-EFB08C4ED9E0}" type="pres">
      <dgm:prSet presAssocID="{53C6962A-BD0B-0E4E-86E1-BEFF7D397AD6}" presName="hierChild4" presStyleCnt="0"/>
      <dgm:spPr/>
    </dgm:pt>
    <dgm:pt modelId="{18499074-882A-8D4B-91E3-024E1906E097}" type="pres">
      <dgm:prSet presAssocID="{53C6962A-BD0B-0E4E-86E1-BEFF7D397AD6}" presName="hierChild5" presStyleCnt="0"/>
      <dgm:spPr/>
    </dgm:pt>
    <dgm:pt modelId="{7545517E-8F6B-3143-8F78-C2B4BCE552F6}" type="pres">
      <dgm:prSet presAssocID="{7566F7F4-50AD-9C41-A34F-EDAE19CB3CF5}" presName="Name37" presStyleLbl="parChTrans1D3" presStyleIdx="4" presStyleCnt="10"/>
      <dgm:spPr/>
    </dgm:pt>
    <dgm:pt modelId="{06C6CE65-9559-FC47-B9E0-8570003DDF36}" type="pres">
      <dgm:prSet presAssocID="{E473C8D6-CFCC-9B4A-8FE0-AD13655883D3}" presName="hierRoot2" presStyleCnt="0">
        <dgm:presLayoutVars>
          <dgm:hierBranch val="init"/>
        </dgm:presLayoutVars>
      </dgm:prSet>
      <dgm:spPr/>
    </dgm:pt>
    <dgm:pt modelId="{ED47AC1E-7801-2D4B-8835-51618CA93BB9}" type="pres">
      <dgm:prSet presAssocID="{E473C8D6-CFCC-9B4A-8FE0-AD13655883D3}" presName="rootComposite" presStyleCnt="0"/>
      <dgm:spPr/>
    </dgm:pt>
    <dgm:pt modelId="{A1EEF08B-8D95-6247-B459-33D588285B56}" type="pres">
      <dgm:prSet presAssocID="{E473C8D6-CFCC-9B4A-8FE0-AD13655883D3}" presName="rootText" presStyleLbl="node3" presStyleIdx="4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39EFE5-74C3-754B-A131-C7EF09C42F4D}" type="pres">
      <dgm:prSet presAssocID="{E473C8D6-CFCC-9B4A-8FE0-AD13655883D3}" presName="rootConnector" presStyleLbl="node3" presStyleIdx="4" presStyleCnt="10"/>
      <dgm:spPr/>
    </dgm:pt>
    <dgm:pt modelId="{471EC8A2-5EA4-6C41-8E41-1436FA20B4AD}" type="pres">
      <dgm:prSet presAssocID="{E473C8D6-CFCC-9B4A-8FE0-AD13655883D3}" presName="hierChild4" presStyleCnt="0"/>
      <dgm:spPr/>
    </dgm:pt>
    <dgm:pt modelId="{D95B4FDF-A6F5-784E-BB76-081A91F386AF}" type="pres">
      <dgm:prSet presAssocID="{E473C8D6-CFCC-9B4A-8FE0-AD13655883D3}" presName="hierChild5" presStyleCnt="0"/>
      <dgm:spPr/>
    </dgm:pt>
    <dgm:pt modelId="{EDAAD9D9-F2CA-154D-AEBA-E577EAC4C638}" type="pres">
      <dgm:prSet presAssocID="{D99BF36E-1FFA-E14F-A8F2-B5D0A19F6F66}" presName="Name37" presStyleLbl="parChTrans1D3" presStyleIdx="5" presStyleCnt="10"/>
      <dgm:spPr/>
    </dgm:pt>
    <dgm:pt modelId="{6ADB36A2-F292-8243-AE69-1E8D1D33F059}" type="pres">
      <dgm:prSet presAssocID="{681BDDB1-BD73-CF4A-8D98-BFF7B8548DAB}" presName="hierRoot2" presStyleCnt="0">
        <dgm:presLayoutVars>
          <dgm:hierBranch val="init"/>
        </dgm:presLayoutVars>
      </dgm:prSet>
      <dgm:spPr/>
    </dgm:pt>
    <dgm:pt modelId="{0BE158A5-8A31-3141-839F-9953AF55DC76}" type="pres">
      <dgm:prSet presAssocID="{681BDDB1-BD73-CF4A-8D98-BFF7B8548DAB}" presName="rootComposite" presStyleCnt="0"/>
      <dgm:spPr/>
    </dgm:pt>
    <dgm:pt modelId="{592828BF-8F81-4C4D-831D-CE4398AF4045}" type="pres">
      <dgm:prSet presAssocID="{681BDDB1-BD73-CF4A-8D98-BFF7B8548DAB}" presName="rootText" presStyleLbl="node3" presStyleIdx="5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F14C1F-9B21-E04D-8399-841978DD0F05}" type="pres">
      <dgm:prSet presAssocID="{681BDDB1-BD73-CF4A-8D98-BFF7B8548DAB}" presName="rootConnector" presStyleLbl="node3" presStyleIdx="5" presStyleCnt="10"/>
      <dgm:spPr/>
    </dgm:pt>
    <dgm:pt modelId="{83B81550-535B-FE44-9C1F-B9F9CCA83B26}" type="pres">
      <dgm:prSet presAssocID="{681BDDB1-BD73-CF4A-8D98-BFF7B8548DAB}" presName="hierChild4" presStyleCnt="0"/>
      <dgm:spPr/>
    </dgm:pt>
    <dgm:pt modelId="{82294C83-B265-E94D-ABF1-BCAD88E5F562}" type="pres">
      <dgm:prSet presAssocID="{681BDDB1-BD73-CF4A-8D98-BFF7B8548DAB}" presName="hierChild5" presStyleCnt="0"/>
      <dgm:spPr/>
    </dgm:pt>
    <dgm:pt modelId="{51B75253-CB7C-6443-AF1E-6AD67D7B2543}" type="pres">
      <dgm:prSet presAssocID="{CF46A2D2-3E2B-DD44-A503-B46BB8A9BCA8}" presName="hierChild5" presStyleCnt="0"/>
      <dgm:spPr/>
    </dgm:pt>
    <dgm:pt modelId="{12A3EEB5-A1C4-3E49-84AA-59EA23AE1C4A}" type="pres">
      <dgm:prSet presAssocID="{3899A6A8-CC33-C646-8D9C-4BA6D815C79E}" presName="Name37" presStyleLbl="parChTrans1D2" presStyleIdx="2" presStyleCnt="3"/>
      <dgm:spPr/>
    </dgm:pt>
    <dgm:pt modelId="{52134895-F045-2E4D-B038-29BD402CCCBB}" type="pres">
      <dgm:prSet presAssocID="{B0998C9D-19FD-2E41-B613-C6DA5B4CFD05}" presName="hierRoot2" presStyleCnt="0">
        <dgm:presLayoutVars>
          <dgm:hierBranch val="init"/>
        </dgm:presLayoutVars>
      </dgm:prSet>
      <dgm:spPr/>
    </dgm:pt>
    <dgm:pt modelId="{EB52BAD6-A592-E047-B1ED-740B150B844B}" type="pres">
      <dgm:prSet presAssocID="{B0998C9D-19FD-2E41-B613-C6DA5B4CFD05}" presName="rootComposite" presStyleCnt="0"/>
      <dgm:spPr/>
    </dgm:pt>
    <dgm:pt modelId="{3A202DDB-EA5C-6F46-98E5-6C93032738A2}" type="pres">
      <dgm:prSet presAssocID="{B0998C9D-19FD-2E41-B613-C6DA5B4CFD05}" presName="rootText" presStyleLbl="node2" presStyleIdx="2" presStyleCnt="3" custScaleX="186961" custScaleY="178092">
        <dgm:presLayoutVars>
          <dgm:chPref val="3"/>
        </dgm:presLayoutVars>
      </dgm:prSet>
      <dgm:spPr/>
    </dgm:pt>
    <dgm:pt modelId="{52B14447-72C2-DE46-A1D2-8B4A5186DCAE}" type="pres">
      <dgm:prSet presAssocID="{B0998C9D-19FD-2E41-B613-C6DA5B4CFD05}" presName="rootConnector" presStyleLbl="node2" presStyleIdx="2" presStyleCnt="3"/>
      <dgm:spPr/>
    </dgm:pt>
    <dgm:pt modelId="{56B13D9B-209B-1243-8EC9-C3C9664521B5}" type="pres">
      <dgm:prSet presAssocID="{B0998C9D-19FD-2E41-B613-C6DA5B4CFD05}" presName="hierChild4" presStyleCnt="0"/>
      <dgm:spPr/>
    </dgm:pt>
    <dgm:pt modelId="{43E31F1E-D296-4A4B-AA65-486AF336F449}" type="pres">
      <dgm:prSet presAssocID="{6F1CA094-BAAC-B040-B57B-A8043D01CCC7}" presName="Name37" presStyleLbl="parChTrans1D3" presStyleIdx="6" presStyleCnt="10"/>
      <dgm:spPr/>
    </dgm:pt>
    <dgm:pt modelId="{3B4230F0-D3AB-F349-8A01-39DCAAED8057}" type="pres">
      <dgm:prSet presAssocID="{D36D7F1C-3B2D-C14C-A72F-21F723585AF7}" presName="hierRoot2" presStyleCnt="0">
        <dgm:presLayoutVars>
          <dgm:hierBranch val="init"/>
        </dgm:presLayoutVars>
      </dgm:prSet>
      <dgm:spPr/>
    </dgm:pt>
    <dgm:pt modelId="{67E5B588-8E03-C645-820D-9C02444E475B}" type="pres">
      <dgm:prSet presAssocID="{D36D7F1C-3B2D-C14C-A72F-21F723585AF7}" presName="rootComposite" presStyleCnt="0"/>
      <dgm:spPr/>
    </dgm:pt>
    <dgm:pt modelId="{82F8EB75-C97B-E947-A4DE-44A61B16DAA5}" type="pres">
      <dgm:prSet presAssocID="{D36D7F1C-3B2D-C14C-A72F-21F723585AF7}" presName="rootText" presStyleLbl="node3" presStyleIdx="6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8D10869-A3D3-3D4B-BA18-87F9D90EF652}" type="pres">
      <dgm:prSet presAssocID="{D36D7F1C-3B2D-C14C-A72F-21F723585AF7}" presName="rootConnector" presStyleLbl="node3" presStyleIdx="6" presStyleCnt="10"/>
      <dgm:spPr/>
    </dgm:pt>
    <dgm:pt modelId="{7EAA0A1F-11B6-4848-BCBE-823763940C54}" type="pres">
      <dgm:prSet presAssocID="{D36D7F1C-3B2D-C14C-A72F-21F723585AF7}" presName="hierChild4" presStyleCnt="0"/>
      <dgm:spPr/>
    </dgm:pt>
    <dgm:pt modelId="{B2A77EF1-24FF-B742-9F7E-3E7BBCB6F69E}" type="pres">
      <dgm:prSet presAssocID="{D36D7F1C-3B2D-C14C-A72F-21F723585AF7}" presName="hierChild5" presStyleCnt="0"/>
      <dgm:spPr/>
    </dgm:pt>
    <dgm:pt modelId="{7EBDF759-2C6E-2A41-89FD-15651DFFFD2F}" type="pres">
      <dgm:prSet presAssocID="{A688EB8E-A979-5541-9B5A-217FD60E88E7}" presName="Name37" presStyleLbl="parChTrans1D3" presStyleIdx="7" presStyleCnt="10"/>
      <dgm:spPr/>
    </dgm:pt>
    <dgm:pt modelId="{D4177785-D2D8-A346-B1DD-F70CBBFB6304}" type="pres">
      <dgm:prSet presAssocID="{7E5E83A5-B20B-174A-A366-B98201318D29}" presName="hierRoot2" presStyleCnt="0">
        <dgm:presLayoutVars>
          <dgm:hierBranch val="init"/>
        </dgm:presLayoutVars>
      </dgm:prSet>
      <dgm:spPr/>
    </dgm:pt>
    <dgm:pt modelId="{85E35D30-B1AC-7745-BED4-8905773262FD}" type="pres">
      <dgm:prSet presAssocID="{7E5E83A5-B20B-174A-A366-B98201318D29}" presName="rootComposite" presStyleCnt="0"/>
      <dgm:spPr/>
    </dgm:pt>
    <dgm:pt modelId="{500D0340-096F-4E41-AB90-7D1836639CE0}" type="pres">
      <dgm:prSet presAssocID="{7E5E83A5-B20B-174A-A366-B98201318D29}" presName="rootText" presStyleLbl="node3" presStyleIdx="7" presStyleCnt="10" custScaleX="186961" custScaleY="178092">
        <dgm:presLayoutVars>
          <dgm:chPref val="3"/>
        </dgm:presLayoutVars>
      </dgm:prSet>
      <dgm:spPr/>
    </dgm:pt>
    <dgm:pt modelId="{6A0579B0-69F2-684E-AA38-F93B9A692DA4}" type="pres">
      <dgm:prSet presAssocID="{7E5E83A5-B20B-174A-A366-B98201318D29}" presName="rootConnector" presStyleLbl="node3" presStyleIdx="7" presStyleCnt="10"/>
      <dgm:spPr/>
    </dgm:pt>
    <dgm:pt modelId="{D0D29CF7-78F5-CF4B-ACFE-BA9BCF675A3B}" type="pres">
      <dgm:prSet presAssocID="{7E5E83A5-B20B-174A-A366-B98201318D29}" presName="hierChild4" presStyleCnt="0"/>
      <dgm:spPr/>
    </dgm:pt>
    <dgm:pt modelId="{8CF4EFDD-F95C-AD4B-8D67-B7246492E489}" type="pres">
      <dgm:prSet presAssocID="{7E5E83A5-B20B-174A-A366-B98201318D29}" presName="hierChild5" presStyleCnt="0"/>
      <dgm:spPr/>
    </dgm:pt>
    <dgm:pt modelId="{FA7CABF5-6D8F-BD44-840F-F3253CDEC571}" type="pres">
      <dgm:prSet presAssocID="{7FDD6A65-204D-8F4C-B1B1-813120FDD0F9}" presName="Name37" presStyleLbl="parChTrans1D3" presStyleIdx="8" presStyleCnt="10"/>
      <dgm:spPr/>
    </dgm:pt>
    <dgm:pt modelId="{08D32562-CDF4-0546-959E-CF924D892A38}" type="pres">
      <dgm:prSet presAssocID="{15A51150-7C8D-5A45-92EA-1BE763DA3816}" presName="hierRoot2" presStyleCnt="0">
        <dgm:presLayoutVars>
          <dgm:hierBranch val="init"/>
        </dgm:presLayoutVars>
      </dgm:prSet>
      <dgm:spPr/>
    </dgm:pt>
    <dgm:pt modelId="{750B7152-D3E4-5A4F-8E73-5E5D4538FB1D}" type="pres">
      <dgm:prSet presAssocID="{15A51150-7C8D-5A45-92EA-1BE763DA3816}" presName="rootComposite" presStyleCnt="0"/>
      <dgm:spPr/>
    </dgm:pt>
    <dgm:pt modelId="{8D51D942-1FC7-844D-B84D-65C582740A41}" type="pres">
      <dgm:prSet presAssocID="{15A51150-7C8D-5A45-92EA-1BE763DA3816}" presName="rootText" presStyleLbl="node3" presStyleIdx="8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B73A1FB-2C1C-E049-817B-6B261E95C040}" type="pres">
      <dgm:prSet presAssocID="{15A51150-7C8D-5A45-92EA-1BE763DA3816}" presName="rootConnector" presStyleLbl="node3" presStyleIdx="8" presStyleCnt="10"/>
      <dgm:spPr/>
    </dgm:pt>
    <dgm:pt modelId="{3CEA4AF7-5F37-F94E-98F1-191A339405CD}" type="pres">
      <dgm:prSet presAssocID="{15A51150-7C8D-5A45-92EA-1BE763DA3816}" presName="hierChild4" presStyleCnt="0"/>
      <dgm:spPr/>
    </dgm:pt>
    <dgm:pt modelId="{4386B3D5-BFB7-3144-A81B-4995A444CF64}" type="pres">
      <dgm:prSet presAssocID="{15A51150-7C8D-5A45-92EA-1BE763DA3816}" presName="hierChild5" presStyleCnt="0"/>
      <dgm:spPr/>
    </dgm:pt>
    <dgm:pt modelId="{224E8816-6256-C140-A594-5EDC6F7D9205}" type="pres">
      <dgm:prSet presAssocID="{EFF1FE7A-6453-E549-8D31-817CCE92F438}" presName="Name37" presStyleLbl="parChTrans1D3" presStyleIdx="9" presStyleCnt="10"/>
      <dgm:spPr/>
    </dgm:pt>
    <dgm:pt modelId="{F41DF1B8-7A7D-804B-9CDE-AA6003094152}" type="pres">
      <dgm:prSet presAssocID="{6E9A03B4-4691-2E41-8E80-9367ABE3784F}" presName="hierRoot2" presStyleCnt="0">
        <dgm:presLayoutVars>
          <dgm:hierBranch val="init"/>
        </dgm:presLayoutVars>
      </dgm:prSet>
      <dgm:spPr/>
    </dgm:pt>
    <dgm:pt modelId="{AA015B0E-1425-0F4B-A80A-67A9AFBB036E}" type="pres">
      <dgm:prSet presAssocID="{6E9A03B4-4691-2E41-8E80-9367ABE3784F}" presName="rootComposite" presStyleCnt="0"/>
      <dgm:spPr/>
    </dgm:pt>
    <dgm:pt modelId="{D940CB2F-046D-6D4F-B11D-1ECC8DE0037B}" type="pres">
      <dgm:prSet presAssocID="{6E9A03B4-4691-2E41-8E80-9367ABE3784F}" presName="rootText" presStyleLbl="node3" presStyleIdx="9" presStyleCnt="10" custScaleX="186961" custScaleY="1780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CB3562-7EDB-874D-BCB1-1E7D9603361C}" type="pres">
      <dgm:prSet presAssocID="{6E9A03B4-4691-2E41-8E80-9367ABE3784F}" presName="rootConnector" presStyleLbl="node3" presStyleIdx="9" presStyleCnt="10"/>
      <dgm:spPr/>
    </dgm:pt>
    <dgm:pt modelId="{56CFB123-A926-C149-9EAB-AD5E64A44157}" type="pres">
      <dgm:prSet presAssocID="{6E9A03B4-4691-2E41-8E80-9367ABE3784F}" presName="hierChild4" presStyleCnt="0"/>
      <dgm:spPr/>
    </dgm:pt>
    <dgm:pt modelId="{DDC1CD76-439D-0149-9F2E-1B3F41339DA1}" type="pres">
      <dgm:prSet presAssocID="{6E9A03B4-4691-2E41-8E80-9367ABE3784F}" presName="hierChild5" presStyleCnt="0"/>
      <dgm:spPr/>
    </dgm:pt>
    <dgm:pt modelId="{B14CBFFB-C3D5-EF49-9AB0-DE028C966AC2}" type="pres">
      <dgm:prSet presAssocID="{B0998C9D-19FD-2E41-B613-C6DA5B4CFD05}" presName="hierChild5" presStyleCnt="0"/>
      <dgm:spPr/>
    </dgm:pt>
    <dgm:pt modelId="{44E431C0-2FBE-5043-84E1-744460FDEA9C}" type="pres">
      <dgm:prSet presAssocID="{9155790E-252D-8145-B73F-6987A74C6FCE}" presName="hierChild3" presStyleCnt="0"/>
      <dgm:spPr/>
    </dgm:pt>
  </dgm:ptLst>
  <dgm:cxnLst>
    <dgm:cxn modelId="{ACF6E10D-480C-F049-93BE-A97057C400F1}" srcId="{B0998C9D-19FD-2E41-B613-C6DA5B4CFD05}" destId="{7E5E83A5-B20B-174A-A366-B98201318D29}" srcOrd="1" destOrd="0" parTransId="{A688EB8E-A979-5541-9B5A-217FD60E88E7}" sibTransId="{8BBCC2ED-EF11-F64E-8802-F8CFCEA87002}"/>
    <dgm:cxn modelId="{ABB76D9D-F094-DB41-94A2-3CA4151912FA}" type="presOf" srcId="{3899A6A8-CC33-C646-8D9C-4BA6D815C79E}" destId="{12A3EEB5-A1C4-3E49-84AA-59EA23AE1C4A}" srcOrd="0" destOrd="0" presId="urn:microsoft.com/office/officeart/2005/8/layout/orgChart1"/>
    <dgm:cxn modelId="{F83F4A87-A917-9F4B-AD26-2C58FA859DE5}" srcId="{CF46A2D2-3E2B-DD44-A503-B46BB8A9BCA8}" destId="{53C6962A-BD0B-0E4E-86E1-BEFF7D397AD6}" srcOrd="1" destOrd="0" parTransId="{2997E24D-C0F5-1C44-AA19-FDCF670AD66B}" sibTransId="{9BDC6B57-5850-5C46-8D6E-1A9569670603}"/>
    <dgm:cxn modelId="{30C64862-2EDD-5040-A658-DB6D2D6B9D96}" type="presOf" srcId="{53C6962A-BD0B-0E4E-86E1-BEFF7D397AD6}" destId="{3B4A848F-F866-B544-A2EA-510018393C93}" srcOrd="1" destOrd="0" presId="urn:microsoft.com/office/officeart/2005/8/layout/orgChart1"/>
    <dgm:cxn modelId="{CD1CE832-91D7-8640-A59D-7DDD3EB836DC}" type="presOf" srcId="{3AF3F861-9A44-8642-B454-6601D15FFD56}" destId="{51840DED-92B3-E14D-AABC-3D5600515E41}" srcOrd="0" destOrd="0" presId="urn:microsoft.com/office/officeart/2005/8/layout/orgChart1"/>
    <dgm:cxn modelId="{3732CCAA-FC89-8041-9E45-68546E4D0451}" type="presOf" srcId="{9414912D-272A-604D-8062-8E011A22AFAD}" destId="{1D8CE2B4-B8B7-5F48-8612-982B90B50C34}" srcOrd="0" destOrd="0" presId="urn:microsoft.com/office/officeart/2005/8/layout/orgChart1"/>
    <dgm:cxn modelId="{4E7C9A8D-6B5C-344A-A29C-16131AF5DF6E}" type="presOf" srcId="{E473C8D6-CFCC-9B4A-8FE0-AD13655883D3}" destId="{A1EEF08B-8D95-6247-B459-33D588285B56}" srcOrd="0" destOrd="0" presId="urn:microsoft.com/office/officeart/2005/8/layout/orgChart1"/>
    <dgm:cxn modelId="{5BF3DA78-17C6-214D-9886-5A551519FE1D}" type="presOf" srcId="{EFF1FE7A-6453-E549-8D31-817CCE92F438}" destId="{224E8816-6256-C140-A594-5EDC6F7D9205}" srcOrd="0" destOrd="0" presId="urn:microsoft.com/office/officeart/2005/8/layout/orgChart1"/>
    <dgm:cxn modelId="{A0DF7CE8-2FB5-2D4C-A420-0023F67BF235}" type="presOf" srcId="{43579297-912A-3A43-928E-2923D9D033D7}" destId="{303D13D7-6426-2B4B-A603-9A358A4B457A}" srcOrd="0" destOrd="0" presId="urn:microsoft.com/office/officeart/2005/8/layout/orgChart1"/>
    <dgm:cxn modelId="{DE34BA46-CA21-1842-A980-18455F27B563}" type="presOf" srcId="{D36D7F1C-3B2D-C14C-A72F-21F723585AF7}" destId="{88D10869-A3D3-3D4B-BA18-87F9D90EF652}" srcOrd="1" destOrd="0" presId="urn:microsoft.com/office/officeart/2005/8/layout/orgChart1"/>
    <dgm:cxn modelId="{5261FEC3-6F5A-6C43-9477-9E85246118A4}" type="presOf" srcId="{F7EA5F9C-7E24-B346-B2B0-5DDC384FEAB9}" destId="{A28A84E7-4DA6-8D44-992B-9F2F9A2386D0}" srcOrd="0" destOrd="0" presId="urn:microsoft.com/office/officeart/2005/8/layout/orgChart1"/>
    <dgm:cxn modelId="{9624EEFB-123E-1542-817E-A0D05D4C9428}" srcId="{9155790E-252D-8145-B73F-6987A74C6FCE}" destId="{CF46A2D2-3E2B-DD44-A503-B46BB8A9BCA8}" srcOrd="1" destOrd="0" parTransId="{B716891C-8CD3-8D42-A1C9-0D90990C5091}" sibTransId="{92417361-55CE-EC4C-9EFF-DBAF4D664779}"/>
    <dgm:cxn modelId="{89F91E55-2F19-C944-96E4-C927EF67C309}" srcId="{CF46A2D2-3E2B-DD44-A503-B46BB8A9BCA8}" destId="{F7EA5F9C-7E24-B346-B2B0-5DDC384FEAB9}" srcOrd="0" destOrd="0" parTransId="{DA22223E-9BFA-8141-8837-C7EFCA9AF673}" sibTransId="{9673EF72-8387-C048-B5DF-ADBBE8D15DE9}"/>
    <dgm:cxn modelId="{B8B5F8E6-12E0-AA40-97B0-BDF6E40E02DE}" type="presOf" srcId="{CF46A2D2-3E2B-DD44-A503-B46BB8A9BCA8}" destId="{C4A22549-DDCA-3B44-AAF3-299C8F85CD97}" srcOrd="0" destOrd="0" presId="urn:microsoft.com/office/officeart/2005/8/layout/orgChart1"/>
    <dgm:cxn modelId="{1277851E-7605-CE4F-87EB-A952A76AD276}" type="presOf" srcId="{7E5E83A5-B20B-174A-A366-B98201318D29}" destId="{500D0340-096F-4E41-AB90-7D1836639CE0}" srcOrd="0" destOrd="0" presId="urn:microsoft.com/office/officeart/2005/8/layout/orgChart1"/>
    <dgm:cxn modelId="{FFB43709-1982-1F43-ABF6-0A76B82D4B36}" srcId="{B0998C9D-19FD-2E41-B613-C6DA5B4CFD05}" destId="{D36D7F1C-3B2D-C14C-A72F-21F723585AF7}" srcOrd="0" destOrd="0" parTransId="{6F1CA094-BAAC-B040-B57B-A8043D01CCC7}" sibTransId="{960E378C-E14F-2442-ADBD-D62452F0A363}"/>
    <dgm:cxn modelId="{FFA444BA-DF63-6E48-AC7E-5CB05EB73F6F}" type="presOf" srcId="{B716891C-8CD3-8D42-A1C9-0D90990C5091}" destId="{41CCA805-0977-C541-9EE2-60527EA67EC6}" srcOrd="0" destOrd="0" presId="urn:microsoft.com/office/officeart/2005/8/layout/orgChart1"/>
    <dgm:cxn modelId="{F1BA134A-839E-8F43-89EE-ABEC3F8D4AFF}" type="presOf" srcId="{B0998C9D-19FD-2E41-B613-C6DA5B4CFD05}" destId="{52B14447-72C2-DE46-A1D2-8B4A5186DCAE}" srcOrd="1" destOrd="0" presId="urn:microsoft.com/office/officeart/2005/8/layout/orgChart1"/>
    <dgm:cxn modelId="{5EA1EBA2-3000-4D4D-8657-34E91AE5AA66}" type="presOf" srcId="{9155790E-252D-8145-B73F-6987A74C6FCE}" destId="{122A5CF2-A4F5-6443-8121-5EA4ADA58FE2}" srcOrd="0" destOrd="0" presId="urn:microsoft.com/office/officeart/2005/8/layout/orgChart1"/>
    <dgm:cxn modelId="{FFC0FF81-64CC-B54B-B6D3-682181B96D01}" srcId="{991BC2BD-9ABD-1C49-9E08-FD67DCB9113B}" destId="{9155790E-252D-8145-B73F-6987A74C6FCE}" srcOrd="0" destOrd="0" parTransId="{74D241B8-5B2B-D147-A3BA-9A6844D06AF6}" sibTransId="{C9AB40F0-D319-0F4F-B449-0E7970435EED}"/>
    <dgm:cxn modelId="{D63E95C6-CE6D-DC4A-8EC9-106071023CAB}" type="presOf" srcId="{B6DAA9B2-E511-A043-82FA-F5D53E69E39F}" destId="{68A3C04C-C9E1-C441-B047-43EE33EF7CD6}" srcOrd="1" destOrd="0" presId="urn:microsoft.com/office/officeart/2005/8/layout/orgChart1"/>
    <dgm:cxn modelId="{553F284C-D36E-464B-BD8B-5B7DEA5FEAE3}" type="presOf" srcId="{7FDD6A65-204D-8F4C-B1B1-813120FDD0F9}" destId="{FA7CABF5-6D8F-BD44-840F-F3253CDEC571}" srcOrd="0" destOrd="0" presId="urn:microsoft.com/office/officeart/2005/8/layout/orgChart1"/>
    <dgm:cxn modelId="{E5C34EA2-563D-6D43-9E4D-F74F20E8109F}" type="presOf" srcId="{E473C8D6-CFCC-9B4A-8FE0-AD13655883D3}" destId="{4F39EFE5-74C3-754B-A131-C7EF09C42F4D}" srcOrd="1" destOrd="0" presId="urn:microsoft.com/office/officeart/2005/8/layout/orgChart1"/>
    <dgm:cxn modelId="{51FBA8F4-9976-D647-87FA-0571CA246252}" srcId="{CF46A2D2-3E2B-DD44-A503-B46BB8A9BCA8}" destId="{E473C8D6-CFCC-9B4A-8FE0-AD13655883D3}" srcOrd="2" destOrd="0" parTransId="{7566F7F4-50AD-9C41-A34F-EDAE19CB3CF5}" sibTransId="{5B0647E7-286C-7942-B9CB-9DA8815F8B26}"/>
    <dgm:cxn modelId="{666310AB-5556-4449-99F2-38B6E7EA73D3}" srcId="{CF46A2D2-3E2B-DD44-A503-B46BB8A9BCA8}" destId="{681BDDB1-BD73-CF4A-8D98-BFF7B8548DAB}" srcOrd="3" destOrd="0" parTransId="{D99BF36E-1FFA-E14F-A8F2-B5D0A19F6F66}" sibTransId="{23D67998-536F-1A43-8363-7E1D2E2F6D7E}"/>
    <dgm:cxn modelId="{E005AD54-37B3-8E44-A885-3AFF47BB9DE4}" type="presOf" srcId="{B0998C9D-19FD-2E41-B613-C6DA5B4CFD05}" destId="{3A202DDB-EA5C-6F46-98E5-6C93032738A2}" srcOrd="0" destOrd="0" presId="urn:microsoft.com/office/officeart/2005/8/layout/orgChart1"/>
    <dgm:cxn modelId="{7AF8A866-5C89-D849-8FB1-CAB230A789E5}" type="presOf" srcId="{D99BF36E-1FFA-E14F-A8F2-B5D0A19F6F66}" destId="{EDAAD9D9-F2CA-154D-AEBA-E577EAC4C638}" srcOrd="0" destOrd="0" presId="urn:microsoft.com/office/officeart/2005/8/layout/orgChart1"/>
    <dgm:cxn modelId="{6D9C164F-5CDE-DD47-9B31-8A4877231320}" srcId="{B0998C9D-19FD-2E41-B613-C6DA5B4CFD05}" destId="{6E9A03B4-4691-2E41-8E80-9367ABE3784F}" srcOrd="3" destOrd="0" parTransId="{EFF1FE7A-6453-E549-8D31-817CCE92F438}" sibTransId="{21A62A44-BAD8-B149-9CF2-703B2F9DB761}"/>
    <dgm:cxn modelId="{63915284-80E6-264D-AAF5-F0DBA8FE3D5B}" type="presOf" srcId="{CF46A2D2-3E2B-DD44-A503-B46BB8A9BCA8}" destId="{01E2D6F2-BC55-EE4C-8803-B49E4967910F}" srcOrd="1" destOrd="0" presId="urn:microsoft.com/office/officeart/2005/8/layout/orgChart1"/>
    <dgm:cxn modelId="{D845FBFA-A23D-8046-AADB-45A6DB06E0B3}" type="presOf" srcId="{6E9A03B4-4691-2E41-8E80-9367ABE3784F}" destId="{D940CB2F-046D-6D4F-B11D-1ECC8DE0037B}" srcOrd="0" destOrd="0" presId="urn:microsoft.com/office/officeart/2005/8/layout/orgChart1"/>
    <dgm:cxn modelId="{B9BC44DD-3182-F047-9D2C-D3D5481791A0}" type="presOf" srcId="{DA22223E-9BFA-8141-8837-C7EFCA9AF673}" destId="{C0DD80F2-DE47-9C4D-A839-B88B1B8ADE7C}" srcOrd="0" destOrd="0" presId="urn:microsoft.com/office/officeart/2005/8/layout/orgChart1"/>
    <dgm:cxn modelId="{6A45EA49-D6E4-F843-9A02-E7C8AABD1D3B}" type="presOf" srcId="{F7EA5F9C-7E24-B346-B2B0-5DDC384FEAB9}" destId="{716695E7-83C2-C94F-A736-82B1562D2F13}" srcOrd="1" destOrd="0" presId="urn:microsoft.com/office/officeart/2005/8/layout/orgChart1"/>
    <dgm:cxn modelId="{9FFE730C-A52F-9A4B-84EF-90F03377E1FE}" type="presOf" srcId="{342241FF-A368-C74A-92F1-20C6735DA5C3}" destId="{5B6674E2-53CE-5C48-B0CD-CC245DE4ECA8}" srcOrd="0" destOrd="0" presId="urn:microsoft.com/office/officeart/2005/8/layout/orgChart1"/>
    <dgm:cxn modelId="{AFF9586A-8D48-8543-A563-60AC9F8639BD}" srcId="{9414912D-272A-604D-8062-8E011A22AFAD}" destId="{B6DAA9B2-E511-A043-82FA-F5D53E69E39F}" srcOrd="0" destOrd="0" parTransId="{3AF3F861-9A44-8642-B454-6601D15FFD56}" sibTransId="{40069117-5F2E-D04E-85A0-07B899038D8D}"/>
    <dgm:cxn modelId="{986CA762-40EC-E54A-AD37-3469B7C9E45D}" type="presOf" srcId="{7566F7F4-50AD-9C41-A34F-EDAE19CB3CF5}" destId="{7545517E-8F6B-3143-8F78-C2B4BCE552F6}" srcOrd="0" destOrd="0" presId="urn:microsoft.com/office/officeart/2005/8/layout/orgChart1"/>
    <dgm:cxn modelId="{99D47435-157D-D341-B19F-A821EC5432DA}" type="presOf" srcId="{681BDDB1-BD73-CF4A-8D98-BFF7B8548DAB}" destId="{AEF14C1F-9B21-E04D-8399-841978DD0F05}" srcOrd="1" destOrd="0" presId="urn:microsoft.com/office/officeart/2005/8/layout/orgChart1"/>
    <dgm:cxn modelId="{F6D4386F-6BA4-B64A-8886-334D2835ADB9}" type="presOf" srcId="{9155790E-252D-8145-B73F-6987A74C6FCE}" destId="{114BE08D-759C-4249-B7F3-C7D65DDD4A00}" srcOrd="1" destOrd="0" presId="urn:microsoft.com/office/officeart/2005/8/layout/orgChart1"/>
    <dgm:cxn modelId="{331CE34B-E547-8140-8B76-B6FFE993C4C8}" type="presOf" srcId="{B6DAA9B2-E511-A043-82FA-F5D53E69E39F}" destId="{F81C873D-4CD7-774A-B038-24F586CC662B}" srcOrd="0" destOrd="0" presId="urn:microsoft.com/office/officeart/2005/8/layout/orgChart1"/>
    <dgm:cxn modelId="{4304664D-E794-1F48-98DD-41A07111AF1F}" type="presOf" srcId="{D36D7F1C-3B2D-C14C-A72F-21F723585AF7}" destId="{82F8EB75-C97B-E947-A4DE-44A61B16DAA5}" srcOrd="0" destOrd="0" presId="urn:microsoft.com/office/officeart/2005/8/layout/orgChart1"/>
    <dgm:cxn modelId="{9BA644F7-BCCF-2F4E-80F6-00AF7F00C125}" type="presOf" srcId="{2997E24D-C0F5-1C44-AA19-FDCF670AD66B}" destId="{44B270F3-D79D-A149-8356-FAEDC4FFB1CC}" srcOrd="0" destOrd="0" presId="urn:microsoft.com/office/officeart/2005/8/layout/orgChart1"/>
    <dgm:cxn modelId="{053DC461-A7BC-BD49-A9AC-94DBDAC5417A}" type="presOf" srcId="{15A51150-7C8D-5A45-92EA-1BE763DA3816}" destId="{CB73A1FB-2C1C-E049-817B-6B261E95C040}" srcOrd="1" destOrd="0" presId="urn:microsoft.com/office/officeart/2005/8/layout/orgChart1"/>
    <dgm:cxn modelId="{8CB5AD2F-6022-3249-8E6E-527F6E3678AE}" type="presOf" srcId="{681BDDB1-BD73-CF4A-8D98-BFF7B8548DAB}" destId="{592828BF-8F81-4C4D-831D-CE4398AF4045}" srcOrd="0" destOrd="0" presId="urn:microsoft.com/office/officeart/2005/8/layout/orgChart1"/>
    <dgm:cxn modelId="{097A3C85-0310-7740-9547-C15BB1FF19AB}" srcId="{9155790E-252D-8145-B73F-6987A74C6FCE}" destId="{B0998C9D-19FD-2E41-B613-C6DA5B4CFD05}" srcOrd="2" destOrd="0" parTransId="{3899A6A8-CC33-C646-8D9C-4BA6D815C79E}" sibTransId="{B23BC566-6BEB-6241-A81B-AC50F9CE3D84}"/>
    <dgm:cxn modelId="{E385F4F7-546E-8C4A-BBC8-A292CD17D38C}" type="presOf" srcId="{A688EB8E-A979-5541-9B5A-217FD60E88E7}" destId="{7EBDF759-2C6E-2A41-89FD-15651DFFFD2F}" srcOrd="0" destOrd="0" presId="urn:microsoft.com/office/officeart/2005/8/layout/orgChart1"/>
    <dgm:cxn modelId="{2E9E1185-88EB-C044-BEC8-A2952478F787}" type="presOf" srcId="{6F1CA094-BAAC-B040-B57B-A8043D01CCC7}" destId="{43E31F1E-D296-4A4B-AA65-486AF336F449}" srcOrd="0" destOrd="0" presId="urn:microsoft.com/office/officeart/2005/8/layout/orgChart1"/>
    <dgm:cxn modelId="{67E14A12-1339-F945-9983-0D5A73763246}" type="presOf" srcId="{9414912D-272A-604D-8062-8E011A22AFAD}" destId="{C16F1FAC-F9E6-1E48-9D52-FC853D1543A9}" srcOrd="1" destOrd="0" presId="urn:microsoft.com/office/officeart/2005/8/layout/orgChart1"/>
    <dgm:cxn modelId="{2BD5B240-07E2-2F4B-8662-C3F1F3D9BB9D}" type="presOf" srcId="{6E9A03B4-4691-2E41-8E80-9367ABE3784F}" destId="{F8CB3562-7EDB-874D-BCB1-1E7D9603361C}" srcOrd="1" destOrd="0" presId="urn:microsoft.com/office/officeart/2005/8/layout/orgChart1"/>
    <dgm:cxn modelId="{FB3CB481-A6AA-104D-8DE6-A2F48C6C0EF6}" type="presOf" srcId="{4BB69F2C-051F-1843-B24A-F497B6117A37}" destId="{0DABA691-84B5-7442-975A-17C2CBC0D58A}" srcOrd="0" destOrd="0" presId="urn:microsoft.com/office/officeart/2005/8/layout/orgChart1"/>
    <dgm:cxn modelId="{ADE598ED-79D7-EA4D-83BD-1EDB0A515B6A}" type="presOf" srcId="{991BC2BD-9ABD-1C49-9E08-FD67DCB9113B}" destId="{5B6FCDC6-C054-AD41-AA4E-473721C05DB2}" srcOrd="0" destOrd="0" presId="urn:microsoft.com/office/officeart/2005/8/layout/orgChart1"/>
    <dgm:cxn modelId="{711DDDFF-2CDD-A444-AC67-40A0B0E122D8}" type="presOf" srcId="{342241FF-A368-C74A-92F1-20C6735DA5C3}" destId="{2E160051-DAFA-0B4F-A03C-D543C9816295}" srcOrd="1" destOrd="0" presId="urn:microsoft.com/office/officeart/2005/8/layout/orgChart1"/>
    <dgm:cxn modelId="{7B48474F-1B11-7242-9A66-44AE382C448E}" srcId="{B0998C9D-19FD-2E41-B613-C6DA5B4CFD05}" destId="{15A51150-7C8D-5A45-92EA-1BE763DA3816}" srcOrd="2" destOrd="0" parTransId="{7FDD6A65-204D-8F4C-B1B1-813120FDD0F9}" sibTransId="{B0E527EA-E1A4-8B4D-B749-6C9BBC23E97D}"/>
    <dgm:cxn modelId="{A0242358-C61A-184A-9716-D361D8369955}" type="presOf" srcId="{53C6962A-BD0B-0E4E-86E1-BEFF7D397AD6}" destId="{B5885C74-350F-E249-9B24-9E7B47AD4124}" srcOrd="0" destOrd="0" presId="urn:microsoft.com/office/officeart/2005/8/layout/orgChart1"/>
    <dgm:cxn modelId="{57F4AAE2-7926-3F43-8A17-10437469B4A2}" srcId="{9414912D-272A-604D-8062-8E011A22AFAD}" destId="{342241FF-A368-C74A-92F1-20C6735DA5C3}" srcOrd="1" destOrd="0" parTransId="{4BB69F2C-051F-1843-B24A-F497B6117A37}" sibTransId="{0B7A5198-AD34-9844-B08F-60AD0E0953AE}"/>
    <dgm:cxn modelId="{495A7B6C-9D56-C94C-8500-8CAA9B4A4DC2}" type="presOf" srcId="{7E5E83A5-B20B-174A-A366-B98201318D29}" destId="{6A0579B0-69F2-684E-AA38-F93B9A692DA4}" srcOrd="1" destOrd="0" presId="urn:microsoft.com/office/officeart/2005/8/layout/orgChart1"/>
    <dgm:cxn modelId="{B8CF4113-4F70-5548-B3F9-18E1840C1A4A}" srcId="{9155790E-252D-8145-B73F-6987A74C6FCE}" destId="{9414912D-272A-604D-8062-8E011A22AFAD}" srcOrd="0" destOrd="0" parTransId="{43579297-912A-3A43-928E-2923D9D033D7}" sibTransId="{1D9DC340-D0C8-FB4F-A16F-D55B6F970407}"/>
    <dgm:cxn modelId="{0323C827-59ED-CF43-8C68-A86729E61789}" type="presOf" srcId="{15A51150-7C8D-5A45-92EA-1BE763DA3816}" destId="{8D51D942-1FC7-844D-B84D-65C582740A41}" srcOrd="0" destOrd="0" presId="urn:microsoft.com/office/officeart/2005/8/layout/orgChart1"/>
    <dgm:cxn modelId="{29EA6865-8806-9D4F-AAC7-26AABD5F1CE7}" type="presParOf" srcId="{5B6FCDC6-C054-AD41-AA4E-473721C05DB2}" destId="{A68F9215-AC01-5541-8996-30E252F5ED3E}" srcOrd="0" destOrd="0" presId="urn:microsoft.com/office/officeart/2005/8/layout/orgChart1"/>
    <dgm:cxn modelId="{361F6F41-216E-0740-8F14-B6E5B863AAE6}" type="presParOf" srcId="{A68F9215-AC01-5541-8996-30E252F5ED3E}" destId="{F3884C1C-4F41-5A4A-8929-67B042A36F2C}" srcOrd="0" destOrd="0" presId="urn:microsoft.com/office/officeart/2005/8/layout/orgChart1"/>
    <dgm:cxn modelId="{ECC3E2E6-2530-594C-8E7A-8D199CCD7699}" type="presParOf" srcId="{F3884C1C-4F41-5A4A-8929-67B042A36F2C}" destId="{122A5CF2-A4F5-6443-8121-5EA4ADA58FE2}" srcOrd="0" destOrd="0" presId="urn:microsoft.com/office/officeart/2005/8/layout/orgChart1"/>
    <dgm:cxn modelId="{532C8C0A-6C80-334B-8F44-3787C4D82B97}" type="presParOf" srcId="{F3884C1C-4F41-5A4A-8929-67B042A36F2C}" destId="{114BE08D-759C-4249-B7F3-C7D65DDD4A00}" srcOrd="1" destOrd="0" presId="urn:microsoft.com/office/officeart/2005/8/layout/orgChart1"/>
    <dgm:cxn modelId="{CF567911-85C5-E04C-9201-EE3F88B6750E}" type="presParOf" srcId="{A68F9215-AC01-5541-8996-30E252F5ED3E}" destId="{7646E109-D684-7F44-BF38-B5E8FABB9274}" srcOrd="1" destOrd="0" presId="urn:microsoft.com/office/officeart/2005/8/layout/orgChart1"/>
    <dgm:cxn modelId="{F16EF9ED-34B0-624D-BC4A-001CD3305A5E}" type="presParOf" srcId="{7646E109-D684-7F44-BF38-B5E8FABB9274}" destId="{303D13D7-6426-2B4B-A603-9A358A4B457A}" srcOrd="0" destOrd="0" presId="urn:microsoft.com/office/officeart/2005/8/layout/orgChart1"/>
    <dgm:cxn modelId="{8A1C9C77-73C2-E242-8D3B-6B27283BFD3E}" type="presParOf" srcId="{7646E109-D684-7F44-BF38-B5E8FABB9274}" destId="{40654E01-4471-694F-A85D-84ECF493707A}" srcOrd="1" destOrd="0" presId="urn:microsoft.com/office/officeart/2005/8/layout/orgChart1"/>
    <dgm:cxn modelId="{5A100649-3E21-4746-9F36-742300562CC4}" type="presParOf" srcId="{40654E01-4471-694F-A85D-84ECF493707A}" destId="{2DC1DD98-425F-C943-881C-58046C17E315}" srcOrd="0" destOrd="0" presId="urn:microsoft.com/office/officeart/2005/8/layout/orgChart1"/>
    <dgm:cxn modelId="{3A4F0042-A016-8841-B47B-272A7F419EA6}" type="presParOf" srcId="{2DC1DD98-425F-C943-881C-58046C17E315}" destId="{1D8CE2B4-B8B7-5F48-8612-982B90B50C34}" srcOrd="0" destOrd="0" presId="urn:microsoft.com/office/officeart/2005/8/layout/orgChart1"/>
    <dgm:cxn modelId="{E5829761-0A4E-6349-ADE9-64445B19AC20}" type="presParOf" srcId="{2DC1DD98-425F-C943-881C-58046C17E315}" destId="{C16F1FAC-F9E6-1E48-9D52-FC853D1543A9}" srcOrd="1" destOrd="0" presId="urn:microsoft.com/office/officeart/2005/8/layout/orgChart1"/>
    <dgm:cxn modelId="{DFC2BCEF-CC82-D047-9875-63291AE39605}" type="presParOf" srcId="{40654E01-4471-694F-A85D-84ECF493707A}" destId="{6CF46065-1473-584D-8AE4-9F13EF0BD327}" srcOrd="1" destOrd="0" presId="urn:microsoft.com/office/officeart/2005/8/layout/orgChart1"/>
    <dgm:cxn modelId="{F3127CA3-CC8A-6349-9DB4-958EA7186B78}" type="presParOf" srcId="{6CF46065-1473-584D-8AE4-9F13EF0BD327}" destId="{51840DED-92B3-E14D-AABC-3D5600515E41}" srcOrd="0" destOrd="0" presId="urn:microsoft.com/office/officeart/2005/8/layout/orgChart1"/>
    <dgm:cxn modelId="{25B35411-FF61-2C46-BC93-F21B8C412DA9}" type="presParOf" srcId="{6CF46065-1473-584D-8AE4-9F13EF0BD327}" destId="{ED1ACB39-192C-6A4C-A356-5C955B4821A0}" srcOrd="1" destOrd="0" presId="urn:microsoft.com/office/officeart/2005/8/layout/orgChart1"/>
    <dgm:cxn modelId="{4F3B913C-C36C-264B-913E-D5E83E5EC86B}" type="presParOf" srcId="{ED1ACB39-192C-6A4C-A356-5C955B4821A0}" destId="{69122829-D6FF-A24A-909A-ADDAB9CD4496}" srcOrd="0" destOrd="0" presId="urn:microsoft.com/office/officeart/2005/8/layout/orgChart1"/>
    <dgm:cxn modelId="{0E6958E6-508B-0244-A094-D072A340EDC4}" type="presParOf" srcId="{69122829-D6FF-A24A-909A-ADDAB9CD4496}" destId="{F81C873D-4CD7-774A-B038-24F586CC662B}" srcOrd="0" destOrd="0" presId="urn:microsoft.com/office/officeart/2005/8/layout/orgChart1"/>
    <dgm:cxn modelId="{E49375E8-E3AD-B04B-B280-24174F36230F}" type="presParOf" srcId="{69122829-D6FF-A24A-909A-ADDAB9CD4496}" destId="{68A3C04C-C9E1-C441-B047-43EE33EF7CD6}" srcOrd="1" destOrd="0" presId="urn:microsoft.com/office/officeart/2005/8/layout/orgChart1"/>
    <dgm:cxn modelId="{961DEBC9-E5CA-1344-AC9D-87D71C0903A1}" type="presParOf" srcId="{ED1ACB39-192C-6A4C-A356-5C955B4821A0}" destId="{FEA0730A-26C2-1A48-89E4-6B770A8A8FC8}" srcOrd="1" destOrd="0" presId="urn:microsoft.com/office/officeart/2005/8/layout/orgChart1"/>
    <dgm:cxn modelId="{2E28FE6C-B27F-FE46-9546-72369ED8E3E4}" type="presParOf" srcId="{ED1ACB39-192C-6A4C-A356-5C955B4821A0}" destId="{BCE36C61-BB43-D04E-B890-40C85303B7CA}" srcOrd="2" destOrd="0" presId="urn:microsoft.com/office/officeart/2005/8/layout/orgChart1"/>
    <dgm:cxn modelId="{E0125757-8C2D-CB4C-8EDF-68645AA6746E}" type="presParOf" srcId="{6CF46065-1473-584D-8AE4-9F13EF0BD327}" destId="{0DABA691-84B5-7442-975A-17C2CBC0D58A}" srcOrd="2" destOrd="0" presId="urn:microsoft.com/office/officeart/2005/8/layout/orgChart1"/>
    <dgm:cxn modelId="{8558EE27-A5BF-E444-88A0-624F12A9E519}" type="presParOf" srcId="{6CF46065-1473-584D-8AE4-9F13EF0BD327}" destId="{4A892219-F158-6843-B7E4-AB49174B061B}" srcOrd="3" destOrd="0" presId="urn:microsoft.com/office/officeart/2005/8/layout/orgChart1"/>
    <dgm:cxn modelId="{91186AAF-EC4F-1B4B-AF67-A563603BE642}" type="presParOf" srcId="{4A892219-F158-6843-B7E4-AB49174B061B}" destId="{51E13341-B381-054E-A192-67368881BC30}" srcOrd="0" destOrd="0" presId="urn:microsoft.com/office/officeart/2005/8/layout/orgChart1"/>
    <dgm:cxn modelId="{0BFD11B4-2168-424B-813E-3137649C81D6}" type="presParOf" srcId="{51E13341-B381-054E-A192-67368881BC30}" destId="{5B6674E2-53CE-5C48-B0CD-CC245DE4ECA8}" srcOrd="0" destOrd="0" presId="urn:microsoft.com/office/officeart/2005/8/layout/orgChart1"/>
    <dgm:cxn modelId="{9F7ED48E-06ED-3645-9469-87F3B375915E}" type="presParOf" srcId="{51E13341-B381-054E-A192-67368881BC30}" destId="{2E160051-DAFA-0B4F-A03C-D543C9816295}" srcOrd="1" destOrd="0" presId="urn:microsoft.com/office/officeart/2005/8/layout/orgChart1"/>
    <dgm:cxn modelId="{30A5AA16-98D8-7C4A-B4B5-9DCF4B2277ED}" type="presParOf" srcId="{4A892219-F158-6843-B7E4-AB49174B061B}" destId="{93887669-BA75-F540-BB89-72D4DF44764E}" srcOrd="1" destOrd="0" presId="urn:microsoft.com/office/officeart/2005/8/layout/orgChart1"/>
    <dgm:cxn modelId="{87B35F5E-86F5-9145-8571-2A88C9FC8C92}" type="presParOf" srcId="{4A892219-F158-6843-B7E4-AB49174B061B}" destId="{4546AEF3-E13C-BE4B-98A2-EEADCFD16705}" srcOrd="2" destOrd="0" presId="urn:microsoft.com/office/officeart/2005/8/layout/orgChart1"/>
    <dgm:cxn modelId="{CD28962D-6423-0842-AEA5-236B5910B896}" type="presParOf" srcId="{40654E01-4471-694F-A85D-84ECF493707A}" destId="{A362D1AB-5EFC-1947-A356-94E663BB318E}" srcOrd="2" destOrd="0" presId="urn:microsoft.com/office/officeart/2005/8/layout/orgChart1"/>
    <dgm:cxn modelId="{1C431B48-9009-DB4E-86DD-A21FDD0418CF}" type="presParOf" srcId="{7646E109-D684-7F44-BF38-B5E8FABB9274}" destId="{41CCA805-0977-C541-9EE2-60527EA67EC6}" srcOrd="2" destOrd="0" presId="urn:microsoft.com/office/officeart/2005/8/layout/orgChart1"/>
    <dgm:cxn modelId="{15A3C2C0-A44D-C941-85B0-9247DE9D650E}" type="presParOf" srcId="{7646E109-D684-7F44-BF38-B5E8FABB9274}" destId="{419ED588-F200-8E4C-A79F-148464302124}" srcOrd="3" destOrd="0" presId="urn:microsoft.com/office/officeart/2005/8/layout/orgChart1"/>
    <dgm:cxn modelId="{B3AD3D2E-EF7B-474F-BF0E-CF7E2B68FA34}" type="presParOf" srcId="{419ED588-F200-8E4C-A79F-148464302124}" destId="{41C860BB-C8C3-8648-9B57-AC30B9020204}" srcOrd="0" destOrd="0" presId="urn:microsoft.com/office/officeart/2005/8/layout/orgChart1"/>
    <dgm:cxn modelId="{35C17221-0E03-C849-A6E7-590AA08D24A2}" type="presParOf" srcId="{41C860BB-C8C3-8648-9B57-AC30B9020204}" destId="{C4A22549-DDCA-3B44-AAF3-299C8F85CD97}" srcOrd="0" destOrd="0" presId="urn:microsoft.com/office/officeart/2005/8/layout/orgChart1"/>
    <dgm:cxn modelId="{FAC0AF7C-48A4-9C42-9E04-2895FE25F343}" type="presParOf" srcId="{41C860BB-C8C3-8648-9B57-AC30B9020204}" destId="{01E2D6F2-BC55-EE4C-8803-B49E4967910F}" srcOrd="1" destOrd="0" presId="urn:microsoft.com/office/officeart/2005/8/layout/orgChart1"/>
    <dgm:cxn modelId="{13E85300-AC7F-1446-A730-41753911566E}" type="presParOf" srcId="{419ED588-F200-8E4C-A79F-148464302124}" destId="{D67829F7-87EA-7245-9307-E83FCDBD8C04}" srcOrd="1" destOrd="0" presId="urn:microsoft.com/office/officeart/2005/8/layout/orgChart1"/>
    <dgm:cxn modelId="{0974760F-B272-6443-80EB-A71A51B516E7}" type="presParOf" srcId="{D67829F7-87EA-7245-9307-E83FCDBD8C04}" destId="{C0DD80F2-DE47-9C4D-A839-B88B1B8ADE7C}" srcOrd="0" destOrd="0" presId="urn:microsoft.com/office/officeart/2005/8/layout/orgChart1"/>
    <dgm:cxn modelId="{7A6E2AF8-3C8F-934C-9A1A-BC453E473DFF}" type="presParOf" srcId="{D67829F7-87EA-7245-9307-E83FCDBD8C04}" destId="{FDA3126A-E544-E64E-BC49-8F2E33DC6DF3}" srcOrd="1" destOrd="0" presId="urn:microsoft.com/office/officeart/2005/8/layout/orgChart1"/>
    <dgm:cxn modelId="{0E397FDA-A136-1847-B211-EC6052AEE91C}" type="presParOf" srcId="{FDA3126A-E544-E64E-BC49-8F2E33DC6DF3}" destId="{B44CB6A4-1B67-6444-A1C1-CFBB0D979800}" srcOrd="0" destOrd="0" presId="urn:microsoft.com/office/officeart/2005/8/layout/orgChart1"/>
    <dgm:cxn modelId="{F4DA30B6-F14A-EB4A-9CE7-6276B07C862A}" type="presParOf" srcId="{B44CB6A4-1B67-6444-A1C1-CFBB0D979800}" destId="{A28A84E7-4DA6-8D44-992B-9F2F9A2386D0}" srcOrd="0" destOrd="0" presId="urn:microsoft.com/office/officeart/2005/8/layout/orgChart1"/>
    <dgm:cxn modelId="{75EB3C61-0263-4748-9FD9-EEF11E36E75E}" type="presParOf" srcId="{B44CB6A4-1B67-6444-A1C1-CFBB0D979800}" destId="{716695E7-83C2-C94F-A736-82B1562D2F13}" srcOrd="1" destOrd="0" presId="urn:microsoft.com/office/officeart/2005/8/layout/orgChart1"/>
    <dgm:cxn modelId="{D0C6A788-3AC8-0A41-93F7-3CF626D99441}" type="presParOf" srcId="{FDA3126A-E544-E64E-BC49-8F2E33DC6DF3}" destId="{007CBD8B-2636-114E-913B-9C8023D48A3E}" srcOrd="1" destOrd="0" presId="urn:microsoft.com/office/officeart/2005/8/layout/orgChart1"/>
    <dgm:cxn modelId="{85CC7EEE-5610-EB49-BAEE-1F1A56197C30}" type="presParOf" srcId="{FDA3126A-E544-E64E-BC49-8F2E33DC6DF3}" destId="{B2EA5CF9-AEA8-734D-8DCD-68C412E6B33D}" srcOrd="2" destOrd="0" presId="urn:microsoft.com/office/officeart/2005/8/layout/orgChart1"/>
    <dgm:cxn modelId="{3D9A0D07-A69C-3E4F-8275-FEB6A6281030}" type="presParOf" srcId="{D67829F7-87EA-7245-9307-E83FCDBD8C04}" destId="{44B270F3-D79D-A149-8356-FAEDC4FFB1CC}" srcOrd="2" destOrd="0" presId="urn:microsoft.com/office/officeart/2005/8/layout/orgChart1"/>
    <dgm:cxn modelId="{9138224C-BB15-3247-A208-E020F327FAD2}" type="presParOf" srcId="{D67829F7-87EA-7245-9307-E83FCDBD8C04}" destId="{D889090A-6C3E-104A-B0DD-EC3F2F4C113C}" srcOrd="3" destOrd="0" presId="urn:microsoft.com/office/officeart/2005/8/layout/orgChart1"/>
    <dgm:cxn modelId="{6755E996-BE84-074E-BD5C-7F60DCB0EE81}" type="presParOf" srcId="{D889090A-6C3E-104A-B0DD-EC3F2F4C113C}" destId="{FD4A5F88-CB3A-B243-8B64-F2A85948A4DE}" srcOrd="0" destOrd="0" presId="urn:microsoft.com/office/officeart/2005/8/layout/orgChart1"/>
    <dgm:cxn modelId="{C360C8A3-E91B-AC4E-8F5A-B8AE2465778F}" type="presParOf" srcId="{FD4A5F88-CB3A-B243-8B64-F2A85948A4DE}" destId="{B5885C74-350F-E249-9B24-9E7B47AD4124}" srcOrd="0" destOrd="0" presId="urn:microsoft.com/office/officeart/2005/8/layout/orgChart1"/>
    <dgm:cxn modelId="{C6C9D491-36DF-E346-9A7B-CABBA9F73725}" type="presParOf" srcId="{FD4A5F88-CB3A-B243-8B64-F2A85948A4DE}" destId="{3B4A848F-F866-B544-A2EA-510018393C93}" srcOrd="1" destOrd="0" presId="urn:microsoft.com/office/officeart/2005/8/layout/orgChart1"/>
    <dgm:cxn modelId="{B4126641-78DC-F744-8FE2-6EFB3BFDD09E}" type="presParOf" srcId="{D889090A-6C3E-104A-B0DD-EC3F2F4C113C}" destId="{69EB0D8D-28CF-9F47-A544-EFB08C4ED9E0}" srcOrd="1" destOrd="0" presId="urn:microsoft.com/office/officeart/2005/8/layout/orgChart1"/>
    <dgm:cxn modelId="{6D9E9BBF-2C36-274F-A288-818BAA28B8FE}" type="presParOf" srcId="{D889090A-6C3E-104A-B0DD-EC3F2F4C113C}" destId="{18499074-882A-8D4B-91E3-024E1906E097}" srcOrd="2" destOrd="0" presId="urn:microsoft.com/office/officeart/2005/8/layout/orgChart1"/>
    <dgm:cxn modelId="{EC8E3889-E077-8641-B9AF-02E78EC82C9B}" type="presParOf" srcId="{D67829F7-87EA-7245-9307-E83FCDBD8C04}" destId="{7545517E-8F6B-3143-8F78-C2B4BCE552F6}" srcOrd="4" destOrd="0" presId="urn:microsoft.com/office/officeart/2005/8/layout/orgChart1"/>
    <dgm:cxn modelId="{A106F9E1-8C67-F541-A8A1-EB364E7A0B5A}" type="presParOf" srcId="{D67829F7-87EA-7245-9307-E83FCDBD8C04}" destId="{06C6CE65-9559-FC47-B9E0-8570003DDF36}" srcOrd="5" destOrd="0" presId="urn:microsoft.com/office/officeart/2005/8/layout/orgChart1"/>
    <dgm:cxn modelId="{BE178BE6-17D7-6E49-83C6-FFC3E9B8F844}" type="presParOf" srcId="{06C6CE65-9559-FC47-B9E0-8570003DDF36}" destId="{ED47AC1E-7801-2D4B-8835-51618CA93BB9}" srcOrd="0" destOrd="0" presId="urn:microsoft.com/office/officeart/2005/8/layout/orgChart1"/>
    <dgm:cxn modelId="{F5058D03-B2AE-4E45-AAF8-20A431683000}" type="presParOf" srcId="{ED47AC1E-7801-2D4B-8835-51618CA93BB9}" destId="{A1EEF08B-8D95-6247-B459-33D588285B56}" srcOrd="0" destOrd="0" presId="urn:microsoft.com/office/officeart/2005/8/layout/orgChart1"/>
    <dgm:cxn modelId="{D396CB00-DCA0-AC42-9075-3236196DB918}" type="presParOf" srcId="{ED47AC1E-7801-2D4B-8835-51618CA93BB9}" destId="{4F39EFE5-74C3-754B-A131-C7EF09C42F4D}" srcOrd="1" destOrd="0" presId="urn:microsoft.com/office/officeart/2005/8/layout/orgChart1"/>
    <dgm:cxn modelId="{D32D5589-2163-E44D-BC7A-CA8861347D2B}" type="presParOf" srcId="{06C6CE65-9559-FC47-B9E0-8570003DDF36}" destId="{471EC8A2-5EA4-6C41-8E41-1436FA20B4AD}" srcOrd="1" destOrd="0" presId="urn:microsoft.com/office/officeart/2005/8/layout/orgChart1"/>
    <dgm:cxn modelId="{1020C039-E5B2-0144-84E3-9A646AC2D680}" type="presParOf" srcId="{06C6CE65-9559-FC47-B9E0-8570003DDF36}" destId="{D95B4FDF-A6F5-784E-BB76-081A91F386AF}" srcOrd="2" destOrd="0" presId="urn:microsoft.com/office/officeart/2005/8/layout/orgChart1"/>
    <dgm:cxn modelId="{45AD7A23-C956-2C49-87BA-5D87491F53C6}" type="presParOf" srcId="{D67829F7-87EA-7245-9307-E83FCDBD8C04}" destId="{EDAAD9D9-F2CA-154D-AEBA-E577EAC4C638}" srcOrd="6" destOrd="0" presId="urn:microsoft.com/office/officeart/2005/8/layout/orgChart1"/>
    <dgm:cxn modelId="{7E16CA0A-707E-344C-9DE6-24FB76CF86F3}" type="presParOf" srcId="{D67829F7-87EA-7245-9307-E83FCDBD8C04}" destId="{6ADB36A2-F292-8243-AE69-1E8D1D33F059}" srcOrd="7" destOrd="0" presId="urn:microsoft.com/office/officeart/2005/8/layout/orgChart1"/>
    <dgm:cxn modelId="{F0050494-A115-5642-B73A-615CB96743DB}" type="presParOf" srcId="{6ADB36A2-F292-8243-AE69-1E8D1D33F059}" destId="{0BE158A5-8A31-3141-839F-9953AF55DC76}" srcOrd="0" destOrd="0" presId="urn:microsoft.com/office/officeart/2005/8/layout/orgChart1"/>
    <dgm:cxn modelId="{43505269-0B2E-1042-894F-77BEDFA4E4B2}" type="presParOf" srcId="{0BE158A5-8A31-3141-839F-9953AF55DC76}" destId="{592828BF-8F81-4C4D-831D-CE4398AF4045}" srcOrd="0" destOrd="0" presId="urn:microsoft.com/office/officeart/2005/8/layout/orgChart1"/>
    <dgm:cxn modelId="{DD44CC8C-D791-264A-88E4-F11285032C00}" type="presParOf" srcId="{0BE158A5-8A31-3141-839F-9953AF55DC76}" destId="{AEF14C1F-9B21-E04D-8399-841978DD0F05}" srcOrd="1" destOrd="0" presId="urn:microsoft.com/office/officeart/2005/8/layout/orgChart1"/>
    <dgm:cxn modelId="{C4E0B4D1-6EF9-0243-984F-E37E6EB0AA07}" type="presParOf" srcId="{6ADB36A2-F292-8243-AE69-1E8D1D33F059}" destId="{83B81550-535B-FE44-9C1F-B9F9CCA83B26}" srcOrd="1" destOrd="0" presId="urn:microsoft.com/office/officeart/2005/8/layout/orgChart1"/>
    <dgm:cxn modelId="{54D0F9ED-D39B-8648-9808-404E5B21FC30}" type="presParOf" srcId="{6ADB36A2-F292-8243-AE69-1E8D1D33F059}" destId="{82294C83-B265-E94D-ABF1-BCAD88E5F562}" srcOrd="2" destOrd="0" presId="urn:microsoft.com/office/officeart/2005/8/layout/orgChart1"/>
    <dgm:cxn modelId="{F3D9733B-F235-4944-AB9E-D72F2E946451}" type="presParOf" srcId="{419ED588-F200-8E4C-A79F-148464302124}" destId="{51B75253-CB7C-6443-AF1E-6AD67D7B2543}" srcOrd="2" destOrd="0" presId="urn:microsoft.com/office/officeart/2005/8/layout/orgChart1"/>
    <dgm:cxn modelId="{4CE9DBF3-956E-924E-9FFF-0D2041400B35}" type="presParOf" srcId="{7646E109-D684-7F44-BF38-B5E8FABB9274}" destId="{12A3EEB5-A1C4-3E49-84AA-59EA23AE1C4A}" srcOrd="4" destOrd="0" presId="urn:microsoft.com/office/officeart/2005/8/layout/orgChart1"/>
    <dgm:cxn modelId="{72D9CFAD-394A-284B-91D3-C5B5D5BCE423}" type="presParOf" srcId="{7646E109-D684-7F44-BF38-B5E8FABB9274}" destId="{52134895-F045-2E4D-B038-29BD402CCCBB}" srcOrd="5" destOrd="0" presId="urn:microsoft.com/office/officeart/2005/8/layout/orgChart1"/>
    <dgm:cxn modelId="{5D8BA597-67B3-9849-85B0-71D257A64A5C}" type="presParOf" srcId="{52134895-F045-2E4D-B038-29BD402CCCBB}" destId="{EB52BAD6-A592-E047-B1ED-740B150B844B}" srcOrd="0" destOrd="0" presId="urn:microsoft.com/office/officeart/2005/8/layout/orgChart1"/>
    <dgm:cxn modelId="{2DA20242-0737-9248-B284-04BE06A19FE8}" type="presParOf" srcId="{EB52BAD6-A592-E047-B1ED-740B150B844B}" destId="{3A202DDB-EA5C-6F46-98E5-6C93032738A2}" srcOrd="0" destOrd="0" presId="urn:microsoft.com/office/officeart/2005/8/layout/orgChart1"/>
    <dgm:cxn modelId="{2B7B7D4C-383C-3A4D-979B-B0D99E79DCA8}" type="presParOf" srcId="{EB52BAD6-A592-E047-B1ED-740B150B844B}" destId="{52B14447-72C2-DE46-A1D2-8B4A5186DCAE}" srcOrd="1" destOrd="0" presId="urn:microsoft.com/office/officeart/2005/8/layout/orgChart1"/>
    <dgm:cxn modelId="{5C1E600F-0B8C-C743-96AF-F09DACEE4CDA}" type="presParOf" srcId="{52134895-F045-2E4D-B038-29BD402CCCBB}" destId="{56B13D9B-209B-1243-8EC9-C3C9664521B5}" srcOrd="1" destOrd="0" presId="urn:microsoft.com/office/officeart/2005/8/layout/orgChart1"/>
    <dgm:cxn modelId="{F96FB5EC-7D59-4F48-9A71-94DC6E515FFF}" type="presParOf" srcId="{56B13D9B-209B-1243-8EC9-C3C9664521B5}" destId="{43E31F1E-D296-4A4B-AA65-486AF336F449}" srcOrd="0" destOrd="0" presId="urn:microsoft.com/office/officeart/2005/8/layout/orgChart1"/>
    <dgm:cxn modelId="{3B062D2F-AFC0-5446-9AC6-EE8F01034F3D}" type="presParOf" srcId="{56B13D9B-209B-1243-8EC9-C3C9664521B5}" destId="{3B4230F0-D3AB-F349-8A01-39DCAAED8057}" srcOrd="1" destOrd="0" presId="urn:microsoft.com/office/officeart/2005/8/layout/orgChart1"/>
    <dgm:cxn modelId="{0948A7AE-2FF8-514F-9785-235AFDAA1D70}" type="presParOf" srcId="{3B4230F0-D3AB-F349-8A01-39DCAAED8057}" destId="{67E5B588-8E03-C645-820D-9C02444E475B}" srcOrd="0" destOrd="0" presId="urn:microsoft.com/office/officeart/2005/8/layout/orgChart1"/>
    <dgm:cxn modelId="{7FDA90F8-79F5-BA4C-9253-F3BD862C1113}" type="presParOf" srcId="{67E5B588-8E03-C645-820D-9C02444E475B}" destId="{82F8EB75-C97B-E947-A4DE-44A61B16DAA5}" srcOrd="0" destOrd="0" presId="urn:microsoft.com/office/officeart/2005/8/layout/orgChart1"/>
    <dgm:cxn modelId="{35F295F4-8513-394A-8C21-21832764A4A2}" type="presParOf" srcId="{67E5B588-8E03-C645-820D-9C02444E475B}" destId="{88D10869-A3D3-3D4B-BA18-87F9D90EF652}" srcOrd="1" destOrd="0" presId="urn:microsoft.com/office/officeart/2005/8/layout/orgChart1"/>
    <dgm:cxn modelId="{BABB6AD0-79EE-4149-808E-B7B6659BAC0A}" type="presParOf" srcId="{3B4230F0-D3AB-F349-8A01-39DCAAED8057}" destId="{7EAA0A1F-11B6-4848-BCBE-823763940C54}" srcOrd="1" destOrd="0" presId="urn:microsoft.com/office/officeart/2005/8/layout/orgChart1"/>
    <dgm:cxn modelId="{87A4C2C8-5221-1842-B9DD-5259D88511CD}" type="presParOf" srcId="{3B4230F0-D3AB-F349-8A01-39DCAAED8057}" destId="{B2A77EF1-24FF-B742-9F7E-3E7BBCB6F69E}" srcOrd="2" destOrd="0" presId="urn:microsoft.com/office/officeart/2005/8/layout/orgChart1"/>
    <dgm:cxn modelId="{BF5AD708-ACDB-994A-9A33-892048B821CA}" type="presParOf" srcId="{56B13D9B-209B-1243-8EC9-C3C9664521B5}" destId="{7EBDF759-2C6E-2A41-89FD-15651DFFFD2F}" srcOrd="2" destOrd="0" presId="urn:microsoft.com/office/officeart/2005/8/layout/orgChart1"/>
    <dgm:cxn modelId="{CF9CF335-459D-1D47-95E6-E73C64142E0F}" type="presParOf" srcId="{56B13D9B-209B-1243-8EC9-C3C9664521B5}" destId="{D4177785-D2D8-A346-B1DD-F70CBBFB6304}" srcOrd="3" destOrd="0" presId="urn:microsoft.com/office/officeart/2005/8/layout/orgChart1"/>
    <dgm:cxn modelId="{36181FAE-7196-1C49-B30D-8C5D7E0CB5CF}" type="presParOf" srcId="{D4177785-D2D8-A346-B1DD-F70CBBFB6304}" destId="{85E35D30-B1AC-7745-BED4-8905773262FD}" srcOrd="0" destOrd="0" presId="urn:microsoft.com/office/officeart/2005/8/layout/orgChart1"/>
    <dgm:cxn modelId="{1FDD2519-A179-2143-A1FE-3F0178F7F6DE}" type="presParOf" srcId="{85E35D30-B1AC-7745-BED4-8905773262FD}" destId="{500D0340-096F-4E41-AB90-7D1836639CE0}" srcOrd="0" destOrd="0" presId="urn:microsoft.com/office/officeart/2005/8/layout/orgChart1"/>
    <dgm:cxn modelId="{9287A059-BA01-5345-BBA9-9643B271CEAB}" type="presParOf" srcId="{85E35D30-B1AC-7745-BED4-8905773262FD}" destId="{6A0579B0-69F2-684E-AA38-F93B9A692DA4}" srcOrd="1" destOrd="0" presId="urn:microsoft.com/office/officeart/2005/8/layout/orgChart1"/>
    <dgm:cxn modelId="{EAB13917-F760-774B-ACA4-AAED56E54EEE}" type="presParOf" srcId="{D4177785-D2D8-A346-B1DD-F70CBBFB6304}" destId="{D0D29CF7-78F5-CF4B-ACFE-BA9BCF675A3B}" srcOrd="1" destOrd="0" presId="urn:microsoft.com/office/officeart/2005/8/layout/orgChart1"/>
    <dgm:cxn modelId="{610AD381-373F-1B48-B2CF-D31C872593A1}" type="presParOf" srcId="{D4177785-D2D8-A346-B1DD-F70CBBFB6304}" destId="{8CF4EFDD-F95C-AD4B-8D67-B7246492E489}" srcOrd="2" destOrd="0" presId="urn:microsoft.com/office/officeart/2005/8/layout/orgChart1"/>
    <dgm:cxn modelId="{BCB104B3-5037-D041-A895-22E0645EEDD1}" type="presParOf" srcId="{56B13D9B-209B-1243-8EC9-C3C9664521B5}" destId="{FA7CABF5-6D8F-BD44-840F-F3253CDEC571}" srcOrd="4" destOrd="0" presId="urn:microsoft.com/office/officeart/2005/8/layout/orgChart1"/>
    <dgm:cxn modelId="{1432FBBD-4AD9-C24F-B512-9757AD510BB0}" type="presParOf" srcId="{56B13D9B-209B-1243-8EC9-C3C9664521B5}" destId="{08D32562-CDF4-0546-959E-CF924D892A38}" srcOrd="5" destOrd="0" presId="urn:microsoft.com/office/officeart/2005/8/layout/orgChart1"/>
    <dgm:cxn modelId="{C7CF5FAD-CAC6-7F43-B896-2D777CF3E63E}" type="presParOf" srcId="{08D32562-CDF4-0546-959E-CF924D892A38}" destId="{750B7152-D3E4-5A4F-8E73-5E5D4538FB1D}" srcOrd="0" destOrd="0" presId="urn:microsoft.com/office/officeart/2005/8/layout/orgChart1"/>
    <dgm:cxn modelId="{5AF99759-8362-FB42-9017-CDF3FE105F49}" type="presParOf" srcId="{750B7152-D3E4-5A4F-8E73-5E5D4538FB1D}" destId="{8D51D942-1FC7-844D-B84D-65C582740A41}" srcOrd="0" destOrd="0" presId="urn:microsoft.com/office/officeart/2005/8/layout/orgChart1"/>
    <dgm:cxn modelId="{CBB8B3A7-3B6C-A041-A76B-7E48BC03F3D8}" type="presParOf" srcId="{750B7152-D3E4-5A4F-8E73-5E5D4538FB1D}" destId="{CB73A1FB-2C1C-E049-817B-6B261E95C040}" srcOrd="1" destOrd="0" presId="urn:microsoft.com/office/officeart/2005/8/layout/orgChart1"/>
    <dgm:cxn modelId="{D3DA8E95-58DB-B54F-99A4-BE66A663810F}" type="presParOf" srcId="{08D32562-CDF4-0546-959E-CF924D892A38}" destId="{3CEA4AF7-5F37-F94E-98F1-191A339405CD}" srcOrd="1" destOrd="0" presId="urn:microsoft.com/office/officeart/2005/8/layout/orgChart1"/>
    <dgm:cxn modelId="{F6F5321F-9FC6-2644-8B97-64665381DD9D}" type="presParOf" srcId="{08D32562-CDF4-0546-959E-CF924D892A38}" destId="{4386B3D5-BFB7-3144-A81B-4995A444CF64}" srcOrd="2" destOrd="0" presId="urn:microsoft.com/office/officeart/2005/8/layout/orgChart1"/>
    <dgm:cxn modelId="{F0DB1EE9-8EE4-F64D-B01F-E407DD946418}" type="presParOf" srcId="{56B13D9B-209B-1243-8EC9-C3C9664521B5}" destId="{224E8816-6256-C140-A594-5EDC6F7D9205}" srcOrd="6" destOrd="0" presId="urn:microsoft.com/office/officeart/2005/8/layout/orgChart1"/>
    <dgm:cxn modelId="{338749B0-12A6-6A4A-BA17-1919A0576207}" type="presParOf" srcId="{56B13D9B-209B-1243-8EC9-C3C9664521B5}" destId="{F41DF1B8-7A7D-804B-9CDE-AA6003094152}" srcOrd="7" destOrd="0" presId="urn:microsoft.com/office/officeart/2005/8/layout/orgChart1"/>
    <dgm:cxn modelId="{46AF96B2-1307-9446-85AB-0FE1C003D5E7}" type="presParOf" srcId="{F41DF1B8-7A7D-804B-9CDE-AA6003094152}" destId="{AA015B0E-1425-0F4B-A80A-67A9AFBB036E}" srcOrd="0" destOrd="0" presId="urn:microsoft.com/office/officeart/2005/8/layout/orgChart1"/>
    <dgm:cxn modelId="{D50F8F25-1CD7-0F47-84D9-8DF34BA977C7}" type="presParOf" srcId="{AA015B0E-1425-0F4B-A80A-67A9AFBB036E}" destId="{D940CB2F-046D-6D4F-B11D-1ECC8DE0037B}" srcOrd="0" destOrd="0" presId="urn:microsoft.com/office/officeart/2005/8/layout/orgChart1"/>
    <dgm:cxn modelId="{F654F646-D64B-FB45-AE3B-A9CAF66BFF37}" type="presParOf" srcId="{AA015B0E-1425-0F4B-A80A-67A9AFBB036E}" destId="{F8CB3562-7EDB-874D-BCB1-1E7D9603361C}" srcOrd="1" destOrd="0" presId="urn:microsoft.com/office/officeart/2005/8/layout/orgChart1"/>
    <dgm:cxn modelId="{AFE31CFF-6759-0A4A-9479-8ABA98FF5B08}" type="presParOf" srcId="{F41DF1B8-7A7D-804B-9CDE-AA6003094152}" destId="{56CFB123-A926-C149-9EAB-AD5E64A44157}" srcOrd="1" destOrd="0" presId="urn:microsoft.com/office/officeart/2005/8/layout/orgChart1"/>
    <dgm:cxn modelId="{BE03FF26-9268-CD4B-A34B-1767591CE5A0}" type="presParOf" srcId="{F41DF1B8-7A7D-804B-9CDE-AA6003094152}" destId="{DDC1CD76-439D-0149-9F2E-1B3F41339DA1}" srcOrd="2" destOrd="0" presId="urn:microsoft.com/office/officeart/2005/8/layout/orgChart1"/>
    <dgm:cxn modelId="{0CC5F461-3403-D740-9238-D460156BAB3C}" type="presParOf" srcId="{52134895-F045-2E4D-B038-29BD402CCCBB}" destId="{B14CBFFB-C3D5-EF49-9AB0-DE028C966AC2}" srcOrd="2" destOrd="0" presId="urn:microsoft.com/office/officeart/2005/8/layout/orgChart1"/>
    <dgm:cxn modelId="{7D90AADB-8D98-1340-9D4F-840CD45AAC1B}" type="presParOf" srcId="{A68F9215-AC01-5541-8996-30E252F5ED3E}" destId="{44E431C0-2FBE-5043-84E1-744460FDEA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8816-6256-C140-A594-5EDC6F7D9205}">
      <dsp:nvSpPr>
        <dsp:cNvPr id="0" name=""/>
        <dsp:cNvSpPr/>
      </dsp:nvSpPr>
      <dsp:spPr>
        <a:xfrm>
          <a:off x="5591941" y="2335249"/>
          <a:ext cx="328938" cy="4640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831"/>
              </a:lnTo>
              <a:lnTo>
                <a:pt x="328938" y="464083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CABF5-6D8F-BD44-840F-F3253CDEC571}">
      <dsp:nvSpPr>
        <dsp:cNvPr id="0" name=""/>
        <dsp:cNvSpPr/>
      </dsp:nvSpPr>
      <dsp:spPr>
        <a:xfrm>
          <a:off x="5591941" y="2335249"/>
          <a:ext cx="328938" cy="335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0067"/>
              </a:lnTo>
              <a:lnTo>
                <a:pt x="328938" y="335006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DF759-2C6E-2A41-89FD-15651DFFFD2F}">
      <dsp:nvSpPr>
        <dsp:cNvPr id="0" name=""/>
        <dsp:cNvSpPr/>
      </dsp:nvSpPr>
      <dsp:spPr>
        <a:xfrm>
          <a:off x="5591941" y="2335249"/>
          <a:ext cx="328938" cy="205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303"/>
              </a:lnTo>
              <a:lnTo>
                <a:pt x="328938" y="205930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1F1E-D296-4A4B-AA65-486AF336F449}">
      <dsp:nvSpPr>
        <dsp:cNvPr id="0" name=""/>
        <dsp:cNvSpPr/>
      </dsp:nvSpPr>
      <dsp:spPr>
        <a:xfrm>
          <a:off x="5591941" y="2335249"/>
          <a:ext cx="328938" cy="76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539"/>
              </a:lnTo>
              <a:lnTo>
                <a:pt x="328938" y="768539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3EEB5-A1C4-3E49-84AA-59EA23AE1C4A}">
      <dsp:nvSpPr>
        <dsp:cNvPr id="0" name=""/>
        <dsp:cNvSpPr/>
      </dsp:nvSpPr>
      <dsp:spPr>
        <a:xfrm>
          <a:off x="4029872" y="1044485"/>
          <a:ext cx="2439239" cy="246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57"/>
              </a:lnTo>
              <a:lnTo>
                <a:pt x="2439239" y="123157"/>
              </a:lnTo>
              <a:lnTo>
                <a:pt x="2439239" y="24631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AD9D9-F2CA-154D-AEBA-E577EAC4C638}">
      <dsp:nvSpPr>
        <dsp:cNvPr id="0" name=""/>
        <dsp:cNvSpPr/>
      </dsp:nvSpPr>
      <dsp:spPr>
        <a:xfrm>
          <a:off x="3152702" y="2335249"/>
          <a:ext cx="328938" cy="4640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831"/>
              </a:lnTo>
              <a:lnTo>
                <a:pt x="328938" y="4640831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5517E-8F6B-3143-8F78-C2B4BCE552F6}">
      <dsp:nvSpPr>
        <dsp:cNvPr id="0" name=""/>
        <dsp:cNvSpPr/>
      </dsp:nvSpPr>
      <dsp:spPr>
        <a:xfrm>
          <a:off x="3152702" y="2335249"/>
          <a:ext cx="328938" cy="335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0067"/>
              </a:lnTo>
              <a:lnTo>
                <a:pt x="328938" y="3350067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270F3-D79D-A149-8356-FAEDC4FFB1CC}">
      <dsp:nvSpPr>
        <dsp:cNvPr id="0" name=""/>
        <dsp:cNvSpPr/>
      </dsp:nvSpPr>
      <dsp:spPr>
        <a:xfrm>
          <a:off x="3152702" y="2335249"/>
          <a:ext cx="328938" cy="205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303"/>
              </a:lnTo>
              <a:lnTo>
                <a:pt x="328938" y="205930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D80F2-DE47-9C4D-A839-B88B1B8ADE7C}">
      <dsp:nvSpPr>
        <dsp:cNvPr id="0" name=""/>
        <dsp:cNvSpPr/>
      </dsp:nvSpPr>
      <dsp:spPr>
        <a:xfrm>
          <a:off x="3152702" y="2335249"/>
          <a:ext cx="328938" cy="76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539"/>
              </a:lnTo>
              <a:lnTo>
                <a:pt x="328938" y="768539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A805-0977-C541-9EE2-60527EA67EC6}">
      <dsp:nvSpPr>
        <dsp:cNvPr id="0" name=""/>
        <dsp:cNvSpPr/>
      </dsp:nvSpPr>
      <dsp:spPr>
        <a:xfrm>
          <a:off x="3984152" y="1044485"/>
          <a:ext cx="91440" cy="246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31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BA691-84B5-7442-975A-17C2CBC0D58A}">
      <dsp:nvSpPr>
        <dsp:cNvPr id="0" name=""/>
        <dsp:cNvSpPr/>
      </dsp:nvSpPr>
      <dsp:spPr>
        <a:xfrm>
          <a:off x="713463" y="2335249"/>
          <a:ext cx="328938" cy="205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303"/>
              </a:lnTo>
              <a:lnTo>
                <a:pt x="328938" y="2059303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40DED-92B3-E14D-AABC-3D5600515E41}">
      <dsp:nvSpPr>
        <dsp:cNvPr id="0" name=""/>
        <dsp:cNvSpPr/>
      </dsp:nvSpPr>
      <dsp:spPr>
        <a:xfrm>
          <a:off x="713463" y="2335249"/>
          <a:ext cx="328938" cy="76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539"/>
              </a:lnTo>
              <a:lnTo>
                <a:pt x="328938" y="768539"/>
              </a:lnTo>
            </a:path>
          </a:pathLst>
        </a:custGeom>
        <a:noFill/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13D7-6426-2B4B-A603-9A358A4B457A}">
      <dsp:nvSpPr>
        <dsp:cNvPr id="0" name=""/>
        <dsp:cNvSpPr/>
      </dsp:nvSpPr>
      <dsp:spPr>
        <a:xfrm>
          <a:off x="1590632" y="1044485"/>
          <a:ext cx="2439239" cy="246315"/>
        </a:xfrm>
        <a:custGeom>
          <a:avLst/>
          <a:gdLst/>
          <a:ahLst/>
          <a:cxnLst/>
          <a:rect l="0" t="0" r="0" b="0"/>
          <a:pathLst>
            <a:path>
              <a:moveTo>
                <a:pt x="2439239" y="0"/>
              </a:moveTo>
              <a:lnTo>
                <a:pt x="2439239" y="123157"/>
              </a:lnTo>
              <a:lnTo>
                <a:pt x="0" y="123157"/>
              </a:lnTo>
              <a:lnTo>
                <a:pt x="0" y="24631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A5CF2-A4F5-6443-8121-5EA4ADA58FE2}">
      <dsp:nvSpPr>
        <dsp:cNvPr id="0" name=""/>
        <dsp:cNvSpPr/>
      </dsp:nvSpPr>
      <dsp:spPr>
        <a:xfrm>
          <a:off x="2933410" y="37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Background source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2933410" y="37"/>
        <a:ext cx="2192923" cy="1044448"/>
      </dsp:txXfrm>
    </dsp:sp>
    <dsp:sp modelId="{1D8CE2B4-B8B7-5F48-8612-982B90B50C34}">
      <dsp:nvSpPr>
        <dsp:cNvPr id="0" name=""/>
        <dsp:cNvSpPr/>
      </dsp:nvSpPr>
      <dsp:spPr>
        <a:xfrm>
          <a:off x="494170" y="1290801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Bulk leakage current</a:t>
          </a:r>
          <a:endParaRPr lang="zh-TW" altLang="en-US" sz="2800" kern="1200" dirty="0"/>
        </a:p>
      </dsp:txBody>
      <dsp:txXfrm>
        <a:off x="494170" y="1290801"/>
        <a:ext cx="2192923" cy="1044448"/>
      </dsp:txXfrm>
    </dsp:sp>
    <dsp:sp modelId="{F81C873D-4CD7-774A-B038-24F586CC662B}">
      <dsp:nvSpPr>
        <dsp:cNvPr id="0" name=""/>
        <dsp:cNvSpPr/>
      </dsp:nvSpPr>
      <dsp:spPr>
        <a:xfrm>
          <a:off x="1042401" y="2581564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Thermal generation</a:t>
          </a:r>
          <a:endParaRPr lang="zh-TW" altLang="en-US" sz="2800" kern="1200" dirty="0"/>
        </a:p>
      </dsp:txBody>
      <dsp:txXfrm>
        <a:off x="1042401" y="2581564"/>
        <a:ext cx="2192923" cy="1044448"/>
      </dsp:txXfrm>
    </dsp:sp>
    <dsp:sp modelId="{5B6674E2-53CE-5C48-B0CD-CC245DE4ECA8}">
      <dsp:nvSpPr>
        <dsp:cNvPr id="0" name=""/>
        <dsp:cNvSpPr/>
      </dsp:nvSpPr>
      <dsp:spPr>
        <a:xfrm>
          <a:off x="1042401" y="3872328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Ignored below 77K</a:t>
          </a:r>
          <a:endParaRPr lang="zh-TW" altLang="en-US" sz="2800" kern="1200" dirty="0"/>
        </a:p>
      </dsp:txBody>
      <dsp:txXfrm>
        <a:off x="1042401" y="3872328"/>
        <a:ext cx="2192923" cy="1044448"/>
      </dsp:txXfrm>
    </dsp:sp>
    <dsp:sp modelId="{C4A22549-DDCA-3B44-AAF3-299C8F85CD97}">
      <dsp:nvSpPr>
        <dsp:cNvPr id="0" name=""/>
        <dsp:cNvSpPr/>
      </dsp:nvSpPr>
      <dsp:spPr>
        <a:xfrm>
          <a:off x="2933410" y="1290801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Contact leakage current</a:t>
          </a:r>
          <a:endParaRPr lang="zh-TW" altLang="en-US" sz="2800" kern="1200" dirty="0"/>
        </a:p>
      </dsp:txBody>
      <dsp:txXfrm>
        <a:off x="2933410" y="1290801"/>
        <a:ext cx="2192923" cy="1044448"/>
      </dsp:txXfrm>
    </dsp:sp>
    <dsp:sp modelId="{A28A84E7-4DA6-8D44-992B-9F2F9A2386D0}">
      <dsp:nvSpPr>
        <dsp:cNvPr id="0" name=""/>
        <dsp:cNvSpPr/>
      </dsp:nvSpPr>
      <dsp:spPr>
        <a:xfrm>
          <a:off x="3481641" y="2581564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Semi-metal-connection leakage</a:t>
          </a:r>
          <a:endParaRPr lang="zh-TW" altLang="en-US" sz="2800" kern="1200" dirty="0"/>
        </a:p>
      </dsp:txBody>
      <dsp:txXfrm>
        <a:off x="3481641" y="2581564"/>
        <a:ext cx="2192923" cy="1044448"/>
      </dsp:txXfrm>
    </dsp:sp>
    <dsp:sp modelId="{B5885C74-350F-E249-9B24-9E7B47AD4124}">
      <dsp:nvSpPr>
        <dsp:cNvPr id="0" name=""/>
        <dsp:cNvSpPr/>
      </dsp:nvSpPr>
      <dsp:spPr>
        <a:xfrm>
          <a:off x="3481641" y="3872328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Dominant at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 77K</a:t>
          </a:r>
          <a:endParaRPr lang="zh-TW" altLang="en-US" sz="2800" kern="1200" dirty="0"/>
        </a:p>
      </dsp:txBody>
      <dsp:txXfrm>
        <a:off x="3481641" y="3872328"/>
        <a:ext cx="2192923" cy="1044448"/>
      </dsp:txXfrm>
    </dsp:sp>
    <dsp:sp modelId="{A1EEF08B-8D95-6247-B459-33D588285B56}">
      <dsp:nvSpPr>
        <dsp:cNvPr id="0" name=""/>
        <dsp:cNvSpPr/>
      </dsp:nvSpPr>
      <dsp:spPr>
        <a:xfrm>
          <a:off x="3481641" y="5163092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altLang="zh-TW" sz="2800" i="1" kern="1200" smtClean="0">
                        <a:latin typeface="Cambria Math" charset="0"/>
                      </a:rPr>
                    </m:ctrlPr>
                  </m:sSupPr>
                  <m:e>
                    <m:r>
                      <a:rPr lang="en-US" altLang="zh-TW" sz="2800" b="0" i="1" kern="1200" smtClean="0">
                        <a:latin typeface="Cambria Math" charset="0"/>
                      </a:rPr>
                      <m:t>10</m:t>
                    </m:r>
                  </m:e>
                  <m:sup>
                    <m:r>
                      <a:rPr lang="en-US" altLang="zh-TW" sz="2800" b="0" i="1" kern="1200" smtClean="0">
                        <a:latin typeface="Cambria Math" charset="0"/>
                      </a:rPr>
                      <m:t>−16</m:t>
                    </m:r>
                  </m:sup>
                </m:sSup>
                <m:r>
                  <a:rPr lang="en-US" altLang="zh-TW" sz="2800" b="0" i="1" kern="1200" smtClean="0">
                    <a:latin typeface="Cambria Math" charset="0"/>
                  </a:rPr>
                  <m:t>𝐴</m:t>
                </m:r>
              </m:oMath>
            </m:oMathPara>
          </a14:m>
          <a:endParaRPr lang="zh-TW" altLang="en-US" sz="2800" kern="1200" dirty="0"/>
        </a:p>
      </dsp:txBody>
      <dsp:txXfrm>
        <a:off x="3481641" y="5163092"/>
        <a:ext cx="2192923" cy="1044448"/>
      </dsp:txXfrm>
    </dsp:sp>
    <dsp:sp modelId="{592828BF-8F81-4C4D-831D-CE4398AF4045}">
      <dsp:nvSpPr>
        <dsp:cNvPr id="0" name=""/>
        <dsp:cNvSpPr/>
      </dsp:nvSpPr>
      <dsp:spPr>
        <a:xfrm>
          <a:off x="3481641" y="6453856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140eV at 77K </a:t>
          </a:r>
          <a:endParaRPr lang="zh-TW" altLang="en-US" sz="2800" kern="1200" dirty="0"/>
        </a:p>
      </dsp:txBody>
      <dsp:txXfrm>
        <a:off x="3481641" y="6453856"/>
        <a:ext cx="2192923" cy="1044448"/>
      </dsp:txXfrm>
    </dsp:sp>
    <dsp:sp modelId="{3A202DDB-EA5C-6F46-98E5-6C93032738A2}">
      <dsp:nvSpPr>
        <dsp:cNvPr id="0" name=""/>
        <dsp:cNvSpPr/>
      </dsp:nvSpPr>
      <dsp:spPr>
        <a:xfrm>
          <a:off x="5372649" y="1290801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Surface leakage current</a:t>
          </a:r>
          <a:endParaRPr lang="zh-TW" altLang="en-US" sz="2800" kern="1200" dirty="0"/>
        </a:p>
      </dsp:txBody>
      <dsp:txXfrm>
        <a:off x="5372649" y="1290801"/>
        <a:ext cx="2192923" cy="1044448"/>
      </dsp:txXfrm>
    </dsp:sp>
    <dsp:sp modelId="{82F8EB75-C97B-E947-A4DE-44A61B16DAA5}">
      <dsp:nvSpPr>
        <dsp:cNvPr id="0" name=""/>
        <dsp:cNvSpPr/>
      </dsp:nvSpPr>
      <dsp:spPr>
        <a:xfrm>
          <a:off x="5920880" y="2581564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The qualification of the crystal</a:t>
          </a:r>
          <a:endParaRPr lang="zh-TW" altLang="en-US" sz="2800" kern="1200" dirty="0"/>
        </a:p>
      </dsp:txBody>
      <dsp:txXfrm>
        <a:off x="5920880" y="2581564"/>
        <a:ext cx="2192923" cy="1044448"/>
      </dsp:txXfrm>
    </dsp:sp>
    <dsp:sp modelId="{500D0340-096F-4E41-AB90-7D1836639CE0}">
      <dsp:nvSpPr>
        <dsp:cNvPr id="0" name=""/>
        <dsp:cNvSpPr/>
      </dsp:nvSpPr>
      <dsp:spPr>
        <a:xfrm>
          <a:off x="5920880" y="3872328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Dominant at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4K</a:t>
          </a:r>
          <a:endParaRPr lang="zh-TW" altLang="en-US" sz="2800" kern="1200" dirty="0"/>
        </a:p>
      </dsp:txBody>
      <dsp:txXfrm>
        <a:off x="5920880" y="3872328"/>
        <a:ext cx="2192923" cy="1044448"/>
      </dsp:txXfrm>
    </dsp:sp>
    <dsp:sp modelId="{8D51D942-1FC7-844D-B84D-65C582740A41}">
      <dsp:nvSpPr>
        <dsp:cNvPr id="0" name=""/>
        <dsp:cNvSpPr/>
      </dsp:nvSpPr>
      <dsp:spPr>
        <a:xfrm>
          <a:off x="5920880" y="5163092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altLang="zh-TW" sz="2800" i="1" kern="1200" smtClean="0">
                        <a:latin typeface="Cambria Math" charset="0"/>
                      </a:rPr>
                    </m:ctrlPr>
                  </m:sSupPr>
                  <m:e>
                    <m:r>
                      <a:rPr lang="en-US" altLang="zh-TW" sz="2800" b="0" i="1" kern="1200" smtClean="0">
                        <a:latin typeface="Cambria Math" charset="0"/>
                      </a:rPr>
                      <m:t>10</m:t>
                    </m:r>
                  </m:e>
                  <m:sup>
                    <m:r>
                      <a:rPr lang="en-US" altLang="zh-TW" sz="2800" b="0" i="1" kern="1200" smtClean="0">
                        <a:latin typeface="Cambria Math" charset="0"/>
                      </a:rPr>
                      <m:t>−18</m:t>
                    </m:r>
                  </m:sup>
                </m:sSup>
                <m:r>
                  <a:rPr lang="en-US" altLang="zh-TW" sz="2800" b="0" i="1" kern="1200" smtClean="0">
                    <a:latin typeface="Cambria Math" charset="0"/>
                  </a:rPr>
                  <m:t>𝐴</m:t>
                </m:r>
              </m:oMath>
            </m:oMathPara>
          </a14:m>
          <a:endParaRPr lang="zh-TW" altLang="en-US" sz="2800" kern="1200" dirty="0"/>
        </a:p>
      </dsp:txBody>
      <dsp:txXfrm>
        <a:off x="5920880" y="5163092"/>
        <a:ext cx="2192923" cy="1044448"/>
      </dsp:txXfrm>
    </dsp:sp>
    <dsp:sp modelId="{D940CB2F-046D-6D4F-B11D-1ECC8DE0037B}">
      <dsp:nvSpPr>
        <dsp:cNvPr id="0" name=""/>
        <dsp:cNvSpPr/>
      </dsp:nvSpPr>
      <dsp:spPr>
        <a:xfrm>
          <a:off x="5920880" y="6453856"/>
          <a:ext cx="2192923" cy="10444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14eV at 4K</a:t>
          </a:r>
          <a:endParaRPr lang="zh-TW" altLang="en-US" sz="2800" kern="1200" dirty="0"/>
        </a:p>
      </dsp:txBody>
      <dsp:txXfrm>
        <a:off x="5920880" y="6453856"/>
        <a:ext cx="2192923" cy="1044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2CB87-5B48-2A46-A3AA-77281A7603DE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32B17-DFFA-5A47-A919-4E704CD91D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50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342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0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903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56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694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98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9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039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5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7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65C0-D2DF-6C4C-A1B8-B650593C2278}" type="datetimeFigureOut">
              <a:rPr kumimoji="1" lang="zh-TW" altLang="en-US" smtClean="0"/>
              <a:t>2020/1/29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6EF3-9DDC-3A4F-8981-AACD817697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30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hottky_barrier" TargetMode="External"/><Relationship Id="rId4" Type="http://schemas.openxmlformats.org/officeDocument/2006/relationships/hyperlink" Target="https://ecee.colorado.edu/~bart/book/extrinsi.htm" TargetMode="External"/><Relationship Id="rId5" Type="http://schemas.openxmlformats.org/officeDocument/2006/relationships/hyperlink" Target="https://ecee.colorado.edu/~bart/book/extrinsi.htm#charg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hermionic_emiss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Right concept:</a:t>
            </a:r>
            <a:br>
              <a:rPr kumimoji="1" lang="en-US" altLang="zh-TW" dirty="0" smtClean="0"/>
            </a:br>
            <a:r>
              <a:rPr kumimoji="1" lang="en-US" altLang="zh-TW" dirty="0" smtClean="0"/>
              <a:t>Bulk leakage current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74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77K, 4K</a:t>
            </a:r>
            <a:br>
              <a:rPr kumimoji="1" lang="en-US" altLang="zh-TW" dirty="0" smtClean="0"/>
            </a:br>
            <a:r>
              <a:rPr kumimoji="1" lang="en-US" altLang="zh-TW" dirty="0" smtClean="0"/>
              <a:t>2.Fully-depleted detector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53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right picture(fully-depleted case)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1. When the impurities pop-up with the excitation of the thermal generation</a:t>
            </a:r>
          </a:p>
          <a:p>
            <a:r>
              <a:rPr kumimoji="1" lang="en-US" altLang="zh-TW" dirty="0" smtClean="0">
                <a:sym typeface="Wingdings"/>
              </a:rPr>
              <a:t> They will go to their “Right” place to stand by, becoming the sources giving out the electric field</a:t>
            </a:r>
          </a:p>
          <a:p>
            <a:r>
              <a:rPr kumimoji="1" lang="en-US" altLang="zh-TW" dirty="0" smtClean="0">
                <a:sym typeface="Wingdings"/>
              </a:rPr>
              <a:t> There is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no “impurity” </a:t>
            </a:r>
            <a:r>
              <a:rPr kumimoji="1" lang="en-US" altLang="zh-TW" dirty="0" smtClean="0">
                <a:sym typeface="Wingdings"/>
              </a:rPr>
              <a:t>used for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giving the bulk leakage current</a:t>
            </a:r>
          </a:p>
          <a:p>
            <a:endParaRPr kumimoji="1" lang="en-US" altLang="zh-TW" dirty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In this case, the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intrinsic material </a:t>
            </a:r>
            <a:r>
              <a:rPr kumimoji="1" lang="en-US" altLang="zh-TW" dirty="0" smtClean="0">
                <a:sym typeface="Wingdings"/>
              </a:rPr>
              <a:t>will be the dominant term</a:t>
            </a:r>
          </a:p>
          <a:p>
            <a:r>
              <a:rPr kumimoji="1" lang="en-US" altLang="zh-TW" dirty="0" smtClean="0">
                <a:sym typeface="Wingdings"/>
              </a:rPr>
              <a:t> Since the intrinsic electron-hole pair given by the thermal fluctuation will become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ubiquitously</a:t>
            </a:r>
            <a:r>
              <a:rPr kumimoji="1" lang="en-US" altLang="zh-TW" dirty="0" smtClean="0">
                <a:sym typeface="Wingdings"/>
              </a:rPr>
              <a:t> and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uniformly </a:t>
            </a:r>
          </a:p>
          <a:p>
            <a:r>
              <a:rPr kumimoji="1" lang="en-US" altLang="zh-TW" dirty="0" smtClean="0">
                <a:sym typeface="Wingdings"/>
              </a:rPr>
              <a:t> It won’t be in the line of the depletion (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No potential problem </a:t>
            </a:r>
            <a:r>
              <a:rPr kumimoji="1" lang="en-US" altLang="zh-TW" dirty="0" smtClean="0">
                <a:sym typeface="Wingdings"/>
              </a:rPr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 other words: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don‘t have the sources of the impurities when the fully-depleted case happened!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In this case</a:t>
            </a:r>
          </a:p>
          <a:p>
            <a:r>
              <a:rPr kumimoji="1" lang="en-US" altLang="zh-TW" dirty="0" smtClean="0">
                <a:sym typeface="Wingdings"/>
              </a:rPr>
              <a:t> The only sources of the bulk leakage current could be </a:t>
            </a:r>
          </a:p>
          <a:p>
            <a:r>
              <a:rPr kumimoji="1" lang="en-US" altLang="zh-TW" dirty="0" smtClean="0">
                <a:sym typeface="Wingdings"/>
              </a:rPr>
              <a:t>“intrinsic semiconductor”</a:t>
            </a:r>
          </a:p>
          <a:p>
            <a:r>
              <a:rPr kumimoji="1" lang="en-US" altLang="zh-TW" dirty="0" smtClean="0">
                <a:sym typeface="Wingdings"/>
              </a:rPr>
              <a:t> Let us do some calculations!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83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Intrinsic purity concentration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For the germanium</a:t>
                </a:r>
              </a:p>
              <a:p>
                <a:endParaRPr kumimoji="1" lang="en-US" altLang="zh-TW" dirty="0" smtClean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 Depend on the temperature and effective mass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Roughly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22</m:t>
                            </m:r>
                          </m:sup>
                        </m:s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~</m:t>
                        </m:r>
                        <m:sSup>
                          <m:sSupPr>
                            <m:ctrlPr>
                              <a:rPr kumimoji="1" lang="en-US" altLang="zh-TW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23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𝑐𝑚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r>
                  <a:rPr kumimoji="1" lang="en-US" altLang="zh-TW" dirty="0" smtClean="0"/>
                  <a:t>, and it follows the distribution as the impurity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The same concept, to ionize or not to ionize with the possibility.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400" b="0" i="0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A</m:t>
                    </m:r>
                    <m:sSup>
                      <m:sSupPr>
                        <m:ctrlPr>
                          <a:rPr kumimoji="1" lang="en-US" altLang="zh-TW" sz="440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sz="4400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mr-IN" altLang="zh-TW" sz="4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</m:ctrlPr>
                          </m:fPr>
                          <m:num>
                            <m:r>
                              <a:rPr kumimoji="1" lang="en-US" altLang="zh-TW" sz="4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𝑔</m:t>
                                </m:r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, </m:t>
                                </m:r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𝐺𝑒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TW" sz="4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TW" sz="4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sym typeface="Wingding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1" lang="en-US" altLang="zh-TW" sz="4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sym typeface="Wingdings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zh-TW" sz="4400" dirty="0" smtClean="0"/>
                  <a:t> </a:t>
                </a:r>
                <a:r>
                  <a:rPr kumimoji="1" lang="en-US" altLang="zh-TW" dirty="0" smtClean="0"/>
                  <a:t>A: Intrinsic concentration</a:t>
                </a:r>
              </a:p>
              <a:p>
                <a:endParaRPr kumimoji="1" lang="zh-TW" altLang="en-US" sz="4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9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Calculations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charset="0"/>
                        <a:sym typeface="Wingdings"/>
                      </a:rPr>
                      <m:t>A</m:t>
                    </m:r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  <a:sym typeface="Wingdings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𝑔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, 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𝐺𝑒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2</m:t>
                        </m:r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∗</m:t>
                    </m:r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  <a:sym typeface="Wingdings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−0.75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2∗8.617∗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  <a:sym typeface="Wingdings"/>
                                  </a:rPr>
                                  <m:t>−5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∗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T = 300K </a:t>
                </a:r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5.01∗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</m:t>
                        </m:r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6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T = 77K   </a:t>
                </a:r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2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.84∗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−2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T = 4K     </a:t>
                </a:r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3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.184∗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−2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5</m:t>
                        </m:r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0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  <a:sym typeface="Wingdings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  <a:sym typeface="Wingdings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Basically, we can ignore this term as the statement made by many paper, the </a:t>
                </a:r>
                <a:r>
                  <a:rPr kumimoji="1" lang="en-US" altLang="zh-TW" dirty="0" smtClean="0">
                    <a:solidFill>
                      <a:srgbClr val="FF0000"/>
                    </a:solidFill>
                  </a:rPr>
                  <a:t>full-depletion detector can neglect this term.</a:t>
                </a:r>
                <a:endParaRPr kumimoji="1"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Right concept:</a:t>
            </a:r>
            <a:br>
              <a:rPr kumimoji="1" lang="en-US" altLang="zh-TW" dirty="0" smtClean="0"/>
            </a:br>
            <a:r>
              <a:rPr kumimoji="1" lang="en-US" altLang="zh-TW" dirty="0" smtClean="0"/>
              <a:t>Contact leakage current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22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Resources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https://en.wikipedia.org/wiki/Thermionic_emission</a:t>
            </a:r>
            <a:endParaRPr lang="en-US" altLang="zh-TW" dirty="0" smtClean="0"/>
          </a:p>
          <a:p>
            <a:r>
              <a:rPr kumimoji="1" lang="en-US" altLang="zh-TW" dirty="0" smtClean="0">
                <a:sym typeface="Wingdings"/>
              </a:rPr>
              <a:t> Basic rationale of the barrier formula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https://en.wikipedia.org/wiki/Schottky_barrier</a:t>
            </a:r>
            <a:endParaRPr lang="en-US" altLang="zh-TW" dirty="0" smtClean="0"/>
          </a:p>
          <a:p>
            <a:r>
              <a:rPr lang="en-US" altLang="zh-TW" dirty="0" smtClean="0">
                <a:sym typeface="Wingdings"/>
              </a:rPr>
              <a:t> Basic theory (where phi e comes from)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https://ecee.colorado.edu/~bart/book/extrinsi.htm</a:t>
            </a:r>
            <a:endParaRPr lang="en-US" altLang="zh-TW" dirty="0" smtClean="0"/>
          </a:p>
          <a:p>
            <a:r>
              <a:rPr kumimoji="1" lang="en-US" altLang="zh-TW" dirty="0" smtClean="0">
                <a:sym typeface="Wingdings"/>
              </a:rPr>
              <a:t> Fermi level will be alternated by the change of the impurity concentration</a:t>
            </a:r>
          </a:p>
          <a:p>
            <a:r>
              <a:rPr lang="en-US" altLang="zh-TW" dirty="0" smtClean="0">
                <a:hlinkClick r:id="rId5"/>
              </a:rPr>
              <a:t>https://ecee.colorado.edu/~bart/book/extrinsi.htm#charge</a:t>
            </a:r>
            <a:endParaRPr kumimoji="1" lang="en-US" altLang="zh-TW" dirty="0" smtClean="0">
              <a:sym typeface="Wingding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14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Thermionic emission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65" y="1690688"/>
            <a:ext cx="4283608" cy="122388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800"/>
            <a:ext cx="12192000" cy="6573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10" y="4088138"/>
            <a:ext cx="6676364" cy="10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Shottky</a:t>
            </a:r>
            <a:r>
              <a:rPr kumimoji="1" lang="en-US" altLang="zh-TW" dirty="0" smtClean="0"/>
              <a:t> barrier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18" y="1690688"/>
            <a:ext cx="4552364" cy="381811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8" y="5740025"/>
            <a:ext cx="4717513" cy="5918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22" y="5685782"/>
            <a:ext cx="5035844" cy="6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Mechanism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33" y="2018135"/>
            <a:ext cx="7665134" cy="3336588"/>
          </a:xfrm>
        </p:spPr>
      </p:pic>
    </p:spTree>
    <p:extLst>
      <p:ext uri="{BB962C8B-B14F-4D97-AF65-F5344CB8AC3E}">
        <p14:creationId xmlns:p14="http://schemas.microsoft.com/office/powerpoint/2010/main" val="1800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77K, 4K</a:t>
            </a:r>
            <a:br>
              <a:rPr kumimoji="1" lang="en-US" altLang="zh-TW" dirty="0" smtClean="0"/>
            </a:br>
            <a:r>
              <a:rPr kumimoji="1" lang="en-US" altLang="zh-TW" dirty="0"/>
              <a:t>1</a:t>
            </a:r>
            <a:r>
              <a:rPr kumimoji="1" lang="en-US" altLang="zh-TW" dirty="0" smtClean="0"/>
              <a:t>.Partially-depleted detector</a:t>
            </a:r>
            <a:br>
              <a:rPr kumimoji="1" lang="en-US" altLang="zh-TW" dirty="0" smtClean="0"/>
            </a:br>
            <a:r>
              <a:rPr kumimoji="1" lang="en-US" altLang="zh-TW" dirty="0" smtClean="0"/>
              <a:t>2.Fully-depleted detector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21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845147"/>
                  </p:ext>
                </p:extLst>
              </p:nvPr>
            </p:nvGraphicFramePr>
            <p:xfrm>
              <a:off x="-1739342" y="-191386"/>
              <a:ext cx="8607975" cy="74983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845147"/>
                  </p:ext>
                </p:extLst>
              </p:nvPr>
            </p:nvGraphicFramePr>
            <p:xfrm>
              <a:off x="-1739342" y="-191386"/>
              <a:ext cx="8607975" cy="74983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4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77K, 4K</a:t>
            </a:r>
            <a:br>
              <a:rPr kumimoji="1" lang="en-US" altLang="zh-TW" dirty="0" smtClean="0"/>
            </a:br>
            <a:r>
              <a:rPr kumimoji="1" lang="en-US" altLang="zh-TW" dirty="0" smtClean="0"/>
              <a:t>1.Partially-depleted detector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7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“depletion”?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This is the basic phenomenon happening in the PN-junction.</a:t>
            </a:r>
          </a:p>
          <a:p>
            <a:r>
              <a:rPr kumimoji="1" lang="en-US" altLang="zh-TW" dirty="0" smtClean="0"/>
              <a:t>The following picture is the simplest case: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1" y="3028302"/>
            <a:ext cx="4781645" cy="32835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327891"/>
            <a:ext cx="4076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 is “Bias voltage”?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65" y="1690688"/>
            <a:ext cx="7763870" cy="4037806"/>
          </a:xfrm>
        </p:spPr>
      </p:pic>
    </p:spTree>
    <p:extLst>
      <p:ext uri="{BB962C8B-B14F-4D97-AF65-F5344CB8AC3E}">
        <p14:creationId xmlns:p14="http://schemas.microsoft.com/office/powerpoint/2010/main" val="754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 our case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15" y="988160"/>
            <a:ext cx="6097598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301"/>
            <a:ext cx="3772873" cy="30311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41094" y="5716347"/>
            <a:ext cx="878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FF0000"/>
                </a:solidFill>
              </a:rPr>
              <a:t>We can do the calculation of transforming between the Electric field and voltage by applying the conservation of the energy.</a:t>
            </a:r>
          </a:p>
          <a:p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  <a:sym typeface="Wingdings"/>
              </a:rPr>
              <a:t> Depend on the geometry of the detector as well.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Let take some calculations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p-type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3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Impurity level </a:t>
                </a:r>
                <a:r>
                  <a:rPr kumimoji="1" lang="en-US" altLang="zh-TW" dirty="0" smtClean="0">
                    <a:sym typeface="Wingdings"/>
                  </a:rPr>
                  <a:t></a:t>
                </a:r>
                <a:r>
                  <a:rPr kumimoji="1" lang="en-US" altLang="zh-TW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 smtClean="0"/>
                  <a:t>]</a:t>
                </a:r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Meaning 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After getting the depletion achieved, the ”extra” impurity appears in the “Depletion region” that could be used as the Bulk current</a:t>
                </a:r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Net impurity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3</m:t>
                        </m:r>
                      </m:sup>
                    </m:sSup>
                    <m:r>
                      <a:rPr kumimoji="1" lang="en-US" altLang="zh-TW" sz="2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0.0106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62705"/>
              </a:xfrm>
              <a:prstGeom prst="rect">
                <a:avLst/>
              </a:prstGeom>
              <a:blipFill rotWithShape="0">
                <a:blip r:embed="rId2"/>
                <a:stretch>
                  <a:fillRect t="-571" r="-1019" b="-4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667"/>
            <a:ext cx="4968240" cy="4740420"/>
          </a:xfrm>
        </p:spPr>
      </p:pic>
    </p:spTree>
    <p:extLst>
      <p:ext uri="{BB962C8B-B14F-4D97-AF65-F5344CB8AC3E}">
        <p14:creationId xmlns:p14="http://schemas.microsoft.com/office/powerpoint/2010/main" val="15941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 voltage used to deplete the detector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zh-TW" alt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𝑏𝑖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 smtClean="0"/>
                  <a:t> = t  (Depletion length)</a:t>
                </a:r>
              </a:p>
              <a:p>
                <a:r>
                  <a:rPr kumimoji="1" lang="en-US" altLang="zh-TW" dirty="0" smtClean="0"/>
                  <a:t> BKG fraction: 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charset="0"/>
                      </a:rPr>
                      <m:t>1 − </m:t>
                    </m:r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𝑀𝑎𝑥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kumimoji="1" lang="en-US" altLang="zh-TW" dirty="0" smtClean="0"/>
                  <a:t>  ; Total BKG from Bulk: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* BKG fraction)</a:t>
                </a:r>
              </a:p>
              <a:p>
                <a:r>
                  <a:rPr kumimoji="1" lang="en-US" altLang="zh-TW" dirty="0" smtClean="0"/>
                  <a:t>( P is the present V, Vmax is the fully-depleted voltage)</a:t>
                </a:r>
              </a:p>
              <a:p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</a:rPr>
                      <m:t>7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7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𝐾</m:t>
                    </m:r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</m:t>
                    </m:r>
                    <m:rad>
                      <m:radPr>
                        <m:degHide m:val="on"/>
                        <m:ctrlPr>
                          <a:rPr kumimoji="1" lang="zh-TW" alt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2∗16∗8.854 ∗ 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−12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∗ 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423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1.6∗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−19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7.5∗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kumimoji="1"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kumimoji="1" lang="en-US" altLang="zh-TW" b="0" i="1" smtClean="0">
                        <a:latin typeface="Cambria Math" charset="0"/>
                      </a:rPr>
                      <m:t>=1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𝑐𝑚</m:t>
                    </m:r>
                  </m:oMath>
                </a14:m>
                <a:endParaRPr kumimoji="1" lang="en-US" altLang="zh-TW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</a:rPr>
                      <m:t>4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𝐾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  </m:t>
                    </m:r>
                    <m:rad>
                      <m:radPr>
                        <m:degHide m:val="on"/>
                        <m:ctrlPr>
                          <a:rPr kumimoji="1" lang="zh-TW" alt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2∗16∗8.854 ∗ 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</a:rPr>
                                  <m:t>−12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∗ 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1.97</m:t>
                            </m:r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1.6∗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−19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kumimoji="1" lang="en-US" altLang="zh-TW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3.5∗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kumimoji="1"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kumimoji="1" lang="en-US" altLang="zh-TW" b="0" i="1" smtClean="0">
                        <a:latin typeface="Cambria Math" charset="0"/>
                      </a:rPr>
                      <m:t>=1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𝑐𝑚</m:t>
                    </m:r>
                  </m:oMath>
                </a14:m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7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8035</TotalTime>
  <Words>892</Words>
  <Application>Microsoft Macintosh PowerPoint</Application>
  <PresentationFormat>寬螢幕</PresentationFormat>
  <Paragraphs>99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Cambria Math</vt:lpstr>
      <vt:lpstr>Mangal</vt:lpstr>
      <vt:lpstr>Wingdings</vt:lpstr>
      <vt:lpstr>新細明體</vt:lpstr>
      <vt:lpstr>Arial</vt:lpstr>
      <vt:lpstr>Office 佈景主題</vt:lpstr>
      <vt:lpstr>Right concept: Bulk leakage current</vt:lpstr>
      <vt:lpstr>77K, 4K 1.Partially-depleted detector 2.Fully-depleted detector</vt:lpstr>
      <vt:lpstr>77K, 4K 1.Partially-depleted detector</vt:lpstr>
      <vt:lpstr>What’s “depletion”?</vt:lpstr>
      <vt:lpstr>Why is “Bias voltage”?</vt:lpstr>
      <vt:lpstr>In our case</vt:lpstr>
      <vt:lpstr>Let take some calculations – p-type</vt:lpstr>
      <vt:lpstr>Charged concentration density</vt:lpstr>
      <vt:lpstr>The voltage used to deplete the detector</vt:lpstr>
      <vt:lpstr>77K, 4K 2.Fully-depleted detector</vt:lpstr>
      <vt:lpstr>The right picture(fully-depleted case)</vt:lpstr>
      <vt:lpstr>In other words:</vt:lpstr>
      <vt:lpstr>Intrinsic purity concentration</vt:lpstr>
      <vt:lpstr>Calculations</vt:lpstr>
      <vt:lpstr>Right concept: Contact leakage current</vt:lpstr>
      <vt:lpstr>Resources</vt:lpstr>
      <vt:lpstr>Thermionic emission</vt:lpstr>
      <vt:lpstr>Shottky barrier</vt:lpstr>
      <vt:lpstr>Mechanism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concept: Bulk leakage current</dc:title>
  <dc:creator>Chih-Hsiang Yeh</dc:creator>
  <cp:lastModifiedBy>Chih-Hsiang Yeh</cp:lastModifiedBy>
  <cp:revision>26</cp:revision>
  <dcterms:created xsi:type="dcterms:W3CDTF">2019-12-14T01:57:17Z</dcterms:created>
  <dcterms:modified xsi:type="dcterms:W3CDTF">2020-01-29T15:03:22Z</dcterms:modified>
</cp:coreProperties>
</file>