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4" r:id="rId2"/>
    <p:sldId id="306" r:id="rId3"/>
    <p:sldId id="307" r:id="rId4"/>
    <p:sldId id="310" r:id="rId5"/>
    <p:sldId id="308" r:id="rId6"/>
    <p:sldId id="30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769535"/>
    <a:srgbClr val="2787A0"/>
    <a:srgbClr val="2C5D98"/>
    <a:srgbClr val="1D6579"/>
    <a:srgbClr val="1F4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5" autoAdjust="0"/>
    <p:restoredTop sz="96400" autoAdjust="0"/>
  </p:normalViewPr>
  <p:slideViewPr>
    <p:cSldViewPr>
      <p:cViewPr varScale="1">
        <p:scale>
          <a:sx n="125" d="100"/>
          <a:sy n="125" d="100"/>
        </p:scale>
        <p:origin x="1953" y="10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16B08-DB7C-4AF2-A556-79E80A6CE81E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0D320-083E-4ACF-8139-F55D22F0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17C-9C0F-4C93-BF61-942341A00EED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" descr="C:\Users\위드웹\Desktop\n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17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"/>
            <a:ext cx="9143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17C-9C0F-4C93-BF61-942341A00EED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46" y="61438"/>
            <a:ext cx="1165550" cy="30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17C-9C0F-4C93-BF61-942341A00EED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AB17C-9C0F-4C93-BF61-942341A00EED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46" y="61438"/>
            <a:ext cx="1165550" cy="30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3961" y="1945707"/>
            <a:ext cx="48365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입력상자 </a:t>
            </a:r>
            <a:r>
              <a:rPr lang="ko-KR" altLang="en-US" sz="4400" b="1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사용하기</a:t>
            </a:r>
            <a:endParaRPr lang="ko-KR" altLang="en-US" sz="4400" b="1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p:pic>
        <p:nvPicPr>
          <p:cNvPr id="5" name="Picture 4" descr="C:\Users\위드웹\Desktop\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2" y="2761456"/>
            <a:ext cx="3011488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위드웹\Desktop\gg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68" y="1844824"/>
            <a:ext cx="847725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위드웹\Desktop\gewga.png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7723"/>
          <a:stretch/>
        </p:blipFill>
        <p:spPr bwMode="auto">
          <a:xfrm>
            <a:off x="5867335" y="3476752"/>
            <a:ext cx="1102574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위드웹\Desktop\gewga.png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53429"/>
          <a:stretch/>
        </p:blipFill>
        <p:spPr bwMode="auto">
          <a:xfrm rot="10800000">
            <a:off x="-2057" y="0"/>
            <a:ext cx="1102574" cy="245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819271"/>
            <a:ext cx="1382559" cy="3558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357" y="2769029"/>
            <a:ext cx="55998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b="1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  <a:p>
            <a:endParaRPr lang="en-US" altLang="ko-KR" sz="3200" b="1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  <a:p>
            <a:r>
              <a:rPr lang="ko-KR" altLang="en-US" sz="2400" b="1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컴퓨터공학과 최상일</a:t>
            </a:r>
            <a:endParaRPr lang="ko-KR" altLang="en-US" sz="2400" b="1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19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화면 구성</a:t>
            </a:r>
            <a:endParaRPr lang="ko-KR" altLang="en-US" sz="3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8303" r="25411" b="29799"/>
          <a:stretch/>
        </p:blipFill>
        <p:spPr>
          <a:xfrm>
            <a:off x="361214" y="836712"/>
            <a:ext cx="8649724" cy="59046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사각형 설명선 9"/>
          <p:cNvSpPr/>
          <p:nvPr/>
        </p:nvSpPr>
        <p:spPr>
          <a:xfrm>
            <a:off x="6228184" y="2420888"/>
            <a:ext cx="914400" cy="288032"/>
          </a:xfrm>
          <a:prstGeom prst="wedgeRectCallout">
            <a:avLst>
              <a:gd name="adj1" fmla="val -157197"/>
              <a:gd name="adj2" fmla="val 122441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</a:rPr>
              <a:t>Plain Text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6300192" y="3356992"/>
            <a:ext cx="914400" cy="288032"/>
          </a:xfrm>
          <a:prstGeom prst="wedgeRectCallout">
            <a:avLst>
              <a:gd name="adj1" fmla="val -101952"/>
              <a:gd name="adj2" fmla="val 149081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</a:rPr>
              <a:t>Button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6249070" y="4578002"/>
            <a:ext cx="914400" cy="288032"/>
          </a:xfrm>
          <a:prstGeom prst="wedgeRectCallout">
            <a:avLst>
              <a:gd name="adj1" fmla="val -101952"/>
              <a:gd name="adj2" fmla="val 149081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</a:rPr>
              <a:t>TextView</a:t>
            </a:r>
            <a:endParaRPr lang="ko-KR" altLang="en-US" sz="1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32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속성 변경</a:t>
            </a:r>
            <a:endParaRPr lang="ko-KR" altLang="en-US" sz="3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577" y="2204864"/>
            <a:ext cx="23509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smtClean="0"/>
              <a:t>&lt;Plain Text&gt;</a:t>
            </a:r>
          </a:p>
          <a:p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 b="1" smtClean="0"/>
              <a:t>id</a:t>
            </a:r>
            <a:r>
              <a:rPr lang="en-US" altLang="ko-KR" smtClean="0"/>
              <a:t>: “input”</a:t>
            </a:r>
          </a:p>
          <a:p>
            <a:pPr marL="285750" indent="-285750">
              <a:buFontTx/>
              <a:buChar char="-"/>
            </a:pPr>
            <a:r>
              <a:rPr lang="en-US" altLang="ko-KR" b="1" smtClean="0"/>
              <a:t>hint</a:t>
            </a:r>
            <a:r>
              <a:rPr lang="en-US" altLang="ko-KR" smtClean="0"/>
              <a:t>: “</a:t>
            </a:r>
            <a:r>
              <a:rPr lang="ko-KR" altLang="en-US" smtClean="0"/>
              <a:t>이름 입력</a:t>
            </a:r>
            <a:r>
              <a:rPr lang="en-US" altLang="ko-KR" smtClean="0"/>
              <a:t>“</a:t>
            </a:r>
          </a:p>
          <a:p>
            <a:pPr marL="285750" indent="-285750">
              <a:buFontTx/>
              <a:buChar char="-"/>
            </a:pPr>
            <a:r>
              <a:rPr lang="en-US" altLang="ko-KR" b="1" smtClean="0"/>
              <a:t>text</a:t>
            </a:r>
            <a:r>
              <a:rPr lang="en-US" altLang="ko-KR" smtClean="0"/>
              <a:t>: </a:t>
            </a:r>
            <a:r>
              <a:rPr lang="ko-KR" altLang="en-US" smtClean="0"/>
              <a:t>기존 값 삭제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82300" y="2204864"/>
            <a:ext cx="321972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smtClean="0"/>
              <a:t>&lt;Button&gt;</a:t>
            </a:r>
          </a:p>
          <a:p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 b="1" smtClean="0"/>
              <a:t>id</a:t>
            </a:r>
            <a:r>
              <a:rPr lang="en-US" altLang="ko-KR" smtClean="0"/>
              <a:t>: “button”</a:t>
            </a:r>
          </a:p>
          <a:p>
            <a:pPr marL="285750" indent="-285750">
              <a:buFontTx/>
              <a:buChar char="-"/>
            </a:pPr>
            <a:r>
              <a:rPr lang="en-US" altLang="ko-KR" b="1" smtClean="0"/>
              <a:t>text</a:t>
            </a:r>
            <a:r>
              <a:rPr lang="en-US" altLang="ko-KR" smtClean="0"/>
              <a:t>: “</a:t>
            </a:r>
            <a:r>
              <a:rPr lang="ko-KR" altLang="en-US" smtClean="0"/>
              <a:t>입력한 값 보여주기</a:t>
            </a:r>
            <a:r>
              <a:rPr lang="en-US" altLang="ko-KR" smtClean="0"/>
              <a:t>”</a:t>
            </a:r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62425" y="2204864"/>
            <a:ext cx="231403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smtClean="0"/>
              <a:t>&lt;TextView&gt;</a:t>
            </a:r>
          </a:p>
          <a:p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 b="1" smtClean="0"/>
              <a:t>id</a:t>
            </a:r>
            <a:r>
              <a:rPr lang="en-US" altLang="ko-KR" smtClean="0"/>
              <a:t>: “output”</a:t>
            </a:r>
          </a:p>
          <a:p>
            <a:pPr marL="285750" indent="-285750">
              <a:buFontTx/>
              <a:buChar char="-"/>
            </a:pPr>
            <a:r>
              <a:rPr lang="en-US" altLang="ko-KR" b="1" smtClean="0"/>
              <a:t>text</a:t>
            </a:r>
            <a:r>
              <a:rPr lang="en-US" altLang="ko-KR" smtClean="0"/>
              <a:t>: “</a:t>
            </a:r>
            <a:r>
              <a:rPr lang="ko-KR" altLang="en-US" smtClean="0"/>
              <a:t>결과</a:t>
            </a:r>
            <a:r>
              <a:rPr lang="en-US" altLang="ko-KR" smtClean="0"/>
              <a:t>: ”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b="1" smtClean="0"/>
              <a:t>textSize</a:t>
            </a:r>
            <a:r>
              <a:rPr lang="en-US" altLang="ko-KR" smtClean="0"/>
              <a:t>: 50sp</a:t>
            </a:r>
          </a:p>
          <a:p>
            <a:pPr marL="285750" indent="-285750">
              <a:buFontTx/>
              <a:buChar char="-"/>
            </a:pPr>
            <a:r>
              <a:rPr lang="en-US" altLang="ko-KR" b="1" smtClean="0"/>
              <a:t>textColor</a:t>
            </a:r>
            <a:r>
              <a:rPr lang="en-US" altLang="ko-KR" smtClean="0"/>
              <a:t>: </a:t>
            </a:r>
            <a:r>
              <a:rPr lang="ko-KR" altLang="en-US" smtClean="0"/>
              <a:t>파란색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12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6476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뷰바인딩</a:t>
            </a:r>
            <a:r>
              <a:rPr lang="en-US" altLang="ko-KR" sz="3200" b="1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: </a:t>
            </a:r>
            <a:r>
              <a:rPr lang="ko-KR" altLang="en-US" sz="3200" b="1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그래들 파일</a:t>
            </a:r>
            <a:r>
              <a:rPr lang="en-US" altLang="ko-KR" sz="3200" b="1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(Module)</a:t>
            </a:r>
            <a:r>
              <a:rPr lang="ko-KR" altLang="en-US" sz="3200" b="1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 수정</a:t>
            </a:r>
            <a:endParaRPr lang="ko-KR" altLang="en-US" sz="3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67544" y="1340768"/>
            <a:ext cx="8152378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latin typeface="Arial" panose="020B0604020202020204" pitchFamily="34" charset="0"/>
              </a:rPr>
              <a:t>android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latin typeface="Arial" panose="020B0604020202020204" pitchFamily="34" charset="0"/>
              </a:rPr>
              <a:t>    compileSdk 31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latin typeface="Arial" panose="020B0604020202020204" pitchFamily="34" charset="0"/>
              </a:rPr>
              <a:t>    </a:t>
            </a:r>
            <a:r>
              <a:rPr lang="en-US" altLang="ko-KR" sz="2400">
                <a:solidFill>
                  <a:srgbClr val="FF0000"/>
                </a:solidFill>
                <a:latin typeface="Arial" panose="020B0604020202020204" pitchFamily="34" charset="0"/>
              </a:rPr>
              <a:t>buildFeatures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FF0000"/>
                </a:solidFill>
                <a:latin typeface="Arial" panose="020B0604020202020204" pitchFamily="34" charset="0"/>
              </a:rPr>
              <a:t>        viewBinding = true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FF0000"/>
                </a:solidFill>
                <a:latin typeface="Arial" panose="020B0604020202020204" pitchFamily="34" charset="0"/>
              </a:rPr>
              <a:t>    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latin typeface="Arial" panose="020B0604020202020204" pitchFamily="34" charset="0"/>
              </a:rPr>
              <a:t>    defaultConfig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latin typeface="Arial" panose="020B0604020202020204" pitchFamily="34" charset="0"/>
              </a:rPr>
              <a:t>        applicationId "com.example.eventhandling"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latin typeface="Arial" panose="020B0604020202020204" pitchFamily="34" charset="0"/>
              </a:rPr>
              <a:t>        minSdk 21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latin typeface="Arial" panose="020B0604020202020204" pitchFamily="34" charset="0"/>
              </a:rPr>
              <a:t>        targetSdk 31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latin typeface="Arial" panose="020B0604020202020204" pitchFamily="34" charset="0"/>
              </a:rPr>
              <a:t>        versionCode 1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latin typeface="Arial" panose="020B0604020202020204" pitchFamily="34" charset="0"/>
              </a:rPr>
              <a:t>        versionName "1.0</a:t>
            </a:r>
            <a:r>
              <a:rPr lang="en-US" altLang="ko-KR" sz="2400" smtClean="0">
                <a:latin typeface="Arial" panose="020B0604020202020204" pitchFamily="34" charset="0"/>
              </a:rPr>
              <a:t>"</a:t>
            </a:r>
            <a:endParaRPr lang="en-US" altLang="ko-KR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1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코드 입력</a:t>
            </a:r>
            <a:endParaRPr lang="ko-KR" altLang="en-US" sz="3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539552" y="1639833"/>
            <a:ext cx="8064896" cy="397031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ko-KR" sz="1800" smtClean="0">
                <a:solidFill>
                  <a:srgbClr val="0033B3"/>
                </a:solidFill>
                <a:latin typeface="Arial Unicode MS"/>
                <a:ea typeface="JetBrains Mono"/>
              </a:rPr>
              <a:t>class </a:t>
            </a:r>
            <a:r>
              <a:rPr lang="ko-KR" altLang="ko-KR" sz="1800" smtClean="0">
                <a:solidFill>
                  <a:srgbClr val="000000"/>
                </a:solidFill>
                <a:latin typeface="Arial Unicode MS"/>
                <a:ea typeface="JetBrains Mono"/>
              </a:rPr>
              <a:t>MainActivity </a:t>
            </a:r>
            <a:r>
              <a:rPr lang="ko-KR" altLang="ko-KR" sz="1800" smtClean="0">
                <a:solidFill>
                  <a:srgbClr val="080808"/>
                </a:solidFill>
                <a:latin typeface="Arial Unicode MS"/>
                <a:ea typeface="JetBrains Mono"/>
              </a:rPr>
              <a:t>: AppCompatActivity() {</a:t>
            </a:r>
            <a:br>
              <a:rPr lang="ko-KR" altLang="ko-KR" sz="1800" smtClean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ko-KR" altLang="ko-KR" sz="1800" smtClean="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1800" smtClean="0">
                <a:solidFill>
                  <a:srgbClr val="0033B3"/>
                </a:solidFill>
                <a:latin typeface="Arial Unicode MS"/>
                <a:ea typeface="JetBrains Mono"/>
              </a:rPr>
              <a:t>override fun </a:t>
            </a:r>
            <a:r>
              <a:rPr lang="ko-KR" altLang="ko-KR" sz="1800" smtClean="0">
                <a:solidFill>
                  <a:srgbClr val="00627A"/>
                </a:solidFill>
                <a:latin typeface="Arial Unicode MS"/>
                <a:ea typeface="JetBrains Mono"/>
              </a:rPr>
              <a:t>onCreate</a:t>
            </a:r>
            <a:r>
              <a:rPr lang="ko-KR" altLang="ko-KR" sz="1800" smtClean="0">
                <a:solidFill>
                  <a:srgbClr val="080808"/>
                </a:solidFill>
                <a:latin typeface="Arial Unicode MS"/>
                <a:ea typeface="JetBrains Mono"/>
              </a:rPr>
              <a:t>(savedInstanceState: </a:t>
            </a:r>
            <a:r>
              <a:rPr lang="ko-KR" altLang="ko-KR" sz="1800" smtClean="0">
                <a:solidFill>
                  <a:srgbClr val="000000"/>
                </a:solidFill>
                <a:latin typeface="Arial Unicode MS"/>
                <a:ea typeface="JetBrains Mono"/>
              </a:rPr>
              <a:t>Bundle</a:t>
            </a:r>
            <a:r>
              <a:rPr lang="ko-KR" altLang="ko-KR" sz="1800" smtClean="0">
                <a:solidFill>
                  <a:srgbClr val="080808"/>
                </a:solidFill>
                <a:latin typeface="Arial Unicode MS"/>
                <a:ea typeface="JetBrains Mono"/>
              </a:rPr>
              <a:t>?) {</a:t>
            </a:r>
            <a:br>
              <a:rPr lang="ko-KR" altLang="ko-KR" sz="1800" smtClean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ko-KR" altLang="ko-KR" sz="1800" smtClean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1800" smtClean="0">
                <a:solidFill>
                  <a:srgbClr val="0033B3"/>
                </a:solidFill>
                <a:latin typeface="Arial Unicode MS"/>
                <a:ea typeface="JetBrains Mono"/>
              </a:rPr>
              <a:t>super</a:t>
            </a:r>
            <a:r>
              <a:rPr lang="ko-KR" altLang="ko-KR" sz="1800" smtClean="0">
                <a:solidFill>
                  <a:srgbClr val="080808"/>
                </a:solidFill>
                <a:latin typeface="Arial Unicode MS"/>
                <a:ea typeface="JetBrains Mono"/>
              </a:rPr>
              <a:t>.onCreate(savedInstanceState)</a:t>
            </a:r>
            <a:br>
              <a:rPr lang="ko-KR" altLang="ko-KR" sz="1800" smtClean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ko-KR" altLang="ko-KR" sz="1800" smtClean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1800" strike="sngStrike" smtClean="0">
                <a:solidFill>
                  <a:srgbClr val="080808"/>
                </a:solidFill>
                <a:latin typeface="Arial Unicode MS"/>
                <a:ea typeface="JetBrains Mono"/>
              </a:rPr>
              <a:t>setContentView(</a:t>
            </a:r>
            <a:r>
              <a:rPr lang="ko-KR" altLang="ko-KR" sz="1800" strike="sngStrike" smtClean="0">
                <a:solidFill>
                  <a:srgbClr val="000000"/>
                </a:solidFill>
                <a:latin typeface="Arial Unicode MS"/>
                <a:ea typeface="JetBrains Mono"/>
              </a:rPr>
              <a:t>R</a:t>
            </a:r>
            <a:r>
              <a:rPr lang="ko-KR" altLang="ko-KR" sz="1800" strike="sngStrike" smtClean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ko-KR" altLang="ko-KR" sz="1800" strike="sngStrike" smtClean="0">
                <a:solidFill>
                  <a:srgbClr val="000000"/>
                </a:solidFill>
                <a:latin typeface="Arial Unicode MS"/>
                <a:ea typeface="JetBrains Mono"/>
              </a:rPr>
              <a:t>layout</a:t>
            </a:r>
            <a:r>
              <a:rPr lang="ko-KR" altLang="ko-KR" sz="1800" strike="sngStrike" smtClean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ko-KR" altLang="ko-KR" sz="1800" i="1" strike="sngStrike" smtClean="0">
                <a:solidFill>
                  <a:srgbClr val="871094"/>
                </a:solidFill>
                <a:latin typeface="Arial Unicode MS"/>
                <a:ea typeface="JetBrains Mono"/>
              </a:rPr>
              <a:t>activity_main</a:t>
            </a:r>
            <a:r>
              <a:rPr lang="ko-KR" altLang="ko-KR" sz="1800" strike="sngStrike" smtClean="0">
                <a:solidFill>
                  <a:srgbClr val="080808"/>
                </a:solidFill>
                <a:latin typeface="Arial Unicode MS"/>
                <a:ea typeface="JetBrains Mono"/>
              </a:rPr>
              <a:t>)</a:t>
            </a:r>
            <a:endParaRPr lang="en-US" altLang="ko-KR" sz="1800" strike="sngStrike" smtClean="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 smtClean="0">
                <a:solidFill>
                  <a:srgbClr val="080808"/>
                </a:solidFill>
                <a:latin typeface="Arial Unicode MS"/>
                <a:ea typeface="JetBrains Mono"/>
              </a:rPr>
              <a:t>        val </a:t>
            </a:r>
            <a:r>
              <a:rPr lang="en-US" altLang="ko-KR" sz="1800" b="1">
                <a:solidFill>
                  <a:srgbClr val="080808"/>
                </a:solidFill>
                <a:latin typeface="Arial Unicode MS"/>
                <a:ea typeface="JetBrains Mono"/>
              </a:rPr>
              <a:t>binding = ActivityMainBinding.inflate(layoutInflater)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solidFill>
                  <a:srgbClr val="080808"/>
                </a:solidFill>
                <a:latin typeface="Arial Unicode MS"/>
                <a:ea typeface="JetBrains Mono"/>
              </a:rPr>
              <a:t>        setContentView(binding.root)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ko-KR" sz="1800" smtClean="0">
                <a:solidFill>
                  <a:srgbClr val="080808"/>
                </a:solidFill>
                <a:latin typeface="Arial Unicode MS"/>
                <a:ea typeface="JetBrains Mono"/>
              </a:rPr>
              <a:t/>
            </a:r>
            <a:br>
              <a:rPr lang="ko-KR" altLang="ko-KR" sz="1800" smtClean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ko-KR" altLang="ko-KR" sz="1800" smtClean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ko-KR" sz="1800" smtClean="0">
                <a:solidFill>
                  <a:srgbClr val="080808"/>
                </a:solidFill>
                <a:latin typeface="Arial Unicode MS"/>
                <a:ea typeface="JetBrains Mono"/>
              </a:rPr>
              <a:t> binding.button.setOnClickListener </a:t>
            </a:r>
            <a:r>
              <a:rPr lang="en-US" altLang="ko-KR" sz="1800">
                <a:solidFill>
                  <a:srgbClr val="080808"/>
                </a:solidFill>
                <a:latin typeface="Arial Unicode MS"/>
                <a:ea typeface="JetBrains Mono"/>
              </a:rPr>
              <a:t>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>
                <a:solidFill>
                  <a:srgbClr val="080808"/>
                </a:solidFill>
                <a:latin typeface="Arial Unicode MS"/>
                <a:ea typeface="JetBrains Mono"/>
              </a:rPr>
              <a:t>           val input = </a:t>
            </a:r>
            <a:r>
              <a:rPr lang="en-US" altLang="ko-KR" sz="1800" smtClean="0">
                <a:solidFill>
                  <a:srgbClr val="080808"/>
                </a:solidFill>
                <a:latin typeface="Arial Unicode MS"/>
                <a:ea typeface="JetBrains Mono"/>
              </a:rPr>
              <a:t>binding.input.text.toString</a:t>
            </a:r>
            <a:r>
              <a:rPr lang="en-US" altLang="ko-KR" sz="1800">
                <a:solidFill>
                  <a:srgbClr val="080808"/>
                </a:solidFill>
                <a:latin typeface="Arial Unicode MS"/>
                <a:ea typeface="JetBrains Mono"/>
              </a:rPr>
              <a:t>()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>
                <a:solidFill>
                  <a:srgbClr val="080808"/>
                </a:solidFill>
                <a:latin typeface="Arial Unicode MS"/>
                <a:ea typeface="JetBrains Mono"/>
              </a:rPr>
              <a:t>            </a:t>
            </a:r>
            <a:r>
              <a:rPr lang="en-US" altLang="ko-KR" sz="1800" smtClean="0">
                <a:solidFill>
                  <a:srgbClr val="080808"/>
                </a:solidFill>
                <a:latin typeface="Arial Unicode MS"/>
                <a:ea typeface="JetBrains Mono"/>
              </a:rPr>
              <a:t>binding.output.text </a:t>
            </a:r>
            <a:r>
              <a:rPr lang="en-US" altLang="ko-KR" sz="1800">
                <a:solidFill>
                  <a:srgbClr val="080808"/>
                </a:solidFill>
                <a:latin typeface="Arial Unicode MS"/>
                <a:ea typeface="JetBrains Mono"/>
              </a:rPr>
              <a:t>= "</a:t>
            </a:r>
            <a:r>
              <a:rPr lang="ko-KR" altLang="en-US" sz="1800">
                <a:solidFill>
                  <a:srgbClr val="080808"/>
                </a:solidFill>
                <a:latin typeface="Arial Unicode MS"/>
                <a:ea typeface="JetBrains Mono"/>
              </a:rPr>
              <a:t>결과 </a:t>
            </a:r>
            <a:r>
              <a:rPr lang="en-US" altLang="ko-KR" sz="1800">
                <a:solidFill>
                  <a:srgbClr val="080808"/>
                </a:solidFill>
                <a:latin typeface="Arial Unicode MS"/>
                <a:ea typeface="JetBrains Mono"/>
              </a:rPr>
              <a:t>: $input"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>
                <a:solidFill>
                  <a:srgbClr val="080808"/>
                </a:solidFill>
                <a:latin typeface="Arial Unicode MS"/>
                <a:ea typeface="JetBrains Mono"/>
              </a:rPr>
              <a:t>        }</a:t>
            </a:r>
            <a:r>
              <a:rPr lang="ko-KR" altLang="ko-KR" sz="1800" b="1" smtClean="0">
                <a:solidFill>
                  <a:srgbClr val="080808"/>
                </a:solidFill>
                <a:latin typeface="Arial Unicode MS"/>
                <a:ea typeface="JetBrains Mono"/>
              </a:rPr>
              <a:t/>
            </a:r>
            <a:br>
              <a:rPr lang="ko-KR" altLang="ko-KR" sz="1800" b="1" smtClean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ko-KR" altLang="ko-KR" sz="1800" b="1" smtClean="0">
                <a:solidFill>
                  <a:srgbClr val="080808"/>
                </a:solidFill>
                <a:latin typeface="Arial Unicode MS"/>
                <a:ea typeface="JetBrains Mono"/>
              </a:rPr>
              <a:t/>
            </a:r>
            <a:br>
              <a:rPr lang="ko-KR" altLang="ko-KR" sz="1800" b="1" smtClean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ko-KR" altLang="ko-KR" sz="1800" b="1" smtClean="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1800" smtClean="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br>
              <a:rPr lang="ko-KR" altLang="ko-KR" sz="1800" smtClean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ko-KR" altLang="ko-KR" sz="1800" smtClean="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endParaRPr lang="ko-KR" altLang="ko-KR" sz="2800" smtClean="0"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7624" y="3501008"/>
            <a:ext cx="4608512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80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실행 결과</a:t>
            </a:r>
            <a:endParaRPr lang="ko-KR" altLang="en-US" sz="3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71" l="6752" r="94695">
                        <a14:foregroundMark x1="23473" y1="25022" x2="23473" y2="25022"/>
                        <a14:foregroundMark x1="19775" y1="16594" x2="19775" y2="16594"/>
                        <a14:foregroundMark x1="44212" y1="35187" x2="44212" y2="35187"/>
                        <a14:foregroundMark x1="72508" y1="37098" x2="72508" y2="37098"/>
                        <a14:foregroundMark x1="72508" y1="37098" x2="72508" y2="37098"/>
                        <a14:foregroundMark x1="72508" y1="37098" x2="72508" y2="37098"/>
                        <a14:foregroundMark x1="72508" y1="37098" x2="72508" y2="37098"/>
                        <a14:foregroundMark x1="72508" y1="37098" x2="72508" y2="37098"/>
                        <a14:foregroundMark x1="73473" y1="51868" x2="73473" y2="51868"/>
                        <a14:foregroundMark x1="50804" y1="59861" x2="50804" y2="59861"/>
                        <a14:foregroundMark x1="24920" y1="55430" x2="24920" y2="55430"/>
                        <a14:foregroundMark x1="21704" y1="42572" x2="21704" y2="42572"/>
                        <a14:foregroundMark x1="37138" y1="45960" x2="37138" y2="45960"/>
                        <a14:foregroundMark x1="33762" y1="54387" x2="33762" y2="54996"/>
                        <a14:foregroundMark x1="34566" y1="60035" x2="34566" y2="60035"/>
                        <a14:foregroundMark x1="34727" y1="66464" x2="34727" y2="66464"/>
                        <a14:foregroundMark x1="36977" y1="61859" x2="36977" y2="61859"/>
                        <a14:foregroundMark x1="67524" y1="63771" x2="67524" y2="63771"/>
                        <a14:foregroundMark x1="67042" y1="63510" x2="30386" y2="66290"/>
                        <a14:foregroundMark x1="49678" y1="61599" x2="49678" y2="61599"/>
                        <a14:foregroundMark x1="43891" y1="62989" x2="43891" y2="62989"/>
                        <a14:foregroundMark x1="10289" y1="19288" x2="88585" y2="81234"/>
                        <a14:foregroundMark x1="19293" y1="50652" x2="19293" y2="50652"/>
                        <a14:foregroundMark x1="26527" y1="29279" x2="26527" y2="29279"/>
                        <a14:foregroundMark x1="16881" y1="29279" x2="16881" y2="29279"/>
                        <a14:foregroundMark x1="39871" y1="24674" x2="39871" y2="24674"/>
                        <a14:foregroundMark x1="39871" y1="24674" x2="41479" y2="24587"/>
                        <a14:foregroundMark x1="41479" y1="24587" x2="41479" y2="24587"/>
                        <a14:foregroundMark x1="88907" y1="25456" x2="88585" y2="25109"/>
                        <a14:foregroundMark x1="88585" y1="25109" x2="88585" y2="25109"/>
                        <a14:foregroundMark x1="70418" y1="24848" x2="70418" y2="24848"/>
                        <a14:foregroundMark x1="69293" y1="25891" x2="69293" y2="25891"/>
                        <a14:foregroundMark x1="68810" y1="26064" x2="68006" y2="27889"/>
                        <a14:foregroundMark x1="68006" y1="27889" x2="68006" y2="27889"/>
                        <a14:foregroundMark x1="68006" y1="28584" x2="68328" y2="29974"/>
                        <a14:foregroundMark x1="68328" y1="29974" x2="68971" y2="30756"/>
                        <a14:foregroundMark x1="69293" y1="30843" x2="69775" y2="35100"/>
                        <a14:foregroundMark x1="70096" y1="35274" x2="70096" y2="35274"/>
                        <a14:foregroundMark x1="52733" y1="45004" x2="52733" y2="45004"/>
                        <a14:foregroundMark x1="51768" y1="45526" x2="51768" y2="45526"/>
                        <a14:foregroundMark x1="51608" y1="45873" x2="51608" y2="45873"/>
                        <a14:foregroundMark x1="51608" y1="45873" x2="51608" y2="45873"/>
                        <a14:foregroundMark x1="10129" y1="29192" x2="10129" y2="29192"/>
                        <a14:foregroundMark x1="11736" y1="29105" x2="37138" y2="81581"/>
                        <a14:foregroundMark x1="20740" y1="52737" x2="10611" y2="81755"/>
                        <a14:foregroundMark x1="53537" y1="65856" x2="80064" y2="81842"/>
                        <a14:foregroundMark x1="41158" y1="43267" x2="88746" y2="19548"/>
                        <a14:foregroundMark x1="47267" y1="36751" x2="47106" y2="19548"/>
                        <a14:foregroundMark x1="51608" y1="40573" x2="88264" y2="47958"/>
                        <a14:foregroundMark x1="65595" y1="46047" x2="88585" y2="751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15816" y="836711"/>
            <a:ext cx="3240360" cy="599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3522</TotalTime>
  <Words>174</Words>
  <Application>Microsoft Office PowerPoint</Application>
  <PresentationFormat>화면 슬라이드 쇼(4:3)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Arial Unicode MS</vt:lpstr>
      <vt:lpstr>JetBrains Mono</vt:lpstr>
      <vt:lpstr>맑은 고딕</vt:lpstr>
      <vt:lpstr>코어 고딕 E 9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위드웹</dc:creator>
  <cp:lastModifiedBy>schoi</cp:lastModifiedBy>
  <cp:revision>285</cp:revision>
  <dcterms:created xsi:type="dcterms:W3CDTF">2013-03-13T02:07:51Z</dcterms:created>
  <dcterms:modified xsi:type="dcterms:W3CDTF">2022-09-07T02:41:10Z</dcterms:modified>
</cp:coreProperties>
</file>