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61" r:id="rId2"/>
  </p:sldMasterIdLst>
  <p:notesMasterIdLst>
    <p:notesMasterId r:id="rId20"/>
  </p:notesMasterIdLst>
  <p:sldIdLst>
    <p:sldId id="256" r:id="rId3"/>
    <p:sldId id="298" r:id="rId4"/>
    <p:sldId id="297" r:id="rId5"/>
    <p:sldId id="296" r:id="rId6"/>
    <p:sldId id="295" r:id="rId7"/>
    <p:sldId id="294" r:id="rId8"/>
    <p:sldId id="293" r:id="rId9"/>
    <p:sldId id="292" r:id="rId10"/>
    <p:sldId id="291" r:id="rId11"/>
    <p:sldId id="300" r:id="rId12"/>
    <p:sldId id="299" r:id="rId13"/>
    <p:sldId id="303" r:id="rId14"/>
    <p:sldId id="302" r:id="rId15"/>
    <p:sldId id="301" r:id="rId16"/>
    <p:sldId id="306" r:id="rId17"/>
    <p:sldId id="305" r:id="rId18"/>
    <p:sldId id="30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AEA603C-35E0-8FE9-B862-3754CA3F0CE4}" v="10" dt="2023-10-18T01:53:58.483"/>
    <p1510:client id="{3BFC1B12-FD2E-891C-12FB-21FA693941FD}" v="148" dt="2023-10-09T06:05:23.560"/>
    <p1510:client id="{470444A2-A379-B285-BC13-B11ED1E0ED4A}" v="786" dt="2023-10-14T13:49:13.369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67C0B0D-C30B-3EF5-4EF6-2FC921BC394D}" v="11" dt="2023-10-18T17:45:54.129"/>
    <p1510:client id="{6A51932C-B20A-5D30-8747-0BCD19DC62A1}" v="9" dt="2023-10-11T09:54:46.279"/>
    <p1510:client id="{6EF0F287-BEA8-C243-9331-B56C17DDBFED}" v="445" dt="2023-10-02T17:20:15.006"/>
    <p1510:client id="{70E0E24E-FF3F-26D5-B72C-DB3E12EA538D}" v="12" dt="2023-11-01T06:44:35.682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84BB8318-8294-38B2-9925-8D5AF5E4EA55}" v="14" dt="2023-10-18T07:08:46.920"/>
    <p1510:client id="{879C1079-620B-5987-73B5-737F11730209}" v="25" dt="2023-11-10T13:50:57.416"/>
    <p1510:client id="{8DEFDE93-062A-B576-ADFE-D53075F17C58}" v="27" dt="2023-10-18T07:08:28.888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0EE90BD-9280-E695-71D3-87CC1EB13701}" v="12" dt="2023-10-13T13:07:19.885"/>
    <p1510:client id="{A12B71A6-10AE-CD32-1569-95EBF3C83929}" v="1039" dt="2023-09-13T12:17:27.676"/>
    <p1510:client id="{A85D61C4-4B8E-F222-0F8C-5AFEC06BB9BB}" v="1322" dt="2023-10-18T07:55:10.098"/>
    <p1510:client id="{AADF3586-FCFC-6D54-0B70-9A6C8CA600CC}" v="22" dt="2023-11-05T12:05:51.118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E35266DE-A848-E857-98D6-ED96264C0418}" v="3" dt="2023-11-01T06:42:58.459"/>
    <p1510:client id="{E6BB405D-F646-ED35-029D-AF8002BDF50A}" v="2229" dt="2023-10-18T09:33:05.506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A0EE90BD-9280-E695-71D3-87CC1EB13701}"/>
    <pc:docChg chg="modSld">
      <pc:chgData name="강남오" userId="S::209324@ms.kmu.ac.kr::a00b3978-0e9c-43f4-a757-7a2abcd99c03" providerId="AD" clId="Web-{A0EE90BD-9280-E695-71D3-87CC1EB13701}" dt="2023-10-13T13:07:13.510" v="10" actId="20577"/>
      <pc:docMkLst>
        <pc:docMk/>
      </pc:docMkLst>
      <pc:sldChg chg="modSp">
        <pc:chgData name="강남오" userId="S::209324@ms.kmu.ac.kr::a00b3978-0e9c-43f4-a757-7a2abcd99c03" providerId="AD" clId="Web-{A0EE90BD-9280-E695-71D3-87CC1EB13701}" dt="2023-10-13T13:07:13.510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0EE90BD-9280-E695-71D3-87CC1EB13701}" dt="2023-10-13T13:07:13.510" v="1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8DEFDE93-062A-B576-ADFE-D53075F17C58}"/>
    <pc:docChg chg="addSld modSld">
      <pc:chgData name="강남오" userId="S::209324@ms.kmu.ac.kr::a00b3978-0e9c-43f4-a757-7a2abcd99c03" providerId="AD" clId="Web-{8DEFDE93-062A-B576-ADFE-D53075F17C58}" dt="2023-10-18T07:08:28.888" v="26" actId="20577"/>
      <pc:docMkLst>
        <pc:docMk/>
      </pc:docMkLst>
      <pc:sldChg chg="modSp">
        <pc:chgData name="강남오" userId="S::209324@ms.kmu.ac.kr::a00b3978-0e9c-43f4-a757-7a2abcd99c03" providerId="AD" clId="Web-{8DEFDE93-062A-B576-ADFE-D53075F17C58}" dt="2023-10-18T07:08:28.888" v="2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DEFDE93-062A-B576-ADFE-D53075F17C58}" dt="2023-10-18T07:08:28.888" v="2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add replId">
        <pc:chgData name="강남오" userId="S::209324@ms.kmu.ac.kr::a00b3978-0e9c-43f4-a757-7a2abcd99c03" providerId="AD" clId="Web-{8DEFDE93-062A-B576-ADFE-D53075F17C58}" dt="2023-10-18T07:03:01.202" v="3"/>
        <pc:sldMkLst>
          <pc:docMk/>
          <pc:sldMk cId="3262369097" sldId="287"/>
        </pc:sldMkLst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87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87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87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782490934" sldId="214748367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2676990481" sldId="214748368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482969201" sldId="214748368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3448170776" sldId="214748368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1575996089" sldId="214748368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783670748" sldId="214748368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917570215" sldId="214748368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87"/>
            <pc:sldLayoutMk cId="1207370085" sldId="2147483686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E35266DE-A848-E857-98D6-ED96264C0418}"/>
    <pc:docChg chg="modSld">
      <pc:chgData name="강남오" userId="S::209324@ms.kmu.ac.kr::a00b3978-0e9c-43f4-a757-7a2abcd99c03" providerId="AD" clId="Web-{E35266DE-A848-E857-98D6-ED96264C0418}" dt="2023-11-01T06:42:53.990" v="1" actId="20577"/>
      <pc:docMkLst>
        <pc:docMk/>
      </pc:docMkLst>
      <pc:sldChg chg="modSp">
        <pc:chgData name="강남오" userId="S::209324@ms.kmu.ac.kr::a00b3978-0e9c-43f4-a757-7a2abcd99c03" providerId="AD" clId="Web-{E35266DE-A848-E857-98D6-ED96264C0418}" dt="2023-11-01T06:42:53.9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35266DE-A848-E857-98D6-ED96264C0418}" dt="2023-11-01T06:42:53.990" v="1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667C0B0D-C30B-3EF5-4EF6-2FC921BC394D}"/>
    <pc:docChg chg="addSld delSld modSld">
      <pc:chgData name="강남오" userId="S::209324@ms.kmu.ac.kr::a00b3978-0e9c-43f4-a757-7a2abcd99c03" providerId="AD" clId="Web-{667C0B0D-C30B-3EF5-4EF6-2FC921BC394D}" dt="2023-10-18T17:45:54.129" v="9" actId="14100"/>
      <pc:docMkLst>
        <pc:docMk/>
      </pc:docMkLst>
      <pc:sldChg chg="addSp delSp modSp add replId">
        <pc:chgData name="강남오" userId="S::209324@ms.kmu.ac.kr::a00b3978-0e9c-43f4-a757-7a2abcd99c03" providerId="AD" clId="Web-{667C0B0D-C30B-3EF5-4EF6-2FC921BC394D}" dt="2023-10-18T17:45:54.129" v="9" actId="14100"/>
        <pc:sldMkLst>
          <pc:docMk/>
          <pc:sldMk cId="2779818175" sldId="290"/>
        </pc:sldMkLst>
        <pc:spChg chg="del">
          <ac:chgData name="강남오" userId="S::209324@ms.kmu.ac.kr::a00b3978-0e9c-43f4-a757-7a2abcd99c03" providerId="AD" clId="Web-{667C0B0D-C30B-3EF5-4EF6-2FC921BC394D}" dt="2023-10-18T17:45:08.550" v="1"/>
          <ac:spMkLst>
            <pc:docMk/>
            <pc:sldMk cId="2779818175" sldId="290"/>
            <ac:spMk id="2" creationId="{77137BBD-9CEC-B27C-F492-5098938746AC}"/>
          </ac:spMkLst>
        </pc:spChg>
        <pc:spChg chg="del">
          <ac:chgData name="강남오" userId="S::209324@ms.kmu.ac.kr::a00b3978-0e9c-43f4-a757-7a2abcd99c03" providerId="AD" clId="Web-{667C0B0D-C30B-3EF5-4EF6-2FC921BC394D}" dt="2023-10-18T17:45:20.488" v="3"/>
          <ac:spMkLst>
            <pc:docMk/>
            <pc:sldMk cId="2779818175" sldId="290"/>
            <ac:spMk id="3" creationId="{1E83368A-2FD9-1EE8-5FB8-93F807FF16C9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12.644" v="2"/>
          <ac:spMkLst>
            <pc:docMk/>
            <pc:sldMk cId="2779818175" sldId="290"/>
            <ac:spMk id="5" creationId="{08A0D37D-6CBD-FC77-D02B-0398BBCEA6E1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23.629" v="4"/>
          <ac:spMkLst>
            <pc:docMk/>
            <pc:sldMk cId="2779818175" sldId="290"/>
            <ac:spMk id="7" creationId="{762060DB-71EF-6673-519B-79474F07D2EB}"/>
          </ac:spMkLst>
        </pc:spChg>
        <pc:picChg chg="add mod">
          <ac:chgData name="강남오" userId="S::209324@ms.kmu.ac.kr::a00b3978-0e9c-43f4-a757-7a2abcd99c03" providerId="AD" clId="Web-{667C0B0D-C30B-3EF5-4EF6-2FC921BC394D}" dt="2023-10-18T17:45:54.129" v="9" actId="14100"/>
          <ac:picMkLst>
            <pc:docMk/>
            <pc:sldMk cId="2779818175" sldId="290"/>
            <ac:picMk id="8" creationId="{1BAEC6CB-2844-E067-C061-2E4D2568CA32}"/>
          </ac:picMkLst>
        </pc:picChg>
      </pc:sldChg>
      <pc:sldChg chg="add del replId">
        <pc:chgData name="강남오" userId="S::209324@ms.kmu.ac.kr::a00b3978-0e9c-43f4-a757-7a2abcd99c03" providerId="AD" clId="Web-{667C0B0D-C30B-3EF5-4EF6-2FC921BC394D}" dt="2023-10-18T17:45:33.801" v="6"/>
        <pc:sldMkLst>
          <pc:docMk/>
          <pc:sldMk cId="4128611890" sldId="291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84BB8318-8294-38B2-9925-8D5AF5E4EA55}"/>
    <pc:docChg chg="modSld">
      <pc:chgData name="강남오" userId="S::209324@ms.kmu.ac.kr::a00b3978-0e9c-43f4-a757-7a2abcd99c03" providerId="AD" clId="Web-{84BB8318-8294-38B2-9925-8D5AF5E4EA55}" dt="2023-10-18T07:08:46.920" v="13" actId="20577"/>
      <pc:docMkLst>
        <pc:docMk/>
      </pc:docMkLst>
      <pc:sldChg chg="modSp">
        <pc:chgData name="강남오" userId="S::209324@ms.kmu.ac.kr::a00b3978-0e9c-43f4-a757-7a2abcd99c03" providerId="AD" clId="Web-{84BB8318-8294-38B2-9925-8D5AF5E4EA55}" dt="2023-10-18T07:08:46.920" v="13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4BB8318-8294-38B2-9925-8D5AF5E4EA55}" dt="2023-10-18T07:08:46.920" v="13" actId="20577"/>
          <ac:spMkLst>
            <pc:docMk/>
            <pc:sldMk cId="3793494964" sldId="286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70E0E24E-FF3F-26D5-B72C-DB3E12EA538D}"/>
    <pc:docChg chg="modSld">
      <pc:chgData name="강남오" userId="S::209324@ms.kmu.ac.kr::a00b3978-0e9c-43f4-a757-7a2abcd99c03" providerId="AD" clId="Web-{70E0E24E-FF3F-26D5-B72C-DB3E12EA538D}" dt="2023-11-01T06:44:33.463" v="10" actId="20577"/>
      <pc:docMkLst>
        <pc:docMk/>
      </pc:docMkLst>
      <pc:sldChg chg="modSp">
        <pc:chgData name="강남오" userId="S::209324@ms.kmu.ac.kr::a00b3978-0e9c-43f4-a757-7a2abcd99c03" providerId="AD" clId="Web-{70E0E24E-FF3F-26D5-B72C-DB3E12EA538D}" dt="2023-11-01T06:44:33.463" v="10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70E0E24E-FF3F-26D5-B72C-DB3E12EA538D}" dt="2023-11-01T06:44:33.463" v="10" actId="20577"/>
          <ac:spMkLst>
            <pc:docMk/>
            <pc:sldMk cId="1251802191" sldId="284"/>
            <ac:spMk id="3" creationId="{1E83368A-2FD9-1EE8-5FB8-93F807FF16C9}"/>
          </ac:spMkLst>
        </pc:spChg>
      </pc:sldChg>
    </pc:docChg>
  </pc:docChgLst>
  <pc:docChgLst>
    <pc:chgData name="강남오" userId="S::209324@ms.kmu.ac.kr::a00b3978-0e9c-43f4-a757-7a2abcd99c03" providerId="AD" clId="Web-{E6BB405D-F646-ED35-029D-AF8002BDF50A}"/>
    <pc:docChg chg="addSld delSld modSld sldOrd">
      <pc:chgData name="강남오" userId="S::209324@ms.kmu.ac.kr::a00b3978-0e9c-43f4-a757-7a2abcd99c03" providerId="AD" clId="Web-{E6BB405D-F646-ED35-029D-AF8002BDF50A}" dt="2023-10-18T09:33:05.506" v="2243" actId="20577"/>
      <pc:docMkLst>
        <pc:docMk/>
      </pc:docMkLst>
      <pc:sldChg chg="modSp">
        <pc:chgData name="강남오" userId="S::209324@ms.kmu.ac.kr::a00b3978-0e9c-43f4-a757-7a2abcd99c03" providerId="AD" clId="Web-{E6BB405D-F646-ED35-029D-AF8002BDF50A}" dt="2023-10-18T07:58:02.555" v="13" actId="14100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6BB405D-F646-ED35-029D-AF8002BDF50A}" dt="2023-10-18T07:58:02.555" v="13" actId="14100"/>
          <ac:spMkLst>
            <pc:docMk/>
            <pc:sldMk cId="1701211024" sldId="256"/>
            <ac:spMk id="2" creationId="{5DA39010-0DEF-4137-B4E3-BA686A0878C9}"/>
          </ac:spMkLst>
        </pc:spChg>
      </pc:sldChg>
      <pc:sldChg chg="modSp del">
        <pc:chgData name="강남오" userId="S::209324@ms.kmu.ac.kr::a00b3978-0e9c-43f4-a757-7a2abcd99c03" providerId="AD" clId="Web-{E6BB405D-F646-ED35-029D-AF8002BDF50A}" dt="2023-10-18T08:03:02.989" v="29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E6BB405D-F646-ED35-029D-AF8002BDF50A}" dt="2023-10-18T08:02:58.020" v="27" actId="20577"/>
          <ac:spMkLst>
            <pc:docMk/>
            <pc:sldMk cId="1621043414" sldId="283"/>
            <ac:spMk id="2" creationId="{8E6F23F3-ECCA-D507-C3D1-B8B1B5440055}"/>
          </ac:spMkLst>
        </pc:spChg>
      </pc:sldChg>
      <pc:sldChg chg="modSp add del">
        <pc:chgData name="강남오" userId="S::209324@ms.kmu.ac.kr::a00b3978-0e9c-43f4-a757-7a2abcd99c03" providerId="AD" clId="Web-{E6BB405D-F646-ED35-029D-AF8002BDF50A}" dt="2023-10-18T08:31:34.887" v="379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E6BB405D-F646-ED35-029D-AF8002BDF50A}" dt="2023-10-18T08:03:07.349" v="31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31:34.887" v="379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8:46:09.136" v="775" actId="20577"/>
        <pc:sldMkLst>
          <pc:docMk/>
          <pc:sldMk cId="2325786309" sldId="285"/>
        </pc:sldMkLst>
        <pc:spChg chg="mod">
          <ac:chgData name="강남오" userId="S::209324@ms.kmu.ac.kr::a00b3978-0e9c-43f4-a757-7a2abcd99c03" providerId="AD" clId="Web-{E6BB405D-F646-ED35-029D-AF8002BDF50A}" dt="2023-10-18T08:32:01.842" v="397" actId="20577"/>
          <ac:spMkLst>
            <pc:docMk/>
            <pc:sldMk cId="2325786309" sldId="285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46:09.136" v="775" actId="20577"/>
          <ac:spMkLst>
            <pc:docMk/>
            <pc:sldMk cId="2325786309" sldId="285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6.602" v="18"/>
        <pc:sldMkLst>
          <pc:docMk/>
          <pc:sldMk cId="3011969900" sldId="285"/>
        </pc:sldMkLst>
      </pc:sldChg>
      <pc:sldChg chg="modSp add replId">
        <pc:chgData name="강남오" userId="S::209324@ms.kmu.ac.kr::a00b3978-0e9c-43f4-a757-7a2abcd99c03" providerId="AD" clId="Web-{E6BB405D-F646-ED35-029D-AF8002BDF50A}" dt="2023-10-18T09:04:07.211" v="1216" actId="14100"/>
        <pc:sldMkLst>
          <pc:docMk/>
          <pc:sldMk cId="989800934" sldId="286"/>
        </pc:sldMkLst>
        <pc:spChg chg="mod">
          <ac:chgData name="강남오" userId="S::209324@ms.kmu.ac.kr::a00b3978-0e9c-43f4-a757-7a2abcd99c03" providerId="AD" clId="Web-{E6BB405D-F646-ED35-029D-AF8002BDF50A}" dt="2023-10-18T08:38:33.182" v="556" actId="20577"/>
          <ac:spMkLst>
            <pc:docMk/>
            <pc:sldMk cId="989800934" sldId="286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04:07.211" v="1216" actId="14100"/>
          <ac:spMkLst>
            <pc:docMk/>
            <pc:sldMk cId="989800934" sldId="286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837" v="17"/>
        <pc:sldMkLst>
          <pc:docMk/>
          <pc:sldMk cId="3793494964" sldId="286"/>
        </pc:sldMkLst>
      </pc:sldChg>
      <pc:sldChg chg="modSp add replId">
        <pc:chgData name="강남오" userId="S::209324@ms.kmu.ac.kr::a00b3978-0e9c-43f4-a757-7a2abcd99c03" providerId="AD" clId="Web-{E6BB405D-F646-ED35-029D-AF8002BDF50A}" dt="2023-10-18T09:25:08.863" v="1873" actId="14100"/>
        <pc:sldMkLst>
          <pc:docMk/>
          <pc:sldMk cId="1883012339" sldId="287"/>
        </pc:sldMkLst>
        <pc:spChg chg="mod">
          <ac:chgData name="강남오" userId="S::209324@ms.kmu.ac.kr::a00b3978-0e9c-43f4-a757-7a2abcd99c03" providerId="AD" clId="Web-{E6BB405D-F646-ED35-029D-AF8002BDF50A}" dt="2023-10-18T09:05:00.057" v="1225" actId="20577"/>
          <ac:spMkLst>
            <pc:docMk/>
            <pc:sldMk cId="1883012339" sldId="287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5:08.863" v="1873" actId="14100"/>
          <ac:spMkLst>
            <pc:docMk/>
            <pc:sldMk cId="1883012339" sldId="287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055" v="16"/>
        <pc:sldMkLst>
          <pc:docMk/>
          <pc:sldMk cId="3262369097" sldId="287"/>
        </pc:sldMkLst>
      </pc:sldChg>
      <pc:sldChg chg="del">
        <pc:chgData name="강남오" userId="S::209324@ms.kmu.ac.kr::a00b3978-0e9c-43f4-a757-7a2abcd99c03" providerId="AD" clId="Web-{E6BB405D-F646-ED35-029D-AF8002BDF50A}" dt="2023-10-18T07:58:14.180" v="15"/>
        <pc:sldMkLst>
          <pc:docMk/>
          <pc:sldMk cId="1179800401" sldId="288"/>
        </pc:sldMkLst>
      </pc:sldChg>
      <pc:sldChg chg="modSp add del ord replId">
        <pc:chgData name="강남오" userId="S::209324@ms.kmu.ac.kr::a00b3978-0e9c-43f4-a757-7a2abcd99c03" providerId="AD" clId="Web-{E6BB405D-F646-ED35-029D-AF8002BDF50A}" dt="2023-10-18T09:25:57.726" v="1875"/>
        <pc:sldMkLst>
          <pc:docMk/>
          <pc:sldMk cId="2110357430" sldId="288"/>
        </pc:sldMkLst>
        <pc:spChg chg="mod">
          <ac:chgData name="강남오" userId="S::209324@ms.kmu.ac.kr::a00b3978-0e9c-43f4-a757-7a2abcd99c03" providerId="AD" clId="Web-{E6BB405D-F646-ED35-029D-AF8002BDF50A}" dt="2023-10-18T09:22:06.772" v="1755" actId="20577"/>
          <ac:spMkLst>
            <pc:docMk/>
            <pc:sldMk cId="2110357430" sldId="288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3:13.480" v="1861" actId="14100"/>
          <ac:spMkLst>
            <pc:docMk/>
            <pc:sldMk cId="2110357430" sldId="288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9:33:05.506" v="2243" actId="20577"/>
        <pc:sldMkLst>
          <pc:docMk/>
          <pc:sldMk cId="689324402" sldId="289"/>
        </pc:sldMkLst>
        <pc:spChg chg="mod">
          <ac:chgData name="강남오" userId="S::209324@ms.kmu.ac.kr::a00b3978-0e9c-43f4-a757-7a2abcd99c03" providerId="AD" clId="Web-{E6BB405D-F646-ED35-029D-AF8002BDF50A}" dt="2023-10-18T09:26:22.649" v="1897" actId="20577"/>
          <ac:spMkLst>
            <pc:docMk/>
            <pc:sldMk cId="689324402" sldId="289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33:05.506" v="2243" actId="20577"/>
          <ac:spMkLst>
            <pc:docMk/>
            <pc:sldMk cId="689324402" sldId="289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2.446" v="14"/>
        <pc:sldMkLst>
          <pc:docMk/>
          <pc:sldMk cId="1588189256" sldId="289"/>
        </pc:sldMkLst>
      </pc:sldChg>
      <pc:sldChg chg="add del replId">
        <pc:chgData name="강남오" userId="S::209324@ms.kmu.ac.kr::a00b3978-0e9c-43f4-a757-7a2abcd99c03" providerId="AD" clId="Web-{E6BB405D-F646-ED35-029D-AF8002BDF50A}" dt="2023-10-18T09:24:48.659" v="1866"/>
        <pc:sldMkLst>
          <pc:docMk/>
          <pc:sldMk cId="2015895714" sldId="290"/>
        </pc:sldMkLst>
      </pc:sldChg>
    </pc:docChg>
  </pc:docChgLst>
  <pc:docChgLst>
    <pc:chgData name="강남오" userId="S::209324@ms.kmu.ac.kr::a00b3978-0e9c-43f4-a757-7a2abcd99c03" providerId="AD" clId="Web-{A85D61C4-4B8E-F222-0F8C-5AFEC06BB9BB}"/>
    <pc:docChg chg="addSld delSld modSld">
      <pc:chgData name="강남오" userId="S::209324@ms.kmu.ac.kr::a00b3978-0e9c-43f4-a757-7a2abcd99c03" providerId="AD" clId="Web-{A85D61C4-4B8E-F222-0F8C-5AFEC06BB9BB}" dt="2023-10-18T07:55:10.098" v="1328" actId="20577"/>
      <pc:docMkLst>
        <pc:docMk/>
      </pc:docMkLst>
      <pc:sldChg chg="modSp">
        <pc:chgData name="강남오" userId="S::209324@ms.kmu.ac.kr::a00b3978-0e9c-43f4-a757-7a2abcd99c03" providerId="AD" clId="Web-{A85D61C4-4B8E-F222-0F8C-5AFEC06BB9BB}" dt="2023-10-18T07:30:54.318" v="59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A85D61C4-4B8E-F222-0F8C-5AFEC06BB9BB}" dt="2023-10-18T07:30:54.318" v="59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modSp">
        <pc:chgData name="강남오" userId="S::209324@ms.kmu.ac.kr::a00b3978-0e9c-43f4-a757-7a2abcd99c03" providerId="AD" clId="Web-{A85D61C4-4B8E-F222-0F8C-5AFEC06BB9BB}" dt="2023-10-18T07:28:31.750" v="423" actId="20577"/>
        <pc:sldMkLst>
          <pc:docMk/>
          <pc:sldMk cId="3262369097" sldId="287"/>
        </pc:sldMkLst>
        <pc:spChg chg="mod">
          <ac:chgData name="강남오" userId="S::209324@ms.kmu.ac.kr::a00b3978-0e9c-43f4-a757-7a2abcd99c03" providerId="AD" clId="Web-{A85D61C4-4B8E-F222-0F8C-5AFEC06BB9BB}" dt="2023-10-18T07:28:31.750" v="423" actId="20577"/>
          <ac:spMkLst>
            <pc:docMk/>
            <pc:sldMk cId="3262369097" sldId="287"/>
            <ac:spMk id="3" creationId="{7E3325CD-E5C2-550C-C41E-2386A526D93D}"/>
          </ac:spMkLst>
        </pc:spChg>
      </pc:sldChg>
      <pc:sldChg chg="modSp add replId">
        <pc:chgData name="강남오" userId="S::209324@ms.kmu.ac.kr::a00b3978-0e9c-43f4-a757-7a2abcd99c03" providerId="AD" clId="Web-{A85D61C4-4B8E-F222-0F8C-5AFEC06BB9BB}" dt="2023-10-18T07:50:16.305" v="1104" actId="20577"/>
        <pc:sldMkLst>
          <pc:docMk/>
          <pc:sldMk cId="1179800401" sldId="288"/>
        </pc:sldMkLst>
        <pc:spChg chg="mod">
          <ac:chgData name="강남오" userId="S::209324@ms.kmu.ac.kr::a00b3978-0e9c-43f4-a757-7a2abcd99c03" providerId="AD" clId="Web-{A85D61C4-4B8E-F222-0F8C-5AFEC06BB9BB}" dt="2023-10-18T07:50:16.305" v="1104" actId="20577"/>
          <ac:spMkLst>
            <pc:docMk/>
            <pc:sldMk cId="1179800401" sldId="288"/>
            <ac:spMk id="3" creationId="{7E3325CD-E5C2-550C-C41E-2386A526D93D}"/>
          </ac:spMkLst>
        </pc:spChg>
      </pc:sldChg>
      <pc:sldChg chg="add del replId">
        <pc:chgData name="강남오" userId="S::209324@ms.kmu.ac.kr::a00b3978-0e9c-43f4-a757-7a2abcd99c03" providerId="AD" clId="Web-{A85D61C4-4B8E-F222-0F8C-5AFEC06BB9BB}" dt="2023-10-18T07:28:41.360" v="425"/>
        <pc:sldMkLst>
          <pc:docMk/>
          <pc:sldMk cId="2891181346" sldId="288"/>
        </pc:sldMkLst>
      </pc:sldChg>
      <pc:sldChg chg="modSp add replId">
        <pc:chgData name="강남오" userId="S::209324@ms.kmu.ac.kr::a00b3978-0e9c-43f4-a757-7a2abcd99c03" providerId="AD" clId="Web-{A85D61C4-4B8E-F222-0F8C-5AFEC06BB9BB}" dt="2023-10-18T07:55:10.098" v="1328" actId="20577"/>
        <pc:sldMkLst>
          <pc:docMk/>
          <pc:sldMk cId="1588189256" sldId="289"/>
        </pc:sldMkLst>
        <pc:spChg chg="mod">
          <ac:chgData name="강남오" userId="S::209324@ms.kmu.ac.kr::a00b3978-0e9c-43f4-a757-7a2abcd99c03" providerId="AD" clId="Web-{A85D61C4-4B8E-F222-0F8C-5AFEC06BB9BB}" dt="2023-10-18T07:55:10.098" v="1328" actId="20577"/>
          <ac:spMkLst>
            <pc:docMk/>
            <pc:sldMk cId="1588189256" sldId="289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470444A2-A379-B285-BC13-B11ED1E0ED4A}"/>
    <pc:docChg chg="addSld delSld modSld">
      <pc:chgData name="강남오" userId="S::209324@ms.kmu.ac.kr::a00b3978-0e9c-43f4-a757-7a2abcd99c03" providerId="AD" clId="Web-{470444A2-A379-B285-BC13-B11ED1E0ED4A}" dt="2023-10-14T13:49:13.369" v="787" actId="20577"/>
      <pc:docMkLst>
        <pc:docMk/>
      </pc:docMkLst>
      <pc:sldChg chg="modSp">
        <pc:chgData name="강남오" userId="S::209324@ms.kmu.ac.kr::a00b3978-0e9c-43f4-a757-7a2abcd99c03" providerId="AD" clId="Web-{470444A2-A379-B285-BC13-B11ED1E0ED4A}" dt="2023-10-14T13:20:31.142" v="25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470444A2-A379-B285-BC13-B11ED1E0ED4A}" dt="2023-10-14T13:00:20.606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470444A2-A379-B285-BC13-B11ED1E0ED4A}" dt="2023-10-14T13:20:31.142" v="25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3:52.852" v="478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470444A2-A379-B285-BC13-B11ED1E0ED4A}" dt="2023-10-14T13:20:43.845" v="260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470444A2-A379-B285-BC13-B11ED1E0ED4A}" dt="2023-10-14T13:33:52.852" v="478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8:31.375" v="589" actId="20577"/>
        <pc:sldMkLst>
          <pc:docMk/>
          <pc:sldMk cId="3011969900" sldId="285"/>
        </pc:sldMkLst>
        <pc:spChg chg="mod">
          <ac:chgData name="강남오" userId="S::209324@ms.kmu.ac.kr::a00b3978-0e9c-43f4-a757-7a2abcd99c03" providerId="AD" clId="Web-{470444A2-A379-B285-BC13-B11ED1E0ED4A}" dt="2023-10-14T13:35:37.558" v="490" actId="20577"/>
          <ac:spMkLst>
            <pc:docMk/>
            <pc:sldMk cId="3011969900" sldId="285"/>
            <ac:spMk id="2" creationId="{DB01A7FD-6146-E04D-5B7B-E38F39017DAF}"/>
          </ac:spMkLst>
        </pc:spChg>
        <pc:spChg chg="mod">
          <ac:chgData name="강남오" userId="S::209324@ms.kmu.ac.kr::a00b3978-0e9c-43f4-a757-7a2abcd99c03" providerId="AD" clId="Web-{470444A2-A379-B285-BC13-B11ED1E0ED4A}" dt="2023-10-14T13:38:31.375" v="589" actId="20577"/>
          <ac:spMkLst>
            <pc:docMk/>
            <pc:sldMk cId="3011969900" sldId="285"/>
            <ac:spMk id="3" creationId="{94511B8A-D2F0-EAED-B1F4-591D5697E014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3.231" v="7"/>
        <pc:sldMkLst>
          <pc:docMk/>
          <pc:sldMk cId="3082373441" sldId="285"/>
        </pc:sldMkLst>
      </pc:sldChg>
      <pc:sldChg chg="modSp new">
        <pc:chgData name="강남오" userId="S::209324@ms.kmu.ac.kr::a00b3978-0e9c-43f4-a757-7a2abcd99c03" providerId="AD" clId="Web-{470444A2-A379-B285-BC13-B11ED1E0ED4A}" dt="2023-10-14T13:49:13.369" v="787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470444A2-A379-B285-BC13-B11ED1E0ED4A}" dt="2023-10-14T13:39:06.720" v="597" actId="20577"/>
          <ac:spMkLst>
            <pc:docMk/>
            <pc:sldMk cId="3793494964" sldId="286"/>
            <ac:spMk id="2" creationId="{BFB10D54-A02B-0C1E-7A46-3AE511CBD07F}"/>
          </ac:spMkLst>
        </pc:spChg>
        <pc:spChg chg="mod">
          <ac:chgData name="강남오" userId="S::209324@ms.kmu.ac.kr::a00b3978-0e9c-43f4-a757-7a2abcd99c03" providerId="AD" clId="Web-{470444A2-A379-B285-BC13-B11ED1E0ED4A}" dt="2023-10-14T13:49:13.369" v="787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2.293" v="6"/>
        <pc:sldMkLst>
          <pc:docMk/>
          <pc:sldMk cId="2381096689" sldId="287"/>
        </pc:sldMkLst>
      </pc:sldChg>
      <pc:sldChg chg="del">
        <pc:chgData name="강남오" userId="S::209324@ms.kmu.ac.kr::a00b3978-0e9c-43f4-a757-7a2abcd99c03" providerId="AD" clId="Web-{470444A2-A379-B285-BC13-B11ED1E0ED4A}" dt="2023-10-14T13:00:11.231" v="5"/>
        <pc:sldMkLst>
          <pc:docMk/>
          <pc:sldMk cId="1288288317" sldId="288"/>
        </pc:sldMkLst>
      </pc:sldChg>
      <pc:sldChg chg="del">
        <pc:chgData name="강남오" userId="S::209324@ms.kmu.ac.kr::a00b3978-0e9c-43f4-a757-7a2abcd99c03" providerId="AD" clId="Web-{470444A2-A379-B285-BC13-B11ED1E0ED4A}" dt="2023-10-14T13:00:10.231" v="4"/>
        <pc:sldMkLst>
          <pc:docMk/>
          <pc:sldMk cId="2582057154" sldId="289"/>
        </pc:sldMkLst>
      </pc:sldChg>
      <pc:sldChg chg="del">
        <pc:chgData name="강남오" userId="S::209324@ms.kmu.ac.kr::a00b3978-0e9c-43f4-a757-7a2abcd99c03" providerId="AD" clId="Web-{470444A2-A379-B285-BC13-B11ED1E0ED4A}" dt="2023-10-14T13:00:09.653" v="3"/>
        <pc:sldMkLst>
          <pc:docMk/>
          <pc:sldMk cId="3575836723" sldId="290"/>
        </pc:sldMkLst>
      </pc:sldChg>
      <pc:sldChg chg="del">
        <pc:chgData name="강남오" userId="S::209324@ms.kmu.ac.kr::a00b3978-0e9c-43f4-a757-7a2abcd99c03" providerId="AD" clId="Web-{470444A2-A379-B285-BC13-B11ED1E0ED4A}" dt="2023-10-14T13:00:08.965" v="2"/>
        <pc:sldMkLst>
          <pc:docMk/>
          <pc:sldMk cId="1391235580" sldId="292"/>
        </pc:sldMkLst>
      </pc:sldChg>
      <pc:sldChg chg="del">
        <pc:chgData name="강남오" userId="S::209324@ms.kmu.ac.kr::a00b3978-0e9c-43f4-a757-7a2abcd99c03" providerId="AD" clId="Web-{470444A2-A379-B285-BC13-B11ED1E0ED4A}" dt="2023-10-14T13:00:07.903" v="0"/>
        <pc:sldMkLst>
          <pc:docMk/>
          <pc:sldMk cId="2713115119" sldId="293"/>
        </pc:sldMkLst>
      </pc:sldChg>
      <pc:sldChg chg="del">
        <pc:chgData name="강남오" userId="S::209324@ms.kmu.ac.kr::a00b3978-0e9c-43f4-a757-7a2abcd99c03" providerId="AD" clId="Web-{470444A2-A379-B285-BC13-B11ED1E0ED4A}" dt="2023-10-14T13:00:08.481" v="1"/>
        <pc:sldMkLst>
          <pc:docMk/>
          <pc:sldMk cId="288460503" sldId="294"/>
        </pc:sldMkLst>
      </pc:sldChg>
    </pc:docChg>
  </pc:docChgLst>
  <pc:docChgLst>
    <pc:chgData name="강남오" userId="S::209324@ms.kmu.ac.kr::a00b3978-0e9c-43f4-a757-7a2abcd99c03" providerId="AD" clId="Web-{879C1079-620B-5987-73B5-737F11730209}"/>
    <pc:docChg chg="addSld delSld modSld">
      <pc:chgData name="강남오" userId="S::209324@ms.kmu.ac.kr::a00b3978-0e9c-43f4-a757-7a2abcd99c03" providerId="AD" clId="Web-{879C1079-620B-5987-73B5-737F11730209}" dt="2023-11-10T13:50:57.416" v="23"/>
      <pc:docMkLst>
        <pc:docMk/>
      </pc:docMkLst>
      <pc:sldChg chg="modSp">
        <pc:chgData name="강남오" userId="S::209324@ms.kmu.ac.kr::a00b3978-0e9c-43f4-a757-7a2abcd99c03" providerId="AD" clId="Web-{879C1079-620B-5987-73B5-737F11730209}" dt="2023-11-10T13:48:58.132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879C1079-620B-5987-73B5-737F11730209}" dt="2023-11-10T13:48:58.132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879C1079-620B-5987-73B5-737F11730209}" dt="2023-11-10T13:49:42.149" v="2"/>
        <pc:sldMkLst>
          <pc:docMk/>
          <pc:sldMk cId="1251802191" sldId="284"/>
        </pc:sldMkLst>
      </pc:sldChg>
      <pc:sldChg chg="del">
        <pc:chgData name="강남오" userId="S::209324@ms.kmu.ac.kr::a00b3978-0e9c-43f4-a757-7a2abcd99c03" providerId="AD" clId="Web-{879C1079-620B-5987-73B5-737F11730209}" dt="2023-11-10T13:49:42.930" v="3"/>
        <pc:sldMkLst>
          <pc:docMk/>
          <pc:sldMk cId="2325786309" sldId="285"/>
        </pc:sldMkLst>
      </pc:sldChg>
      <pc:sldChg chg="del">
        <pc:chgData name="강남오" userId="S::209324@ms.kmu.ac.kr::a00b3978-0e9c-43f4-a757-7a2abcd99c03" providerId="AD" clId="Web-{879C1079-620B-5987-73B5-737F11730209}" dt="2023-11-10T13:49:43.743" v="4"/>
        <pc:sldMkLst>
          <pc:docMk/>
          <pc:sldMk cId="989800934" sldId="286"/>
        </pc:sldMkLst>
      </pc:sldChg>
      <pc:sldChg chg="del">
        <pc:chgData name="강남오" userId="S::209324@ms.kmu.ac.kr::a00b3978-0e9c-43f4-a757-7a2abcd99c03" providerId="AD" clId="Web-{879C1079-620B-5987-73B5-737F11730209}" dt="2023-11-10T13:49:44.555" v="5"/>
        <pc:sldMkLst>
          <pc:docMk/>
          <pc:sldMk cId="1883012339" sldId="287"/>
        </pc:sldMkLst>
      </pc:sldChg>
      <pc:sldChg chg="del">
        <pc:chgData name="강남오" userId="S::209324@ms.kmu.ac.kr::a00b3978-0e9c-43f4-a757-7a2abcd99c03" providerId="AD" clId="Web-{879C1079-620B-5987-73B5-737F11730209}" dt="2023-11-10T13:49:45.321" v="6"/>
        <pc:sldMkLst>
          <pc:docMk/>
          <pc:sldMk cId="689324402" sldId="289"/>
        </pc:sldMkLst>
      </pc:sldChg>
      <pc:sldChg chg="del">
        <pc:chgData name="강남오" userId="S::209324@ms.kmu.ac.kr::a00b3978-0e9c-43f4-a757-7a2abcd99c03" providerId="AD" clId="Web-{879C1079-620B-5987-73B5-737F11730209}" dt="2023-11-10T13:49:46.118" v="7"/>
        <pc:sldMkLst>
          <pc:docMk/>
          <pc:sldMk cId="2779818175" sldId="290"/>
        </pc:sldMkLst>
      </pc:sldChg>
      <pc:sldChg chg="add">
        <pc:chgData name="강남오" userId="S::209324@ms.kmu.ac.kr::a00b3978-0e9c-43f4-a757-7a2abcd99c03" providerId="AD" clId="Web-{879C1079-620B-5987-73B5-737F11730209}" dt="2023-11-10T13:50:25.619" v="16"/>
        <pc:sldMkLst>
          <pc:docMk/>
          <pc:sldMk cId="1986470059" sldId="299"/>
        </pc:sldMkLst>
      </pc:sldChg>
      <pc:sldChg chg="del">
        <pc:chgData name="강남오" userId="S::209324@ms.kmu.ac.kr::a00b3978-0e9c-43f4-a757-7a2abcd99c03" providerId="AD" clId="Web-{879C1079-620B-5987-73B5-737F11730209}" dt="2023-11-10T13:49:54.806" v="15"/>
        <pc:sldMkLst>
          <pc:docMk/>
          <pc:sldMk cId="2365324831" sldId="299"/>
        </pc:sldMkLst>
      </pc:sldChg>
      <pc:sldChg chg="add">
        <pc:chgData name="강남오" userId="S::209324@ms.kmu.ac.kr::a00b3978-0e9c-43f4-a757-7a2abcd99c03" providerId="AD" clId="Web-{879C1079-620B-5987-73B5-737F11730209}" dt="2023-11-10T13:50:25.650" v="17"/>
        <pc:sldMkLst>
          <pc:docMk/>
          <pc:sldMk cId="435522920" sldId="300"/>
        </pc:sldMkLst>
      </pc:sldChg>
      <pc:sldChg chg="del">
        <pc:chgData name="강남오" userId="S::209324@ms.kmu.ac.kr::a00b3978-0e9c-43f4-a757-7a2abcd99c03" providerId="AD" clId="Web-{879C1079-620B-5987-73B5-737F11730209}" dt="2023-11-10T13:49:53.978" v="14"/>
        <pc:sldMkLst>
          <pc:docMk/>
          <pc:sldMk cId="1888957896" sldId="300"/>
        </pc:sldMkLst>
      </pc:sldChg>
      <pc:sldChg chg="add">
        <pc:chgData name="강남오" userId="S::209324@ms.kmu.ac.kr::a00b3978-0e9c-43f4-a757-7a2abcd99c03" providerId="AD" clId="Web-{879C1079-620B-5987-73B5-737F11730209}" dt="2023-11-10T13:50:42.338" v="18"/>
        <pc:sldMkLst>
          <pc:docMk/>
          <pc:sldMk cId="194728871" sldId="301"/>
        </pc:sldMkLst>
      </pc:sldChg>
      <pc:sldChg chg="del">
        <pc:chgData name="강남오" userId="S::209324@ms.kmu.ac.kr::a00b3978-0e9c-43f4-a757-7a2abcd99c03" providerId="AD" clId="Web-{879C1079-620B-5987-73B5-737F11730209}" dt="2023-11-10T13:49:53.149" v="13"/>
        <pc:sldMkLst>
          <pc:docMk/>
          <pc:sldMk cId="714734151" sldId="301"/>
        </pc:sldMkLst>
      </pc:sldChg>
      <pc:sldChg chg="add">
        <pc:chgData name="강남오" userId="S::209324@ms.kmu.ac.kr::a00b3978-0e9c-43f4-a757-7a2abcd99c03" providerId="AD" clId="Web-{879C1079-620B-5987-73B5-737F11730209}" dt="2023-11-10T13:50:42.494" v="19"/>
        <pc:sldMkLst>
          <pc:docMk/>
          <pc:sldMk cId="237463977" sldId="302"/>
        </pc:sldMkLst>
      </pc:sldChg>
      <pc:sldChg chg="del">
        <pc:chgData name="강남오" userId="S::209324@ms.kmu.ac.kr::a00b3978-0e9c-43f4-a757-7a2abcd99c03" providerId="AD" clId="Web-{879C1079-620B-5987-73B5-737F11730209}" dt="2023-11-10T13:49:50.837" v="12"/>
        <pc:sldMkLst>
          <pc:docMk/>
          <pc:sldMk cId="261946791" sldId="302"/>
        </pc:sldMkLst>
      </pc:sldChg>
      <pc:sldChg chg="add">
        <pc:chgData name="강남오" userId="S::209324@ms.kmu.ac.kr::a00b3978-0e9c-43f4-a757-7a2abcd99c03" providerId="AD" clId="Web-{879C1079-620B-5987-73B5-737F11730209}" dt="2023-11-10T13:50:42.541" v="20"/>
        <pc:sldMkLst>
          <pc:docMk/>
          <pc:sldMk cId="1904835972" sldId="303"/>
        </pc:sldMkLst>
      </pc:sldChg>
      <pc:sldChg chg="del">
        <pc:chgData name="강남오" userId="S::209324@ms.kmu.ac.kr::a00b3978-0e9c-43f4-a757-7a2abcd99c03" providerId="AD" clId="Web-{879C1079-620B-5987-73B5-737F11730209}" dt="2023-11-10T13:49:49.915" v="11"/>
        <pc:sldMkLst>
          <pc:docMk/>
          <pc:sldMk cId="3373074358" sldId="303"/>
        </pc:sldMkLst>
      </pc:sldChg>
      <pc:sldChg chg="del">
        <pc:chgData name="강남오" userId="S::209324@ms.kmu.ac.kr::a00b3978-0e9c-43f4-a757-7a2abcd99c03" providerId="AD" clId="Web-{879C1079-620B-5987-73B5-737F11730209}" dt="2023-11-10T13:49:48.993" v="10"/>
        <pc:sldMkLst>
          <pc:docMk/>
          <pc:sldMk cId="864363793" sldId="304"/>
        </pc:sldMkLst>
      </pc:sldChg>
      <pc:sldChg chg="add">
        <pc:chgData name="강남오" userId="S::209324@ms.kmu.ac.kr::a00b3978-0e9c-43f4-a757-7a2abcd99c03" providerId="AD" clId="Web-{879C1079-620B-5987-73B5-737F11730209}" dt="2023-11-10T13:50:57.245" v="21"/>
        <pc:sldMkLst>
          <pc:docMk/>
          <pc:sldMk cId="1904550221" sldId="304"/>
        </pc:sldMkLst>
      </pc:sldChg>
      <pc:sldChg chg="del">
        <pc:chgData name="강남오" userId="S::209324@ms.kmu.ac.kr::a00b3978-0e9c-43f4-a757-7a2abcd99c03" providerId="AD" clId="Web-{879C1079-620B-5987-73B5-737F11730209}" dt="2023-11-10T13:49:48.071" v="9"/>
        <pc:sldMkLst>
          <pc:docMk/>
          <pc:sldMk cId="1052376708" sldId="305"/>
        </pc:sldMkLst>
      </pc:sldChg>
      <pc:sldChg chg="add">
        <pc:chgData name="강남오" userId="S::209324@ms.kmu.ac.kr::a00b3978-0e9c-43f4-a757-7a2abcd99c03" providerId="AD" clId="Web-{879C1079-620B-5987-73B5-737F11730209}" dt="2023-11-10T13:50:57.323" v="22"/>
        <pc:sldMkLst>
          <pc:docMk/>
          <pc:sldMk cId="2989075524" sldId="305"/>
        </pc:sldMkLst>
      </pc:sldChg>
      <pc:sldChg chg="add">
        <pc:chgData name="강남오" userId="S::209324@ms.kmu.ac.kr::a00b3978-0e9c-43f4-a757-7a2abcd99c03" providerId="AD" clId="Web-{879C1079-620B-5987-73B5-737F11730209}" dt="2023-11-10T13:50:57.416" v="23"/>
        <pc:sldMkLst>
          <pc:docMk/>
          <pc:sldMk cId="2025319559" sldId="306"/>
        </pc:sldMkLst>
      </pc:sldChg>
      <pc:sldChg chg="del">
        <pc:chgData name="강남오" userId="S::209324@ms.kmu.ac.kr::a00b3978-0e9c-43f4-a757-7a2abcd99c03" providerId="AD" clId="Web-{879C1079-620B-5987-73B5-737F11730209}" dt="2023-11-10T13:49:47.165" v="8"/>
        <pc:sldMkLst>
          <pc:docMk/>
          <pc:sldMk cId="2969464541" sldId="306"/>
        </pc:sldMkLst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3AEA603C-35E0-8FE9-B862-3754CA3F0CE4}"/>
    <pc:docChg chg="modSld">
      <pc:chgData name="강남오" userId="S::209324@ms.kmu.ac.kr::a00b3978-0e9c-43f4-a757-7a2abcd99c03" providerId="AD" clId="Web-{3AEA603C-35E0-8FE9-B862-3754CA3F0CE4}" dt="2023-10-18T01:53:58.483" v="8" actId="14100"/>
      <pc:docMkLst>
        <pc:docMk/>
      </pc:docMkLst>
      <pc:sldChg chg="addSp modSp">
        <pc:chgData name="강남오" userId="S::209324@ms.kmu.ac.kr::a00b3978-0e9c-43f4-a757-7a2abcd99c03" providerId="AD" clId="Web-{3AEA603C-35E0-8FE9-B862-3754CA3F0CE4}" dt="2023-10-18T01:53:58.483" v="8" actId="14100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3AEA603C-35E0-8FE9-B862-3754CA3F0CE4}" dt="2023-10-18T01:53:52.311" v="6" actId="14100"/>
          <ac:spMkLst>
            <pc:docMk/>
            <pc:sldMk cId="1621043414" sldId="283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3AEA603C-35E0-8FE9-B862-3754CA3F0CE4}" dt="2023-10-18T01:53:58.483" v="8" actId="14100"/>
          <ac:picMkLst>
            <pc:docMk/>
            <pc:sldMk cId="1621043414" sldId="283"/>
            <ac:picMk id="4" creationId="{4BB83156-1181-7AD4-DBDA-1602231B53DF}"/>
          </ac:picMkLst>
        </pc:pic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ADF3586-FCFC-6D54-0B70-9A6C8CA600CC}"/>
    <pc:docChg chg="addSld modSld addMainMaster modMainMaster">
      <pc:chgData name="강남오" userId="S::209324@ms.kmu.ac.kr::a00b3978-0e9c-43f4-a757-7a2abcd99c03" providerId="AD" clId="Web-{AADF3586-FCFC-6D54-0B70-9A6C8CA600CC}" dt="2023-11-05T12:05:51.118" v="21"/>
      <pc:docMkLst>
        <pc:docMk/>
      </pc:docMkLst>
      <pc:sldChg chg="modSp">
        <pc:chgData name="강남오" userId="S::209324@ms.kmu.ac.kr::a00b3978-0e9c-43f4-a757-7a2abcd99c03" providerId="AD" clId="Web-{AADF3586-FCFC-6D54-0B70-9A6C8CA600CC}" dt="2023-11-05T12:05:48.165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ADF3586-FCFC-6D54-0B70-9A6C8CA600CC}" dt="2023-11-05T12:05:48.165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">
        <pc:chgData name="강남오" userId="S::209324@ms.kmu.ac.kr::a00b3978-0e9c-43f4-a757-7a2abcd99c03" providerId="AD" clId="Web-{AADF3586-FCFC-6D54-0B70-9A6C8CA600CC}" dt="2023-11-05T12:05:49.696" v="6"/>
        <pc:sldMkLst>
          <pc:docMk/>
          <pc:sldMk cId="3398732198" sldId="291"/>
        </pc:sldMkLst>
      </pc:sldChg>
      <pc:sldChg chg="add">
        <pc:chgData name="강남오" userId="S::209324@ms.kmu.ac.kr::a00b3978-0e9c-43f4-a757-7a2abcd99c03" providerId="AD" clId="Web-{AADF3586-FCFC-6D54-0B70-9A6C8CA600CC}" dt="2023-11-05T12:05:49.758" v="7"/>
        <pc:sldMkLst>
          <pc:docMk/>
          <pc:sldMk cId="3225128015" sldId="292"/>
        </pc:sldMkLst>
      </pc:sldChg>
      <pc:sldChg chg="add">
        <pc:chgData name="강남오" userId="S::209324@ms.kmu.ac.kr::a00b3978-0e9c-43f4-a757-7a2abcd99c03" providerId="AD" clId="Web-{AADF3586-FCFC-6D54-0B70-9A6C8CA600CC}" dt="2023-11-05T12:05:49.805" v="8"/>
        <pc:sldMkLst>
          <pc:docMk/>
          <pc:sldMk cId="2829889625" sldId="293"/>
        </pc:sldMkLst>
      </pc:sldChg>
      <pc:sldChg chg="add">
        <pc:chgData name="강남오" userId="S::209324@ms.kmu.ac.kr::a00b3978-0e9c-43f4-a757-7a2abcd99c03" providerId="AD" clId="Web-{AADF3586-FCFC-6D54-0B70-9A6C8CA600CC}" dt="2023-11-05T12:05:49.930" v="9"/>
        <pc:sldMkLst>
          <pc:docMk/>
          <pc:sldMk cId="2458734708" sldId="294"/>
        </pc:sldMkLst>
      </pc:sldChg>
      <pc:sldChg chg="add">
        <pc:chgData name="강남오" userId="S::209324@ms.kmu.ac.kr::a00b3978-0e9c-43f4-a757-7a2abcd99c03" providerId="AD" clId="Web-{AADF3586-FCFC-6D54-0B70-9A6C8CA600CC}" dt="2023-11-05T12:05:50.024" v="10"/>
        <pc:sldMkLst>
          <pc:docMk/>
          <pc:sldMk cId="2390755071" sldId="295"/>
        </pc:sldMkLst>
      </pc:sldChg>
      <pc:sldChg chg="add">
        <pc:chgData name="강남오" userId="S::209324@ms.kmu.ac.kr::a00b3978-0e9c-43f4-a757-7a2abcd99c03" providerId="AD" clId="Web-{AADF3586-FCFC-6D54-0B70-9A6C8CA600CC}" dt="2023-11-05T12:05:50.212" v="11"/>
        <pc:sldMkLst>
          <pc:docMk/>
          <pc:sldMk cId="2116001683" sldId="296"/>
        </pc:sldMkLst>
      </pc:sldChg>
      <pc:sldChg chg="add">
        <pc:chgData name="강남오" userId="S::209324@ms.kmu.ac.kr::a00b3978-0e9c-43f4-a757-7a2abcd99c03" providerId="AD" clId="Web-{AADF3586-FCFC-6D54-0B70-9A6C8CA600CC}" dt="2023-11-05T12:05:50.321" v="12"/>
        <pc:sldMkLst>
          <pc:docMk/>
          <pc:sldMk cId="3134816047" sldId="297"/>
        </pc:sldMkLst>
      </pc:sldChg>
      <pc:sldChg chg="add">
        <pc:chgData name="강남오" userId="S::209324@ms.kmu.ac.kr::a00b3978-0e9c-43f4-a757-7a2abcd99c03" providerId="AD" clId="Web-{AADF3586-FCFC-6D54-0B70-9A6C8CA600CC}" dt="2023-11-05T12:05:50.399" v="13"/>
        <pc:sldMkLst>
          <pc:docMk/>
          <pc:sldMk cId="2770993987" sldId="298"/>
        </pc:sldMkLst>
      </pc:sldChg>
      <pc:sldChg chg="add">
        <pc:chgData name="강남오" userId="S::209324@ms.kmu.ac.kr::a00b3978-0e9c-43f4-a757-7a2abcd99c03" providerId="AD" clId="Web-{AADF3586-FCFC-6D54-0B70-9A6C8CA600CC}" dt="2023-11-05T12:05:50.524" v="14"/>
        <pc:sldMkLst>
          <pc:docMk/>
          <pc:sldMk cId="2365324831" sldId="299"/>
        </pc:sldMkLst>
      </pc:sldChg>
      <pc:sldChg chg="add">
        <pc:chgData name="강남오" userId="S::209324@ms.kmu.ac.kr::a00b3978-0e9c-43f4-a757-7a2abcd99c03" providerId="AD" clId="Web-{AADF3586-FCFC-6D54-0B70-9A6C8CA600CC}" dt="2023-11-05T12:05:50.649" v="15"/>
        <pc:sldMkLst>
          <pc:docMk/>
          <pc:sldMk cId="1888957896" sldId="300"/>
        </pc:sldMkLst>
      </pc:sldChg>
      <pc:sldChg chg="add">
        <pc:chgData name="강남오" userId="S::209324@ms.kmu.ac.kr::a00b3978-0e9c-43f4-a757-7a2abcd99c03" providerId="AD" clId="Web-{AADF3586-FCFC-6D54-0B70-9A6C8CA600CC}" dt="2023-11-05T12:05:50.727" v="16"/>
        <pc:sldMkLst>
          <pc:docMk/>
          <pc:sldMk cId="714734151" sldId="301"/>
        </pc:sldMkLst>
      </pc:sldChg>
      <pc:sldChg chg="add">
        <pc:chgData name="강남오" userId="S::209324@ms.kmu.ac.kr::a00b3978-0e9c-43f4-a757-7a2abcd99c03" providerId="AD" clId="Web-{AADF3586-FCFC-6D54-0B70-9A6C8CA600CC}" dt="2023-11-05T12:05:50.790" v="17"/>
        <pc:sldMkLst>
          <pc:docMk/>
          <pc:sldMk cId="261946791" sldId="302"/>
        </pc:sldMkLst>
      </pc:sldChg>
      <pc:sldChg chg="add">
        <pc:chgData name="강남오" userId="S::209324@ms.kmu.ac.kr::a00b3978-0e9c-43f4-a757-7a2abcd99c03" providerId="AD" clId="Web-{AADF3586-FCFC-6D54-0B70-9A6C8CA600CC}" dt="2023-11-05T12:05:50.883" v="18"/>
        <pc:sldMkLst>
          <pc:docMk/>
          <pc:sldMk cId="3373074358" sldId="303"/>
        </pc:sldMkLst>
      </pc:sldChg>
      <pc:sldChg chg="add">
        <pc:chgData name="강남오" userId="S::209324@ms.kmu.ac.kr::a00b3978-0e9c-43f4-a757-7a2abcd99c03" providerId="AD" clId="Web-{AADF3586-FCFC-6D54-0B70-9A6C8CA600CC}" dt="2023-11-05T12:05:50.962" v="19"/>
        <pc:sldMkLst>
          <pc:docMk/>
          <pc:sldMk cId="864363793" sldId="304"/>
        </pc:sldMkLst>
      </pc:sldChg>
      <pc:sldChg chg="add">
        <pc:chgData name="강남오" userId="S::209324@ms.kmu.ac.kr::a00b3978-0e9c-43f4-a757-7a2abcd99c03" providerId="AD" clId="Web-{AADF3586-FCFC-6D54-0B70-9A6C8CA600CC}" dt="2023-11-05T12:05:51.055" v="20"/>
        <pc:sldMkLst>
          <pc:docMk/>
          <pc:sldMk cId="1052376708" sldId="305"/>
        </pc:sldMkLst>
      </pc:sldChg>
      <pc:sldChg chg="add">
        <pc:chgData name="강남오" userId="S::209324@ms.kmu.ac.kr::a00b3978-0e9c-43f4-a757-7a2abcd99c03" providerId="AD" clId="Web-{AADF3586-FCFC-6D54-0B70-9A6C8CA600CC}" dt="2023-11-05T12:05:51.118" v="21"/>
        <pc:sldMkLst>
          <pc:docMk/>
          <pc:sldMk cId="2969464541" sldId="306"/>
        </pc:sldMkLst>
      </pc:sldChg>
      <pc:sldMasterChg chg="add addSldLayout">
        <pc:chgData name="강남오" userId="S::209324@ms.kmu.ac.kr::a00b3978-0e9c-43f4-a757-7a2abcd99c03" providerId="AD" clId="Web-{AADF3586-FCFC-6D54-0B70-9A6C8CA600CC}" dt="2023-11-05T12:05:49.696" v="6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5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6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7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8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69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0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1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2"/>
          </pc:sldLayoutMkLst>
        </pc:sldLayoutChg>
        <pc:sldLayoutChg chg="ad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replId modSldLayout">
        <pc:chgData name="강남오" userId="S::209324@ms.kmu.ac.kr::a00b3978-0e9c-43f4-a757-7a2abcd99c03" providerId="AD" clId="Web-{AADF3586-FCFC-6D54-0B70-9A6C8CA600CC}" dt="2023-11-05T12:05:49.696" v="6"/>
        <pc:sldMasterMkLst>
          <pc:docMk/>
          <pc:sldMasterMk cId="154624009" sldId="2147483687"/>
        </pc:sldMasterMkLst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2676990481" sldId="2147483680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482969201" sldId="2147483681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3448170776" sldId="2147483682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1575996089" sldId="2147483683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783670748" sldId="2147483684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917570215" sldId="2147483685"/>
          </pc:sldLayoutMkLst>
        </pc:sldLayoutChg>
        <pc:sldLayoutChg chg="replId">
          <pc:chgData name="강남오" userId="S::209324@ms.kmu.ac.kr::a00b3978-0e9c-43f4-a757-7a2abcd99c03" providerId="AD" clId="Web-{AADF3586-FCFC-6D54-0B70-9A6C8CA600CC}" dt="2023-11-05T12:05:49.696" v="6"/>
          <pc:sldLayoutMkLst>
            <pc:docMk/>
            <pc:sldMasterMk cId="154624009" sldId="2147483687"/>
            <pc:sldLayoutMk cId="1207370085" sldId="2147483686"/>
          </pc:sldLayoutMkLst>
        </pc:sldLayoutChg>
      </pc:sldMaster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8B890F-23A8-4771-92DE-F5A0D8DF34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4BB54E-24F1-4A51-A89C-FFA929FD961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49C282-A95F-48D2-881C-4B8E4157F43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A837C3-0AAD-4157-A0C7-8C0D2FF8C9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7FAF3E-E72D-47CC-8642-3695499ED81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8655EA-8599-4758-8E8D-E2A358065A3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7E5CC1-FEAD-4F62-ABD3-4FAD0F38C11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83022C-13CF-463E-87F9-BA8AFA24FF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CA0882-3B11-46C0-957B-C0E2361D85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1AE82FE-48EB-48FF-9BEC-3E92E99515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21CD5F-48AD-4C28-B4E7-F758464EA1B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1DAA3-BA27-4202-88C5-75438DC914E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</a:rPr>
              <a:t>마스터 텍스트 스타일을 편집하려면 클릭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</a:rPr>
              <a:t>두 번째 수준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</a:rPr>
              <a:t>세 번째 수준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네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다섯 번째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맑은 고딕"/>
              </a:rPr>
              <a:t>&lt;날짜/시간&gt;</a:t>
            </a:r>
            <a:endParaRPr lang="en-US" sz="1200" b="0" strike="noStrike" spc="-1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5C0DF9-DF83-44F2-8545-721F47409ED3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87" y="1122363"/>
            <a:ext cx="991518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11주차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복습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vs 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존속기간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영역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(Scope)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존속기간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(Lifetime)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같은가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때때로 같아 보이기도 하지만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!=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존속기간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영역은 공간적 개념인 반면 존속기간은 시간적 개념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3552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2700000" y="-17640"/>
            <a:ext cx="3230280" cy="6857640"/>
          </a:xfrm>
          <a:prstGeom prst="rect">
            <a:avLst/>
          </a:prstGeom>
          <a:ln w="0">
            <a:noFill/>
          </a:ln>
        </p:spPr>
      </p:pic>
      <p:sp>
        <p:nvSpPr>
          <p:cNvPr id="87" name="TextBox 86"/>
          <p:cNvSpPr txBox="1"/>
          <p:nvPr/>
        </p:nvSpPr>
        <p:spPr>
          <a:xfrm>
            <a:off x="540000" y="720000"/>
            <a:ext cx="192276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latin typeface="Noto Sans CJK KR"/>
              </a:rPr>
              <a:t>scope_lifetime.c</a:t>
            </a:r>
          </a:p>
        </p:txBody>
      </p:sp>
      <p:pic>
        <p:nvPicPr>
          <p:cNvPr id="88" name="그림 7" descr="텍스트, 스크린샷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6480000" y="-8280"/>
            <a:ext cx="5416920" cy="6884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86470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참조 환경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어떤 문장에서의 참조 환경은 그 문장에서 가시적인 모든 이름들의 집합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언어에서의 참조 환경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그 지역 영역에 선언된 변수들과 그 조상 영역에 속한 가시적인 모든 변수들로 구성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문장이 컴파일 될 때 참조 환경이 구축되어 있어야 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483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참조 환경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580000" y="1949040"/>
            <a:ext cx="612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sub3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조상 영역이 아님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따라서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sub3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영역 내의 변수 접근은 안됨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변수들은 스택 동적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509040" y="1251000"/>
            <a:ext cx="4361040" cy="5536800"/>
            <a:chOff x="509040" y="1251000"/>
            <a:chExt cx="4361040" cy="5536800"/>
          </a:xfrm>
        </p:grpSpPr>
        <p:pic>
          <p:nvPicPr>
            <p:cNvPr id="89" name="그림 88"/>
            <p:cNvPicPr/>
            <p:nvPr/>
          </p:nvPicPr>
          <p:blipFill>
            <a:blip r:embed="rId2"/>
            <a:stretch/>
          </p:blipFill>
          <p:spPr>
            <a:xfrm>
              <a:off x="509040" y="1861200"/>
              <a:ext cx="4361040" cy="4926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0" name="TextBox 89"/>
            <p:cNvSpPr txBox="1"/>
            <p:nvPr/>
          </p:nvSpPr>
          <p:spPr>
            <a:xfrm>
              <a:off x="1090080" y="1251000"/>
              <a:ext cx="301536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>
                  <a:latin typeface="Noto Sans CJK KR"/>
                </a:rPr>
                <a:t>reference_environment.py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6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참조 환경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949040"/>
            <a:ext cx="612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정적 영역 언어임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main, sub2, 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스택 동적으로 작동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main, sub2, sub1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실행 중이더라도 참조 영역이 다르므로 모두 다른 변수를 참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7884000" y="82800"/>
            <a:ext cx="3931560" cy="6756480"/>
            <a:chOff x="7884000" y="82800"/>
            <a:chExt cx="3931560" cy="6756480"/>
          </a:xfrm>
        </p:grpSpPr>
        <p:pic>
          <p:nvPicPr>
            <p:cNvPr id="94" name="그림 93"/>
            <p:cNvPicPr/>
            <p:nvPr/>
          </p:nvPicPr>
          <p:blipFill>
            <a:blip r:embed="rId2"/>
            <a:stretch/>
          </p:blipFill>
          <p:spPr>
            <a:xfrm>
              <a:off x="7884000" y="504000"/>
              <a:ext cx="3931560" cy="6335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5" name="TextBox 94"/>
            <p:cNvSpPr txBox="1"/>
            <p:nvPr/>
          </p:nvSpPr>
          <p:spPr>
            <a:xfrm>
              <a:off x="8640000" y="82800"/>
              <a:ext cx="287064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>
                  <a:latin typeface="Noto Sans CJK KR"/>
                </a:rPr>
                <a:t>reference_environment.c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72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상수는 단지 한번만 값에 바인딩 되는 변수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상수는 가독성과 신뢰성을 향상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3.1415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PI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사용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매개 변수화 하는데 아주 유용 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1019880" y="3795480"/>
            <a:ext cx="4020120" cy="2864520"/>
          </a:xfrm>
          <a:prstGeom prst="rect">
            <a:avLst/>
          </a:prstGeom>
          <a:ln w="0">
            <a:noFill/>
          </a:ln>
        </p:spPr>
      </p:pic>
      <p:pic>
        <p:nvPicPr>
          <p:cNvPr id="87" name="그림 86"/>
          <p:cNvPicPr/>
          <p:nvPr/>
        </p:nvPicPr>
        <p:blipFill>
          <a:blip r:embed="rId3"/>
          <a:stretch/>
        </p:blipFill>
        <p:spPr>
          <a:xfrm>
            <a:off x="6509160" y="3780000"/>
            <a:ext cx="3750840" cy="29487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2531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이름 상수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이름 상수를 해결하는 두 가지 방법이 존재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#define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혹은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const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#define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preprocessor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문법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const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문법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const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타입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checking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debugging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시에 유리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620000" y="4140000"/>
            <a:ext cx="6243120" cy="2523600"/>
            <a:chOff x="1620000" y="4140000"/>
            <a:chExt cx="6243120" cy="2523600"/>
          </a:xfrm>
        </p:grpSpPr>
        <p:pic>
          <p:nvPicPr>
            <p:cNvPr id="91" name="그림 90"/>
            <p:cNvPicPr/>
            <p:nvPr/>
          </p:nvPicPr>
          <p:blipFill>
            <a:blip r:embed="rId2"/>
            <a:stretch/>
          </p:blipFill>
          <p:spPr>
            <a:xfrm>
              <a:off x="3072240" y="4140000"/>
              <a:ext cx="4790880" cy="2523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TextBox 91"/>
            <p:cNvSpPr txBox="1"/>
            <p:nvPr/>
          </p:nvSpPr>
          <p:spPr>
            <a:xfrm>
              <a:off x="1620000" y="5220000"/>
              <a:ext cx="138312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>
                  <a:latin typeface="Noto Sans CJK KR"/>
                </a:rPr>
                <a:t>const_var.c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07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56384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C/C++/Ada/Java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이름 상수에 대한 동적 바인딩을 허용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하지만 한번만 허용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C#: const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바인딩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readonly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바인딩 허용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이름 상수 허용 문법 없음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단지 이름 규약으로 해 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95" name="그림 94"/>
          <p:cNvPicPr/>
          <p:nvPr/>
        </p:nvPicPr>
        <p:blipFill>
          <a:blip r:embed="rId2"/>
          <a:stretch/>
        </p:blipFill>
        <p:spPr>
          <a:xfrm>
            <a:off x="7146360" y="3250440"/>
            <a:ext cx="4733640" cy="34095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0455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 순서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변수의 선언 위치는 변수의 영역에 영향을 미침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C89: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함수에 포함된 모든 변수 선언은 중첩된 블록에 속한 선언을 제외하고는 그 함수의 시작부분에 와야만 한다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C99, C++, Java, JavaScript, C#, Python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 변수 선언이 프로그램 단위에서 문장이 나타날 수 있는 곳이면 어디든지 나타나는 것을 허용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일반적으로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(C99, C++, Java),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지역 변수의 영역은 선언문으로부터 그 선언문이 나타나는 블록의 끝까지를 형성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C#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블록 어디에 선언이 되든 그 블록 전체가 영역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주의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변수를 사용하기 전에 해당 변수는 선언이 되어 있어야 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 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선언된 변수는 어디에 선언되어 있든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hoisting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됨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(let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안됨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변수의 선언 없이 변수를 사용하는 것이 가능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경우 변수의 값은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undefined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 됨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7099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 순서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26760" y="1825560"/>
            <a:ext cx="64659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C++, Java, C#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제어문 내 초기화 변수는 해당 제어문 내에서만 의미를 가짐 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14" name="그림 3" descr="텍스트, 스크린샷, 폰트, 디자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187920" y="2218680"/>
            <a:ext cx="4931280" cy="3837960"/>
          </a:xfrm>
          <a:prstGeom prst="rect">
            <a:avLst/>
          </a:prstGeom>
          <a:ln w="0">
            <a:noFill/>
          </a:ln>
        </p:spPr>
      </p:pic>
      <p:sp>
        <p:nvSpPr>
          <p:cNvPr id="115" name="TextBox 4"/>
          <p:cNvSpPr/>
          <p:nvPr/>
        </p:nvSpPr>
        <p:spPr>
          <a:xfrm>
            <a:off x="478440" y="1727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control_block.c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16" name="그림 5" descr="텍스트, 스크린샷, 폰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5823000" y="3186000"/>
            <a:ext cx="5099760" cy="3427200"/>
          </a:xfrm>
          <a:prstGeom prst="rect">
            <a:avLst/>
          </a:prstGeom>
          <a:ln w="0">
            <a:noFill/>
          </a:ln>
        </p:spPr>
      </p:pic>
      <p:sp>
        <p:nvSpPr>
          <p:cNvPr id="117" name="TextBox 6"/>
          <p:cNvSpPr/>
          <p:nvPr/>
        </p:nvSpPr>
        <p:spPr>
          <a:xfrm>
            <a:off x="7115040" y="28263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ControlBlock.java</a:t>
            </a:r>
            <a:endParaRPr lang="en-US" sz="1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13481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37120" y="1571760"/>
            <a:ext cx="6148800" cy="514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변수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파일에 속한 함수 외부에 위치한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함수 정의들로 구성된 프로그램 구조를 허용하는 언어에서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 정의들이 함수 외부에 올 수 있음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C++, PHP, JavaScript, Python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변수는 이후에 오는 함수들내에서 가시적임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맑은 고딕"/>
              </a:rPr>
              <a:t>전역 변수는 함수들에 가시적이며 프로그램 전체에 가시적일 수 있다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맑은 고딕"/>
              </a:rPr>
              <a:t>. </a:t>
            </a:r>
            <a:r>
              <a:rPr lang="ko-KR" sz="2400" b="0" strike="noStrike" spc="-1">
                <a:solidFill>
                  <a:srgbClr val="000000"/>
                </a:solidFill>
                <a:latin typeface="Arial"/>
                <a:ea typeface="맑은 고딕"/>
              </a:rPr>
              <a:t>이는 오류의 원천이 될 수 있음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전역 변수는 필요악이다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. (Global variable is necessary evil.)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특히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C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는 전역 공간을 관리하는 이름공간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(namespace)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  <a:ea typeface="맑은 고딕"/>
              </a:rPr>
              <a:t>이 없음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grpSp>
        <p:nvGrpSpPr>
          <p:cNvPr id="120" name="그룹 19"/>
          <p:cNvGrpSpPr/>
          <p:nvPr/>
        </p:nvGrpSpPr>
        <p:grpSpPr>
          <a:xfrm>
            <a:off x="6957000" y="56520"/>
            <a:ext cx="5070960" cy="6661800"/>
            <a:chOff x="6957000" y="56520"/>
            <a:chExt cx="5070960" cy="6661800"/>
          </a:xfrm>
        </p:grpSpPr>
        <p:pic>
          <p:nvPicPr>
            <p:cNvPr id="121" name="그림 4" descr="텍스트, 스크린샷, 폰트, 디자인이(가) 표시된 사진&#10;&#10;자동 생성된 설명"/>
            <p:cNvPicPr/>
            <p:nvPr/>
          </p:nvPicPr>
          <p:blipFill>
            <a:blip r:embed="rId2"/>
            <a:stretch/>
          </p:blipFill>
          <p:spPr>
            <a:xfrm>
              <a:off x="6957000" y="449640"/>
              <a:ext cx="2445120" cy="6268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2" name="TextBox 5"/>
            <p:cNvSpPr/>
            <p:nvPr/>
          </p:nvSpPr>
          <p:spPr>
            <a:xfrm>
              <a:off x="7253280" y="56520"/>
              <a:ext cx="1924560" cy="36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global_vars.c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23" name="TextBox 8"/>
            <p:cNvSpPr/>
            <p:nvPr/>
          </p:nvSpPr>
          <p:spPr>
            <a:xfrm>
              <a:off x="9548640" y="667800"/>
              <a:ext cx="2479320" cy="57780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변수 정의 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초기화 함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endParaRPr lang="en-US" sz="1600" b="0" strike="noStrike" spc="-1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변수 정의 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초기화 안함</a:t>
              </a:r>
              <a:r>
                <a:rPr lang="en-US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24" name="사각형: 둥근 모서리 9"/>
            <p:cNvSpPr/>
            <p:nvPr/>
          </p:nvSpPr>
          <p:spPr>
            <a:xfrm>
              <a:off x="6961320" y="828000"/>
              <a:ext cx="1175400" cy="48888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직선 화살표 연결선 10"/>
            <p:cNvSpPr/>
            <p:nvPr/>
          </p:nvSpPr>
          <p:spPr>
            <a:xfrm flipH="1">
              <a:off x="8172360" y="1007280"/>
              <a:ext cx="1371240" cy="20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TextBox 11"/>
            <p:cNvSpPr/>
            <p:nvPr/>
          </p:nvSpPr>
          <p:spPr>
            <a:xfrm>
              <a:off x="9548640" y="1401840"/>
              <a:ext cx="247932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함수 선언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27" name="직선 화살표 연결선 12"/>
            <p:cNvSpPr/>
            <p:nvPr/>
          </p:nvSpPr>
          <p:spPr>
            <a:xfrm flipH="1">
              <a:off x="8313480" y="1571760"/>
              <a:ext cx="1248840" cy="298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3"/>
            <p:cNvSpPr/>
            <p:nvPr/>
          </p:nvSpPr>
          <p:spPr>
            <a:xfrm>
              <a:off x="9548640" y="1909800"/>
              <a:ext cx="247932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변수 선언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29" name="직선 화살표 연결선 15"/>
            <p:cNvSpPr/>
            <p:nvPr/>
          </p:nvSpPr>
          <p:spPr>
            <a:xfrm flipH="1">
              <a:off x="8492040" y="2042280"/>
              <a:ext cx="1089000" cy="161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사각형: 둥근 모서리 16"/>
            <p:cNvSpPr/>
            <p:nvPr/>
          </p:nvSpPr>
          <p:spPr>
            <a:xfrm>
              <a:off x="6999120" y="1834560"/>
              <a:ext cx="2342160" cy="218232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TextBox 17"/>
            <p:cNvSpPr/>
            <p:nvPr/>
          </p:nvSpPr>
          <p:spPr>
            <a:xfrm>
              <a:off x="10122480" y="2925720"/>
              <a:ext cx="1068480" cy="334440"/>
            </a:xfrm>
            <a:prstGeom prst="rect">
              <a:avLst/>
            </a:prstGeom>
            <a:noFill/>
            <a:ln w="0">
              <a:solidFill>
                <a:srgbClr val="4472C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vertOverflow="overflow" horzOverflow="overflow" numCol="1" spcCol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함수 정의</a:t>
              </a:r>
              <a:endParaRPr lang="en-US" sz="1600" b="0" strike="noStrike" spc="-1">
                <a:latin typeface="Noto Sans CJK KR"/>
              </a:endParaRPr>
            </a:p>
          </p:txBody>
        </p:sp>
        <p:sp>
          <p:nvSpPr>
            <p:cNvPr id="132" name="직선 화살표 연결선 18"/>
            <p:cNvSpPr/>
            <p:nvPr/>
          </p:nvSpPr>
          <p:spPr>
            <a:xfrm flipH="1" flipV="1">
              <a:off x="9348120" y="2993400"/>
              <a:ext cx="769320" cy="730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21160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19120" y="1524240"/>
            <a:ext cx="7290000" cy="4678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언어에서의 전역 변수의 선언과 정의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및 다른 속성들을 명세하나 기억공간의 할당을 하지 않음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속성들을 명세하고 기억공간을 할당 함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선언은 여러번 할 수 있지만 정의는 한번만 가능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extern int var1;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전역에 위치하면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다른 파일에 존재함을 의미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지역에 위치하면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var1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 전역에 존재함을 의미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다른 파일의 전역이어도 상관없음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전역과 지역변수의 이름이 같은 경우 지역 우선이며 전역 변수의 이름은 은폐됨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C++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::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연산자를 이용하여 전역 변수를 접근 가능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35" name="그림 3" descr="텍스트, 폰트, 스크린샷, 친필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857440" y="364320"/>
            <a:ext cx="1866600" cy="2123640"/>
          </a:xfrm>
          <a:prstGeom prst="rect">
            <a:avLst/>
          </a:prstGeom>
          <a:ln w="0">
            <a:noFill/>
          </a:ln>
        </p:spPr>
      </p:pic>
      <p:pic>
        <p:nvPicPr>
          <p:cNvPr id="136" name="그림 4" descr="텍스트, 스크린샷, 폰트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8472240" y="2867040"/>
            <a:ext cx="2742840" cy="3835080"/>
          </a:xfrm>
          <a:prstGeom prst="rect">
            <a:avLst/>
          </a:prstGeom>
          <a:ln w="0">
            <a:noFill/>
          </a:ln>
        </p:spPr>
      </p:pic>
      <p:sp>
        <p:nvSpPr>
          <p:cNvPr id="137" name="TextBox 5"/>
          <p:cNvSpPr/>
          <p:nvPr/>
        </p:nvSpPr>
        <p:spPr>
          <a:xfrm>
            <a:off x="9019800" y="2664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extern1.c</a:t>
            </a:r>
            <a:endParaRPr lang="en-US" sz="1800" b="0" strike="noStrike" spc="-1">
              <a:latin typeface="Noto Sans CJK KR"/>
            </a:endParaRPr>
          </a:p>
        </p:txBody>
      </p:sp>
      <p:sp>
        <p:nvSpPr>
          <p:cNvPr id="138" name="TextBox 6"/>
          <p:cNvSpPr/>
          <p:nvPr/>
        </p:nvSpPr>
        <p:spPr>
          <a:xfrm>
            <a:off x="9019800" y="25074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extern2.c</a:t>
            </a:r>
            <a:endParaRPr lang="en-US" sz="18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3907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19120" y="1420920"/>
            <a:ext cx="7590960" cy="535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PHP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PHP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전역변수의 영역은 선언한 위치로부터 파일의 끝까지 임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PHP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전역변수는 함수내에서 기본적으로 비가시적이나 명시적으로 가시적이게 할 수 있음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전역변수와 동일한 지역변수가 존재하면 변수이름을을 첨자로하여</a:t>
            </a:r>
            <a:r>
              <a:rPr lang="en-US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$GLOBAL</a:t>
            </a: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배열을 이용하여 접근가능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전역변수와 동일한 지역변수가 존재하지 않으면 </a:t>
            </a:r>
            <a:r>
              <a:rPr lang="en-US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global </a:t>
            </a:r>
            <a:r>
              <a:rPr lang="ko-KR" sz="16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선언문을 이용하여 접근가능</a:t>
            </a:r>
            <a:endParaRPr lang="en-US" sz="16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JS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전역변수는 동일한 이름을 가진 지역 변수가 있는 경우 해당 지역에서는 지역 변수만 접근이 가능하고 전역 변수를 접근할 수 있는 방법은 없음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 변수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전역변수와 동일한 이름을 가진 지역변수가 존재하면 전역 변수는 은폐됨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전역변수는 함수 내에서 기본적으로 읽기는 가능 하지만 쓰기를 위해서는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global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선언을 해주어야 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그렇지 않을 경우 에러 발생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141" name="그림 7" descr="텍스트, 폰트, 스크린샷, 문서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8301600" y="115200"/>
            <a:ext cx="3128400" cy="2615400"/>
          </a:xfrm>
          <a:prstGeom prst="rect">
            <a:avLst/>
          </a:prstGeom>
          <a:ln w="0">
            <a:noFill/>
          </a:ln>
        </p:spPr>
      </p:pic>
      <p:pic>
        <p:nvPicPr>
          <p:cNvPr id="142" name="그림 8" descr="텍스트, 폰트, 화이트, 영수증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8299080" y="2808360"/>
            <a:ext cx="2225520" cy="780120"/>
          </a:xfrm>
          <a:prstGeom prst="rect">
            <a:avLst/>
          </a:prstGeom>
          <a:ln w="0">
            <a:noFill/>
          </a:ln>
        </p:spPr>
      </p:pic>
      <p:pic>
        <p:nvPicPr>
          <p:cNvPr id="143" name="그림 9" descr="텍스트, 스크린샷, 폰트, 디자인이(가) 표시된 사진&#10;&#10;자동 생성된 설명"/>
          <p:cNvPicPr/>
          <p:nvPr/>
        </p:nvPicPr>
        <p:blipFill>
          <a:blip r:embed="rId4"/>
          <a:stretch/>
        </p:blipFill>
        <p:spPr>
          <a:xfrm>
            <a:off x="10526760" y="3682800"/>
            <a:ext cx="1561680" cy="3085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458734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영역의 평가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많은 상황에서 잘 동작하는 비지역 변수를 접근하는 방법을 제공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변수와 부프로그램에 대한 접근을 필요 이상으로 많이 허용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수정 혹은 버전업 과정에서 전역 변수의 사용을 부추길 수 있음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초기의 설계를 쉽게 폐기시키고 전역변수로 문제를 해결하려고 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해결책으로서 캡슐화가 제안 됨</a:t>
            </a:r>
            <a:endParaRPr lang="en-US" sz="20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988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281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부프로그램의 호출 순서에 따라서 변수의 영역이 결정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APL, SNOBOL4, LISP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초기 버전에서 변수의 영역은 동적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Perl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Common Lisp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디폴트 영역 메커니즘은 정적이나 동적 영역을 갖도록 선언 가능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6840000" y="4680000"/>
            <a:ext cx="3834000" cy="421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호출 순서에 따라서 </a:t>
            </a:r>
            <a:r>
              <a:rPr lang="en-US" sz="1800" b="0" strike="noStrike" spc="-1">
                <a:latin typeface="Noto Sans CJK KR"/>
              </a:rPr>
              <a:t>x</a:t>
            </a:r>
            <a:r>
              <a:rPr lang="ko-KR" sz="1800" b="0" strike="noStrike" spc="-1">
                <a:latin typeface="Noto Sans CJK KR"/>
              </a:rPr>
              <a:t>의 의미가 달라짐 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6968520" y="1260000"/>
            <a:ext cx="2931480" cy="3278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25128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영역의 평가</a:t>
            </a:r>
            <a:endParaRPr lang="en-US" sz="44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7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내의 지역 변수가 다른 실행 중인 부프로그램에 가시적이다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지역 변수를 보호할 방법이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영역보다 동적 영역이 신뢰성이 떨어짐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비지역 변수에대한 참조를 정적으로 타입 검사를 할 수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판독을 어렵게 함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작성 시에 부프로그램의 호출 순서를 알 수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영역에서의 비지역 변수에 대한 접근은 정적 영역에서의 비지역 변수에 대한 접근보다 느리다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장점</a:t>
            </a: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부프로그램을 호출 시에 매개변수 전달을 할 필요가 없음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호출 하는 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(Caller)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변수들은 호출 되는 함수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(Callee)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묵시적으로 가시적임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영역은 정적 영역 만큼 사용되지 않음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장점 보다 문제점이 더 많기 때문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Lisp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최신버전에서 동적 영역을 정적 영역으로 대치시킴</a:t>
            </a: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9873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17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Office Theme</vt:lpstr>
      <vt:lpstr>프로그래밍 언어론 11주차 [복습]</vt:lpstr>
      <vt:lpstr>선언 순서</vt:lpstr>
      <vt:lpstr>선언 순서</vt:lpstr>
      <vt:lpstr>전역 영역</vt:lpstr>
      <vt:lpstr>전역 영역</vt:lpstr>
      <vt:lpstr>전역 영역</vt:lpstr>
      <vt:lpstr>정적 영역의 평가</vt:lpstr>
      <vt:lpstr>동적 영역</vt:lpstr>
      <vt:lpstr>동적 영역의 평가</vt:lpstr>
      <vt:lpstr>영역 vs 존속기간</vt:lpstr>
      <vt:lpstr>PowerPoint 프레젠테이션</vt:lpstr>
      <vt:lpstr>참조 환경</vt:lpstr>
      <vt:lpstr>Python의 참조 환경</vt:lpstr>
      <vt:lpstr>C의 참조 환경</vt:lpstr>
      <vt:lpstr>이름 상수</vt:lpstr>
      <vt:lpstr>C의 이름 상수</vt:lpstr>
      <vt:lpstr>이름 상수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343</cp:revision>
  <dcterms:created xsi:type="dcterms:W3CDTF">2020-03-12T00:34:35Z</dcterms:created>
  <dcterms:modified xsi:type="dcterms:W3CDTF">2023-11-10T13:50:58Z</dcterms:modified>
</cp:coreProperties>
</file>