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5"/>
  </p:notesMasterIdLst>
  <p:sldIdLst>
    <p:sldId id="256" r:id="rId3"/>
    <p:sldId id="281" r:id="rId4"/>
    <p:sldId id="282" r:id="rId5"/>
    <p:sldId id="283" r:id="rId6"/>
    <p:sldId id="284" r:id="rId7"/>
    <p:sldId id="285" r:id="rId8"/>
    <p:sldId id="290" r:id="rId9"/>
    <p:sldId id="289" r:id="rId10"/>
    <p:sldId id="288" r:id="rId11"/>
    <p:sldId id="287" r:id="rId12"/>
    <p:sldId id="286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38F60C7-A5D6-7157-09AF-9B7CD65E1620}" v="3" dt="2023-10-09T05:37:45.793"/>
    <p1510:client id="{2CA71AB4-0AC5-62F8-AF28-97B2E7BC9313}" v="25" dt="2023-10-01T17:04:39.757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612F7341-DC2F-8F59-9F16-D9AC493BEA62}" v="303" dt="2023-09-26T17:10:20.883"/>
    <p1510:client id="{7721299A-93E1-27E5-7F28-06CBA510547C}" v="16" dt="2023-09-18T10:51:22.116"/>
    <p1510:client id="{7AC88672-D888-3F3B-B0F4-E5D0D90215A6}" v="533" dt="2023-08-27T07:22:23.686"/>
    <p1510:client id="{7C5762CF-A548-A720-0457-CD0A4EED2759}" v="20" dt="2023-10-13T12:48:17.873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EC3B851-75ED-BD97-088D-12C7B588015B}" v="189" dt="2023-10-02T16:51:02.408"/>
    <p1510:client id="{AF40F720-0E75-CE9E-F56B-826912294278}" v="67" dt="2023-09-19T15:41:40.126"/>
    <p1510:client id="{C64AEAED-2995-CCFF-C41C-64E69B891D93}" v="215" dt="2023-10-01T17:38:13.490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C64AEAED-2995-CCFF-C41C-64E69B891D93}"/>
    <pc:docChg chg="addSld modSld">
      <pc:chgData name="강남오" userId="S::209324@ms.kmu.ac.kr::a00b3978-0e9c-43f4-a757-7a2abcd99c03" providerId="AD" clId="Web-{C64AEAED-2995-CCFF-C41C-64E69B891D93}" dt="2023-10-01T17:38:13.490" v="135" actId="1076"/>
      <pc:docMkLst>
        <pc:docMk/>
      </pc:docMkLst>
      <pc:sldChg chg="addSp modSp">
        <pc:chgData name="강남오" userId="S::209324@ms.kmu.ac.kr::a00b3978-0e9c-43f4-a757-7a2abcd99c03" providerId="AD" clId="Web-{C64AEAED-2995-CCFF-C41C-64E69B891D93}" dt="2023-10-01T17:15:50.799" v="85" actId="20577"/>
        <pc:sldMkLst>
          <pc:docMk/>
          <pc:sldMk cId="3785926272" sldId="283"/>
        </pc:sldMkLst>
        <pc:spChg chg="mod">
          <ac:chgData name="강남오" userId="S::209324@ms.kmu.ac.kr::a00b3978-0e9c-43f4-a757-7a2abcd99c03" providerId="AD" clId="Web-{C64AEAED-2995-CCFF-C41C-64E69B891D93}" dt="2023-10-01T17:15:50.799" v="85" actId="20577"/>
          <ac:spMkLst>
            <pc:docMk/>
            <pc:sldMk cId="3785926272" sldId="283"/>
            <ac:spMk id="2" creationId="{A2D10035-29C5-7D6A-586E-AAD0222FDF99}"/>
          </ac:spMkLst>
        </pc:spChg>
        <pc:spChg chg="add mod">
          <ac:chgData name="강남오" userId="S::209324@ms.kmu.ac.kr::a00b3978-0e9c-43f4-a757-7a2abcd99c03" providerId="AD" clId="Web-{C64AEAED-2995-CCFF-C41C-64E69B891D93}" dt="2023-10-01T17:11:48.776" v="33" actId="20577"/>
          <ac:spMkLst>
            <pc:docMk/>
            <pc:sldMk cId="3785926272" sldId="283"/>
            <ac:spMk id="4" creationId="{7FEE8016-3E03-23AC-FB29-F01EAC2D4390}"/>
          </ac:spMkLst>
        </pc:spChg>
        <pc:spChg chg="add mod">
          <ac:chgData name="강남오" userId="S::209324@ms.kmu.ac.kr::a00b3978-0e9c-43f4-a757-7a2abcd99c03" providerId="AD" clId="Web-{C64AEAED-2995-CCFF-C41C-64E69B891D93}" dt="2023-10-01T17:11:40.995" v="31" actId="20577"/>
          <ac:spMkLst>
            <pc:docMk/>
            <pc:sldMk cId="3785926272" sldId="283"/>
            <ac:spMk id="5" creationId="{AB4B0F7E-C6EF-A343-453C-F0EE75C35175}"/>
          </ac:spMkLst>
        </pc:spChg>
        <pc:spChg chg="add mod">
          <ac:chgData name="강남오" userId="S::209324@ms.kmu.ac.kr::a00b3978-0e9c-43f4-a757-7a2abcd99c03" providerId="AD" clId="Web-{C64AEAED-2995-CCFF-C41C-64E69B891D93}" dt="2023-10-01T17:12:13.136" v="41" actId="20577"/>
          <ac:spMkLst>
            <pc:docMk/>
            <pc:sldMk cId="3785926272" sldId="283"/>
            <ac:spMk id="6" creationId="{3FCAD50F-B962-B6B7-6428-C66AB42177BF}"/>
          </ac:spMkLst>
        </pc:spChg>
        <pc:spChg chg="add mod">
          <ac:chgData name="강남오" userId="S::209324@ms.kmu.ac.kr::a00b3978-0e9c-43f4-a757-7a2abcd99c03" providerId="AD" clId="Web-{C64AEAED-2995-CCFF-C41C-64E69B891D93}" dt="2023-10-01T17:12:32.543" v="46" actId="20577"/>
          <ac:spMkLst>
            <pc:docMk/>
            <pc:sldMk cId="3785926272" sldId="283"/>
            <ac:spMk id="7" creationId="{7F79018C-0540-0952-A985-19746A3C6AE3}"/>
          </ac:spMkLst>
        </pc:spChg>
        <pc:spChg chg="add mod">
          <ac:chgData name="강남오" userId="S::209324@ms.kmu.ac.kr::a00b3978-0e9c-43f4-a757-7a2abcd99c03" providerId="AD" clId="Web-{C64AEAED-2995-CCFF-C41C-64E69B891D93}" dt="2023-10-01T17:12:54.294" v="57" actId="20577"/>
          <ac:spMkLst>
            <pc:docMk/>
            <pc:sldMk cId="3785926272" sldId="283"/>
            <ac:spMk id="8" creationId="{F08366D7-F206-C3A7-920F-C770AE0D0C0E}"/>
          </ac:spMkLst>
        </pc:spChg>
        <pc:grpChg chg="add">
          <ac:chgData name="강남오" userId="S::209324@ms.kmu.ac.kr::a00b3978-0e9c-43f4-a757-7a2abcd99c03" providerId="AD" clId="Web-{C64AEAED-2995-CCFF-C41C-64E69B891D93}" dt="2023-10-01T17:13:12.513" v="58"/>
          <ac:grpSpMkLst>
            <pc:docMk/>
            <pc:sldMk cId="3785926272" sldId="283"/>
            <ac:grpSpMk id="9" creationId="{AAB38CF9-6452-3F5E-90B4-BA03AE13B7B8}"/>
          </ac:grpSpMkLst>
        </pc:grpChg>
        <pc:picChg chg="add mod">
          <ac:chgData name="강남오" userId="S::209324@ms.kmu.ac.kr::a00b3978-0e9c-43f4-a757-7a2abcd99c03" providerId="AD" clId="Web-{C64AEAED-2995-CCFF-C41C-64E69B891D93}" dt="2023-10-01T17:10:10.785" v="4" actId="14100"/>
          <ac:picMkLst>
            <pc:docMk/>
            <pc:sldMk cId="3785926272" sldId="283"/>
            <ac:picMk id="3" creationId="{F02F1B64-DEEA-55B6-EFE5-7703C1B8B709}"/>
          </ac:picMkLst>
        </pc:picChg>
      </pc:sldChg>
      <pc:sldChg chg="modSp new">
        <pc:chgData name="강남오" userId="S::209324@ms.kmu.ac.kr::a00b3978-0e9c-43f4-a757-7a2abcd99c03" providerId="AD" clId="Web-{C64AEAED-2995-CCFF-C41C-64E69B891D93}" dt="2023-10-01T17:21:24.784" v="98" actId="20577"/>
        <pc:sldMkLst>
          <pc:docMk/>
          <pc:sldMk cId="2473150390" sldId="284"/>
        </pc:sldMkLst>
        <pc:spChg chg="mod">
          <ac:chgData name="강남오" userId="S::209324@ms.kmu.ac.kr::a00b3978-0e9c-43f4-a757-7a2abcd99c03" providerId="AD" clId="Web-{C64AEAED-2995-CCFF-C41C-64E69B891D93}" dt="2023-10-01T17:21:24.784" v="98" actId="20577"/>
          <ac:spMkLst>
            <pc:docMk/>
            <pc:sldMk cId="2473150390" sldId="284"/>
            <ac:spMk id="2" creationId="{CE8D25D8-DDCB-828E-B3F8-7EA5E5C24ECA}"/>
          </ac:spMkLst>
        </pc:spChg>
      </pc:sldChg>
      <pc:sldChg chg="addSp modSp add replId">
        <pc:chgData name="강남오" userId="S::209324@ms.kmu.ac.kr::a00b3978-0e9c-43f4-a757-7a2abcd99c03" providerId="AD" clId="Web-{C64AEAED-2995-CCFF-C41C-64E69B891D93}" dt="2023-10-01T17:38:13.490" v="135" actId="1076"/>
        <pc:sldMkLst>
          <pc:docMk/>
          <pc:sldMk cId="2471919262" sldId="285"/>
        </pc:sldMkLst>
        <pc:spChg chg="add mod">
          <ac:chgData name="강남오" userId="S::209324@ms.kmu.ac.kr::a00b3978-0e9c-43f4-a757-7a2abcd99c03" providerId="AD" clId="Web-{C64AEAED-2995-CCFF-C41C-64E69B891D93}" dt="2023-10-01T17:38:13.443" v="134" actId="1076"/>
          <ac:spMkLst>
            <pc:docMk/>
            <pc:sldMk cId="2471919262" sldId="285"/>
            <ac:spMk id="4" creationId="{EC217853-E1D1-AA80-3D6D-569E6CAA83EC}"/>
          </ac:spMkLst>
        </pc:spChg>
        <pc:picChg chg="add mod">
          <ac:chgData name="강남오" userId="S::209324@ms.kmu.ac.kr::a00b3978-0e9c-43f4-a757-7a2abcd99c03" providerId="AD" clId="Web-{C64AEAED-2995-CCFF-C41C-64E69B891D93}" dt="2023-10-01T17:38:13.490" v="135" actId="1076"/>
          <ac:picMkLst>
            <pc:docMk/>
            <pc:sldMk cId="2471919262" sldId="285"/>
            <ac:picMk id="3" creationId="{1EC06313-666E-C27D-F8C0-8E3E564E57D0}"/>
          </ac:picMkLst>
        </pc:pic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038F60C7-A5D6-7157-09AF-9B7CD65E1620}"/>
    <pc:docChg chg="modSld">
      <pc:chgData name="강남오" userId="S::209324@ms.kmu.ac.kr::a00b3978-0e9c-43f4-a757-7a2abcd99c03" providerId="AD" clId="Web-{038F60C7-A5D6-7157-09AF-9B7CD65E1620}" dt="2023-10-09T05:37:39.965" v="1" actId="20577"/>
      <pc:docMkLst>
        <pc:docMk/>
      </pc:docMkLst>
      <pc:sldChg chg="modSp">
        <pc:chgData name="강남오" userId="S::209324@ms.kmu.ac.kr::a00b3978-0e9c-43f4-a757-7a2abcd99c03" providerId="AD" clId="Web-{038F60C7-A5D6-7157-09AF-9B7CD65E1620}" dt="2023-10-09T05:37:39.965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038F60C7-A5D6-7157-09AF-9B7CD65E1620}" dt="2023-10-09T05:37:39.965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2CA71AB4-0AC5-62F8-AF28-97B2E7BC9313}"/>
    <pc:docChg chg="addSld delSld modSld">
      <pc:chgData name="강남오" userId="S::209324@ms.kmu.ac.kr::a00b3978-0e9c-43f4-a757-7a2abcd99c03" providerId="AD" clId="Web-{2CA71AB4-0AC5-62F8-AF28-97B2E7BC9313}" dt="2023-10-01T17:04:39.757" v="23"/>
      <pc:docMkLst>
        <pc:docMk/>
      </pc:docMkLst>
      <pc:sldChg chg="modSp">
        <pc:chgData name="강남오" userId="S::209324@ms.kmu.ac.kr::a00b3978-0e9c-43f4-a757-7a2abcd99c03" providerId="AD" clId="Web-{2CA71AB4-0AC5-62F8-AF28-97B2E7BC9313}" dt="2023-10-01T17:04:19.710" v="2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CA71AB4-0AC5-62F8-AF28-97B2E7BC9313}" dt="2023-10-01T17:04:19.710" v="2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CA71AB4-0AC5-62F8-AF28-97B2E7BC9313}" dt="2023-10-01T17:04:35.851" v="21"/>
        <pc:sldMkLst>
          <pc:docMk/>
          <pc:sldMk cId="1621043414" sldId="283"/>
        </pc:sldMkLst>
      </pc:sldChg>
      <pc:sldChg chg="new">
        <pc:chgData name="강남오" userId="S::209324@ms.kmu.ac.kr::a00b3978-0e9c-43f4-a757-7a2abcd99c03" providerId="AD" clId="Web-{2CA71AB4-0AC5-62F8-AF28-97B2E7BC9313}" dt="2023-10-01T17:04:39.757" v="23"/>
        <pc:sldMkLst>
          <pc:docMk/>
          <pc:sldMk cId="3785926272" sldId="283"/>
        </pc:sldMkLst>
      </pc:sldChg>
      <pc:sldChg chg="del">
        <pc:chgData name="강남오" userId="S::209324@ms.kmu.ac.kr::a00b3978-0e9c-43f4-a757-7a2abcd99c03" providerId="AD" clId="Web-{2CA71AB4-0AC5-62F8-AF28-97B2E7BC9313}" dt="2023-10-01T17:04:37.820" v="22"/>
        <pc:sldMkLst>
          <pc:docMk/>
          <pc:sldMk cId="3787106403" sldId="284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AEC3B851-75ED-BD97-088D-12C7B588015B}"/>
    <pc:docChg chg="modSld">
      <pc:chgData name="강남오" userId="S::209324@ms.kmu.ac.kr::a00b3978-0e9c-43f4-a757-7a2abcd99c03" providerId="AD" clId="Web-{AEC3B851-75ED-BD97-088D-12C7B588015B}" dt="2023-10-02T16:51:02.408" v="167"/>
      <pc:docMkLst>
        <pc:docMk/>
      </pc:docMkLst>
      <pc:sldChg chg="addSp modSp mod modClrScheme chgLayout">
        <pc:chgData name="강남오" userId="S::209324@ms.kmu.ac.kr::a00b3978-0e9c-43f4-a757-7a2abcd99c03" providerId="AD" clId="Web-{AEC3B851-75ED-BD97-088D-12C7B588015B}" dt="2023-10-02T16:43:39.149" v="84" actId="20577"/>
        <pc:sldMkLst>
          <pc:docMk/>
          <pc:sldMk cId="2473150390" sldId="284"/>
        </pc:sldMkLst>
        <pc:spChg chg="mod ord">
          <ac:chgData name="강남오" userId="S::209324@ms.kmu.ac.kr::a00b3978-0e9c-43f4-a757-7a2abcd99c03" providerId="AD" clId="Web-{AEC3B851-75ED-BD97-088D-12C7B588015B}" dt="2023-10-02T16:26:33.180" v="4"/>
          <ac:spMkLst>
            <pc:docMk/>
            <pc:sldMk cId="2473150390" sldId="284"/>
            <ac:spMk id="2" creationId="{CE8D25D8-DDCB-828E-B3F8-7EA5E5C24ECA}"/>
          </ac:spMkLst>
        </pc:spChg>
        <pc:spChg chg="add mod ord">
          <ac:chgData name="강남오" userId="S::209324@ms.kmu.ac.kr::a00b3978-0e9c-43f4-a757-7a2abcd99c03" providerId="AD" clId="Web-{AEC3B851-75ED-BD97-088D-12C7B588015B}" dt="2023-10-02T16:43:39.149" v="84" actId="20577"/>
          <ac:spMkLst>
            <pc:docMk/>
            <pc:sldMk cId="2473150390" sldId="284"/>
            <ac:spMk id="4" creationId="{BDC3B5EE-4E17-FD9C-8C5B-03F6EAAC0644}"/>
          </ac:spMkLst>
        </pc:spChg>
        <pc:picChg chg="add mod">
          <ac:chgData name="강남오" userId="S::209324@ms.kmu.ac.kr::a00b3978-0e9c-43f4-a757-7a2abcd99c03" providerId="AD" clId="Web-{AEC3B851-75ED-BD97-088D-12C7B588015B}" dt="2023-10-02T16:27:49.151" v="29" actId="1076"/>
          <ac:picMkLst>
            <pc:docMk/>
            <pc:sldMk cId="2473150390" sldId="284"/>
            <ac:picMk id="3" creationId="{55ADB130-295F-C15A-C26D-0AD6A9541E8E}"/>
          </ac:picMkLst>
        </pc:picChg>
      </pc:sldChg>
      <pc:sldChg chg="addSp modSp">
        <pc:chgData name="강남오" userId="S::209324@ms.kmu.ac.kr::a00b3978-0e9c-43f4-a757-7a2abcd99c03" providerId="AD" clId="Web-{AEC3B851-75ED-BD97-088D-12C7B588015B}" dt="2023-10-02T16:51:02.408" v="167"/>
        <pc:sldMkLst>
          <pc:docMk/>
          <pc:sldMk cId="2471919262" sldId="285"/>
        </pc:sldMkLst>
        <pc:spChg chg="mod">
          <ac:chgData name="강남오" userId="S::209324@ms.kmu.ac.kr::a00b3978-0e9c-43f4-a757-7a2abcd99c03" providerId="AD" clId="Web-{AEC3B851-75ED-BD97-088D-12C7B588015B}" dt="2023-10-02T16:45:52.482" v="106" actId="1076"/>
          <ac:spMkLst>
            <pc:docMk/>
            <pc:sldMk cId="2471919262" sldId="285"/>
            <ac:spMk id="4" creationId="{EC217853-E1D1-AA80-3D6D-569E6CAA83EC}"/>
          </ac:spMkLst>
        </pc:spChg>
        <pc:spChg chg="add mod">
          <ac:chgData name="강남오" userId="S::209324@ms.kmu.ac.kr::a00b3978-0e9c-43f4-a757-7a2abcd99c03" providerId="AD" clId="Web-{AEC3B851-75ED-BD97-088D-12C7B588015B}" dt="2023-10-02T16:45:58.951" v="108" actId="1076"/>
          <ac:spMkLst>
            <pc:docMk/>
            <pc:sldMk cId="2471919262" sldId="285"/>
            <ac:spMk id="5" creationId="{4AD32AC1-A9AC-133D-4373-80F5029804BE}"/>
          </ac:spMkLst>
        </pc:spChg>
        <pc:spChg chg="add mod">
          <ac:chgData name="강남오" userId="S::209324@ms.kmu.ac.kr::a00b3978-0e9c-43f4-a757-7a2abcd99c03" providerId="AD" clId="Web-{AEC3B851-75ED-BD97-088D-12C7B588015B}" dt="2023-10-02T16:47:42.204" v="114"/>
          <ac:spMkLst>
            <pc:docMk/>
            <pc:sldMk cId="2471919262" sldId="285"/>
            <ac:spMk id="6" creationId="{23AACBC1-6149-017A-C987-EDEEB4B2F6DD}"/>
          </ac:spMkLst>
        </pc:spChg>
        <pc:spChg chg="add mod">
          <ac:chgData name="강남오" userId="S::209324@ms.kmu.ac.kr::a00b3978-0e9c-43f4-a757-7a2abcd99c03" providerId="AD" clId="Web-{AEC3B851-75ED-BD97-088D-12C7B588015B}" dt="2023-10-02T16:46:21.155" v="113" actId="1076"/>
          <ac:spMkLst>
            <pc:docMk/>
            <pc:sldMk cId="2471919262" sldId="285"/>
            <ac:spMk id="7" creationId="{7FA1EEC5-AD93-B633-165C-1A30E4F55C3F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00" v="151" actId="1076"/>
          <ac:spMkLst>
            <pc:docMk/>
            <pc:sldMk cId="2471919262" sldId="285"/>
            <ac:spMk id="8" creationId="{80DE8841-FB67-E985-C3D0-6B12ECDCB4AC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00" v="152" actId="1076"/>
          <ac:spMkLst>
            <pc:docMk/>
            <pc:sldMk cId="2471919262" sldId="285"/>
            <ac:spMk id="9" creationId="{FEB10998-768E-C94B-271D-071F781992DD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15" v="153" actId="1076"/>
          <ac:spMkLst>
            <pc:docMk/>
            <pc:sldMk cId="2471919262" sldId="285"/>
            <ac:spMk id="10" creationId="{764DE494-9F8B-5C6B-BB3E-1178DB44ECF1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15" v="154" actId="1076"/>
          <ac:spMkLst>
            <pc:docMk/>
            <pc:sldMk cId="2471919262" sldId="285"/>
            <ac:spMk id="11" creationId="{CF126E8D-F853-3E32-BEDF-7ED98220A91F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31" v="155" actId="1076"/>
          <ac:spMkLst>
            <pc:docMk/>
            <pc:sldMk cId="2471919262" sldId="285"/>
            <ac:spMk id="12" creationId="{B8A52C8F-30D8-1B13-E033-96FA2FAD5D5D}"/>
          </ac:spMkLst>
        </pc:spChg>
        <pc:spChg chg="add mod">
          <ac:chgData name="강남오" userId="S::209324@ms.kmu.ac.kr::a00b3978-0e9c-43f4-a757-7a2abcd99c03" providerId="AD" clId="Web-{AEC3B851-75ED-BD97-088D-12C7B588015B}" dt="2023-10-02T16:50:47.048" v="166" actId="1076"/>
          <ac:spMkLst>
            <pc:docMk/>
            <pc:sldMk cId="2471919262" sldId="285"/>
            <ac:spMk id="15" creationId="{8458D7CB-D865-73FC-7DE8-7C1261179B9D}"/>
          </ac:spMkLst>
        </pc:spChg>
        <pc:grpChg chg="add">
          <ac:chgData name="강남오" userId="S::209324@ms.kmu.ac.kr::a00b3978-0e9c-43f4-a757-7a2abcd99c03" providerId="AD" clId="Web-{AEC3B851-75ED-BD97-088D-12C7B588015B}" dt="2023-10-02T16:51:02.408" v="167"/>
          <ac:grpSpMkLst>
            <pc:docMk/>
            <pc:sldMk cId="2471919262" sldId="285"/>
            <ac:grpSpMk id="16" creationId="{AA2B25E9-5F1C-A017-6B20-196ED06E1E12}"/>
          </ac:grpSpMkLst>
        </pc:grpChg>
        <pc:picChg chg="mod">
          <ac:chgData name="강남오" userId="S::209324@ms.kmu.ac.kr::a00b3978-0e9c-43f4-a757-7a2abcd99c03" providerId="AD" clId="Web-{AEC3B851-75ED-BD97-088D-12C7B588015B}" dt="2023-10-02T16:45:52.482" v="105" actId="1076"/>
          <ac:picMkLst>
            <pc:docMk/>
            <pc:sldMk cId="2471919262" sldId="285"/>
            <ac:picMk id="3" creationId="{1EC06313-666E-C27D-F8C0-8E3E564E57D0}"/>
          </ac:picMkLst>
        </pc:picChg>
        <pc:cxnChg chg="add mod">
          <ac:chgData name="강남오" userId="S::209324@ms.kmu.ac.kr::a00b3978-0e9c-43f4-a757-7a2abcd99c03" providerId="AD" clId="Web-{AEC3B851-75ED-BD97-088D-12C7B588015B}" dt="2023-10-02T16:50:16.697" v="156" actId="14100"/>
          <ac:cxnSpMkLst>
            <pc:docMk/>
            <pc:sldMk cId="2471919262" sldId="285"/>
            <ac:cxnSpMk id="13" creationId="{540F18DC-FF8D-DD72-545A-7DD421391D35}"/>
          </ac:cxnSpMkLst>
        </pc:cxnChg>
        <pc:cxnChg chg="add mod">
          <ac:chgData name="강남오" userId="S::209324@ms.kmu.ac.kr::a00b3978-0e9c-43f4-a757-7a2abcd99c03" providerId="AD" clId="Web-{AEC3B851-75ED-BD97-088D-12C7B588015B}" dt="2023-10-02T16:50:20.400" v="157" actId="14100"/>
          <ac:cxnSpMkLst>
            <pc:docMk/>
            <pc:sldMk cId="2471919262" sldId="285"/>
            <ac:cxnSpMk id="14" creationId="{167FC9FE-4BDE-D626-ECE8-FF0704FFD8E1}"/>
          </ac:cxnSpMkLst>
        </pc:cxn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7C5762CF-A548-A720-0457-CD0A4EED2759}"/>
    <pc:docChg chg="addSld modSld">
      <pc:chgData name="강남오" userId="S::209324@ms.kmu.ac.kr::a00b3978-0e9c-43f4-a757-7a2abcd99c03" providerId="AD" clId="Web-{7C5762CF-A548-A720-0457-CD0A4EED2759}" dt="2023-10-13T12:48:17.873" v="19"/>
      <pc:docMkLst>
        <pc:docMk/>
      </pc:docMkLst>
      <pc:sldChg chg="modSp">
        <pc:chgData name="강남오" userId="S::209324@ms.kmu.ac.kr::a00b3978-0e9c-43f4-a757-7a2abcd99c03" providerId="AD" clId="Web-{7C5762CF-A548-A720-0457-CD0A4EED2759}" dt="2023-10-13T12:47:59.028" v="13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C5762CF-A548-A720-0457-CD0A4EED2759}" dt="2023-10-13T12:47:59.028" v="13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">
        <pc:chgData name="강남오" userId="S::209324@ms.kmu.ac.kr::a00b3978-0e9c-43f4-a757-7a2abcd99c03" providerId="AD" clId="Web-{7C5762CF-A548-A720-0457-CD0A4EED2759}" dt="2023-10-13T12:48:00.294" v="14"/>
        <pc:sldMkLst>
          <pc:docMk/>
          <pc:sldMk cId="220938946" sldId="286"/>
        </pc:sldMkLst>
      </pc:sldChg>
      <pc:sldChg chg="add">
        <pc:chgData name="강남오" userId="S::209324@ms.kmu.ac.kr::a00b3978-0e9c-43f4-a757-7a2abcd99c03" providerId="AD" clId="Web-{7C5762CF-A548-A720-0457-CD0A4EED2759}" dt="2023-10-13T12:48:00.372" v="15"/>
        <pc:sldMkLst>
          <pc:docMk/>
          <pc:sldMk cId="4064258575" sldId="287"/>
        </pc:sldMkLst>
      </pc:sldChg>
      <pc:sldChg chg="add">
        <pc:chgData name="강남오" userId="S::209324@ms.kmu.ac.kr::a00b3978-0e9c-43f4-a757-7a2abcd99c03" providerId="AD" clId="Web-{7C5762CF-A548-A720-0457-CD0A4EED2759}" dt="2023-10-13T12:48:00.435" v="16"/>
        <pc:sldMkLst>
          <pc:docMk/>
          <pc:sldMk cId="149849869" sldId="288"/>
        </pc:sldMkLst>
      </pc:sldChg>
      <pc:sldChg chg="add">
        <pc:chgData name="강남오" userId="S::209324@ms.kmu.ac.kr::a00b3978-0e9c-43f4-a757-7a2abcd99c03" providerId="AD" clId="Web-{7C5762CF-A548-A720-0457-CD0A4EED2759}" dt="2023-10-13T12:48:00.497" v="17"/>
        <pc:sldMkLst>
          <pc:docMk/>
          <pc:sldMk cId="3003333739" sldId="289"/>
        </pc:sldMkLst>
      </pc:sldChg>
      <pc:sldChg chg="add">
        <pc:chgData name="강남오" userId="S::209324@ms.kmu.ac.kr::a00b3978-0e9c-43f4-a757-7a2abcd99c03" providerId="AD" clId="Web-{7C5762CF-A548-A720-0457-CD0A4EED2759}" dt="2023-10-13T12:48:00.560" v="18"/>
        <pc:sldMkLst>
          <pc:docMk/>
          <pc:sldMk cId="1021894035" sldId="290"/>
        </pc:sldMkLst>
      </pc:sldChg>
      <pc:sldChg chg="add">
        <pc:chgData name="강남오" userId="S::209324@ms.kmu.ac.kr::a00b3978-0e9c-43f4-a757-7a2abcd99c03" providerId="AD" clId="Web-{7C5762CF-A548-A720-0457-CD0A4EED2759}" dt="2023-10-13T12:48:17.873" v="19"/>
        <pc:sldMkLst>
          <pc:docMk/>
          <pc:sldMk cId="3198125435" sldId="291"/>
        </pc:sldMkLst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7주차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복습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D44D0-D81F-AA0C-18EC-F973C28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552"/>
            <a:ext cx="10515600" cy="5782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LR 파싱 테이블</a:t>
            </a:r>
          </a:p>
          <a:p>
            <a:pPr lvl="1"/>
            <a:r>
              <a:rPr lang="ko-KR" altLang="en-US" err="1">
                <a:ea typeface="맑은 고딕"/>
              </a:rPr>
              <a:t>Action과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Goto로</a:t>
            </a:r>
            <a:r>
              <a:rPr lang="ko-KR" altLang="en-US">
                <a:ea typeface="맑은 고딕"/>
              </a:rPr>
              <a:t> 구성</a:t>
            </a:r>
          </a:p>
          <a:p>
            <a:pPr lvl="1"/>
            <a:r>
              <a:rPr lang="ko-KR" altLang="en-US" err="1">
                <a:ea typeface="맑은 고딕"/>
              </a:rPr>
              <a:t>Action</a:t>
            </a:r>
            <a:endParaRPr lang="ko-KR" altLang="en-US">
              <a:ea typeface="맑은 고딕"/>
            </a:endParaRPr>
          </a:p>
          <a:p>
            <a:pPr lvl="2"/>
            <a:r>
              <a:rPr lang="ko-KR" altLang="en-US">
                <a:ea typeface="맑은 고딕"/>
              </a:rPr>
              <a:t>파서의 행동을 기술하고 있음</a:t>
            </a:r>
          </a:p>
          <a:p>
            <a:pPr lvl="2"/>
            <a:r>
              <a:rPr lang="ko-KR" altLang="en-US">
                <a:ea typeface="맑은 고딕"/>
              </a:rPr>
              <a:t>행은 상태기호를 열을 터미널 기호를 가짐</a:t>
            </a:r>
          </a:p>
          <a:p>
            <a:pPr lvl="2"/>
            <a:r>
              <a:rPr lang="ko-KR" altLang="en-US">
                <a:ea typeface="맑은 고딕"/>
              </a:rPr>
              <a:t>파서의 꼭대기에 현재 상태를 저장하고</a:t>
            </a:r>
            <a:br>
              <a:rPr lang="ko-KR" altLang="en-US">
                <a:ea typeface="맑은 고딕"/>
              </a:rPr>
            </a:br>
            <a:r>
              <a:rPr lang="ko-KR" altLang="en-US" err="1">
                <a:ea typeface="맑은 고딕"/>
              </a:rPr>
              <a:t>다음번</a:t>
            </a:r>
            <a:r>
              <a:rPr lang="ko-KR" altLang="en-US">
                <a:ea typeface="맑은 고딕"/>
              </a:rPr>
              <a:t> 입력 터미널을 보고서 무엇을 해야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하는지를 판단</a:t>
            </a:r>
          </a:p>
          <a:p>
            <a:pPr lvl="3"/>
            <a:r>
              <a:rPr lang="ko-KR" altLang="en-US">
                <a:ea typeface="맑은 고딕"/>
              </a:rPr>
              <a:t>이동(</a:t>
            </a:r>
            <a:r>
              <a:rPr lang="ko-KR" altLang="en-US" err="1">
                <a:ea typeface="맑은 고딕"/>
              </a:rPr>
              <a:t>Shift</a:t>
            </a:r>
            <a:r>
              <a:rPr lang="ko-KR" altLang="en-US">
                <a:ea typeface="맑은 고딕"/>
              </a:rPr>
              <a:t>):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 입력을 스택으로 이동</a:t>
            </a:r>
          </a:p>
          <a:p>
            <a:pPr lvl="3"/>
            <a:r>
              <a:rPr lang="ko-KR" altLang="en-US">
                <a:ea typeface="맑은 고딕"/>
              </a:rPr>
              <a:t>감축(</a:t>
            </a:r>
            <a:r>
              <a:rPr lang="ko-KR" altLang="en-US" err="1">
                <a:ea typeface="맑은 고딕"/>
              </a:rPr>
              <a:t>Reduce</a:t>
            </a:r>
            <a:r>
              <a:rPr lang="ko-KR" altLang="en-US">
                <a:ea typeface="맑은 고딕"/>
              </a:rPr>
              <a:t>): 스택 꼭대기의 상태를 </a:t>
            </a:r>
            <a:r>
              <a:rPr lang="ko-KR" altLang="en-US" err="1">
                <a:ea typeface="맑은 고딕"/>
              </a:rPr>
              <a:t>LHS로</a:t>
            </a:r>
            <a:r>
              <a:rPr lang="ko-KR" altLang="en-US">
                <a:ea typeface="맑은 고딕"/>
              </a:rPr>
              <a:t> 감축</a:t>
            </a:r>
          </a:p>
          <a:p>
            <a:pPr lvl="3"/>
            <a:r>
              <a:rPr lang="ko-KR" altLang="en-US" err="1">
                <a:ea typeface="맑은 고딕"/>
              </a:rPr>
              <a:t>Accept</a:t>
            </a:r>
            <a:r>
              <a:rPr lang="ko-KR" altLang="en-US">
                <a:ea typeface="맑은 고딕"/>
              </a:rPr>
              <a:t>: 파싱을 성공적으로 완료</a:t>
            </a:r>
          </a:p>
          <a:p>
            <a:pPr lvl="3"/>
            <a:r>
              <a:rPr lang="ko-KR" altLang="en-US">
                <a:ea typeface="맑은 고딕"/>
              </a:rPr>
              <a:t>오류: 오류 </a:t>
            </a:r>
            <a:r>
              <a:rPr lang="ko-KR" altLang="en-US" err="1">
                <a:ea typeface="맑은 고딕"/>
              </a:rPr>
              <a:t>처리루틴을</a:t>
            </a:r>
            <a:r>
              <a:rPr lang="ko-KR" altLang="en-US">
                <a:ea typeface="맑은 고딕"/>
              </a:rPr>
              <a:t> 호출</a:t>
            </a:r>
          </a:p>
          <a:p>
            <a:pPr lvl="1"/>
            <a:r>
              <a:rPr lang="ko-KR" altLang="en-US" err="1">
                <a:ea typeface="맑은 고딕"/>
              </a:rPr>
              <a:t>Goto</a:t>
            </a:r>
            <a:endParaRPr lang="ko-KR" altLang="en-US">
              <a:ea typeface="맑은 고딕"/>
            </a:endParaRPr>
          </a:p>
          <a:p>
            <a:pPr lvl="2"/>
            <a:r>
              <a:rPr lang="ko-KR" altLang="en-US">
                <a:ea typeface="맑은 고딕"/>
              </a:rPr>
              <a:t>행은 상태기호를 열은 논터미널 기호를 가짐</a:t>
            </a:r>
          </a:p>
          <a:p>
            <a:pPr lvl="2"/>
            <a:r>
              <a:rPr lang="ko-KR" altLang="en-US">
                <a:ea typeface="맑은 고딕"/>
              </a:rPr>
              <a:t>감축이 </a:t>
            </a:r>
            <a:r>
              <a:rPr lang="ko-KR" altLang="en-US" err="1">
                <a:ea typeface="맑은 고딕"/>
              </a:rPr>
              <a:t>되고난</a:t>
            </a:r>
            <a:r>
              <a:rPr lang="ko-KR" altLang="en-US">
                <a:ea typeface="맑은 고딕"/>
              </a:rPr>
              <a:t> 후 (핸들이 스택에서 제거되고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새로운 논터미널이 스택에 저장 됨을 의미) 어떤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상태 기호가 저장되어야 하는지를 나타냄</a:t>
            </a:r>
          </a:p>
          <a:p>
            <a:pPr lvl="3"/>
            <a:endParaRPr lang="ko-KR" altLang="en-US">
              <a:ea typeface="맑은 고딕"/>
            </a:endParaRPr>
          </a:p>
        </p:txBody>
      </p:sp>
      <p:pic>
        <p:nvPicPr>
          <p:cNvPr id="4" name="그림 3" descr="텍스트, 번호, 평행, 달력이(가) 표시된 사진&#10;&#10;자동 생성된 설명">
            <a:extLst>
              <a:ext uri="{FF2B5EF4-FFF2-40B4-BE49-F238E27FC236}">
                <a16:creationId xmlns:a16="http://schemas.microsoft.com/office/drawing/2014/main" id="{7AD39124-2F74-1937-C88C-0E7212DB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302" y="2258491"/>
            <a:ext cx="4350834" cy="34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E145-FE5F-4D14-B3F9-750389C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089"/>
            <a:ext cx="10515600" cy="5828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문법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입력 시퀀스: 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* </a:t>
            </a:r>
            <a:r>
              <a:rPr lang="ko-KR" altLang="en-US" err="1">
                <a:ea typeface="맑은 고딕"/>
              </a:rPr>
              <a:t>id</a:t>
            </a:r>
          </a:p>
          <a:p>
            <a:r>
              <a:rPr lang="ko-KR" altLang="en-US">
                <a:ea typeface="맑은 고딕"/>
              </a:rPr>
              <a:t>파싱 테이블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265177E9-CE51-FB79-A34E-8D1C21E4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23" y="888962"/>
            <a:ext cx="1000125" cy="1400175"/>
          </a:xfrm>
          <a:prstGeom prst="rect">
            <a:avLst/>
          </a:prstGeom>
        </p:spPr>
      </p:pic>
      <p:pic>
        <p:nvPicPr>
          <p:cNvPr id="6" name="그림 5" descr="텍스트, 번호, 평행, 달력이(가) 표시된 사진&#10;&#10;자동 생성된 설명">
            <a:extLst>
              <a:ext uri="{FF2B5EF4-FFF2-40B4-BE49-F238E27FC236}">
                <a16:creationId xmlns:a16="http://schemas.microsoft.com/office/drawing/2014/main" id="{CD06BDF0-0CF3-524E-581A-84120DAF7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" y="3373613"/>
            <a:ext cx="4350834" cy="3484017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77567A7-7546-B73C-E078-ABF584A32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61" y="676852"/>
            <a:ext cx="6757637" cy="39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1D61F-1194-E26C-91EE-0B9F22B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Yacc으로</a:t>
            </a:r>
            <a:r>
              <a:rPr lang="ko-KR" altLang="en-US" dirty="0">
                <a:ea typeface="맑은 고딕"/>
              </a:rPr>
              <a:t> 컴파일러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D065-74A1-878F-B868-99648F7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Lex를</a:t>
            </a:r>
            <a:r>
              <a:rPr lang="ko-KR" altLang="en-US" dirty="0">
                <a:ea typeface="맑은 고딕"/>
              </a:rPr>
              <a:t> 이용하여 </a:t>
            </a:r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Analyzer를</a:t>
            </a:r>
            <a:r>
              <a:rPr lang="ko-KR" altLang="en-US" dirty="0">
                <a:ea typeface="맑은 고딕"/>
              </a:rPr>
              <a:t> 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 small_c_2.l</a:t>
            </a:r>
          </a:p>
          <a:p>
            <a:r>
              <a:rPr lang="ko-KR" altLang="en-US" dirty="0" err="1">
                <a:ea typeface="맑은 고딕"/>
              </a:rPr>
              <a:t>Yacc을</a:t>
            </a:r>
            <a:r>
              <a:rPr lang="ko-KR" altLang="en-US" dirty="0">
                <a:ea typeface="맑은 고딕"/>
              </a:rPr>
              <a:t> 이용하여 컴파일러 소스 코드 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 -</a:t>
            </a:r>
            <a:r>
              <a:rPr lang="ko-KR" altLang="en-US" dirty="0" err="1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parser.y</a:t>
            </a:r>
          </a:p>
          <a:p>
            <a:r>
              <a:rPr lang="ko-KR" altLang="en-US" dirty="0" err="1">
                <a:ea typeface="맑은 고딕"/>
              </a:rPr>
              <a:t>gcc를</a:t>
            </a:r>
            <a:r>
              <a:rPr lang="ko-KR" altLang="en-US" dirty="0">
                <a:ea typeface="맑은 고딕"/>
              </a:rPr>
              <a:t> 이용하여 컴파일러 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y.tab.c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 small_c_2</a:t>
            </a:r>
          </a:p>
          <a:p>
            <a:r>
              <a:rPr lang="ko-KR" altLang="en-US" dirty="0">
                <a:ea typeface="맑은 고딕"/>
              </a:rPr>
              <a:t>테스트 파일을 이용하여 생성된 컴파일러 테스트</a:t>
            </a:r>
          </a:p>
        </p:txBody>
      </p:sp>
    </p:spTree>
    <p:extLst>
      <p:ext uri="{BB962C8B-B14F-4D97-AF65-F5344CB8AC3E}">
        <p14:creationId xmlns:p14="http://schemas.microsoft.com/office/powerpoint/2010/main" val="319812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Lexical Analyzer</a:t>
            </a:r>
          </a:p>
          <a:p>
            <a:pPr algn="ctr"/>
            <a:r>
              <a:rPr lang="en-US" altLang="ko-KR">
                <a:latin typeface="Noto Sans CJK KR"/>
              </a:rPr>
              <a:t>(Scanner, Tokenizer)</a:t>
            </a:r>
            <a:endParaRPr lang="en-US" altLang="ko-KR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…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0035-29C5-7D6A-586E-AAD0222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컴파일과 실행 단계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B38CF9-6452-3F5E-90B4-BA03AE13B7B8}"/>
              </a:ext>
            </a:extLst>
          </p:cNvPr>
          <p:cNvGrpSpPr/>
          <p:nvPr/>
        </p:nvGrpSpPr>
        <p:grpSpPr>
          <a:xfrm>
            <a:off x="612476" y="1805170"/>
            <a:ext cx="10415151" cy="4757283"/>
            <a:chOff x="612476" y="1805170"/>
            <a:chExt cx="10415151" cy="4757283"/>
          </a:xfrm>
        </p:grpSpPr>
        <p:pic>
          <p:nvPicPr>
            <p:cNvPr id="3" name="그림 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F02F1B64-DEEA-55B6-EFE5-7703C1B8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476" y="1805170"/>
              <a:ext cx="7674632" cy="47572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EE8016-3E03-23AC-FB29-F01EAC2D4390}"/>
                </a:ext>
              </a:extLst>
            </p:cNvPr>
            <p:cNvSpPr txBox="1"/>
            <p:nvPr/>
          </p:nvSpPr>
          <p:spPr>
            <a:xfrm>
              <a:off x="8284427" y="2014189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Edit</a:t>
              </a:r>
              <a:r>
                <a:rPr lang="ko-KR" altLang="en-US"/>
                <a:t> Time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4B0F7E-C6EF-A343-453C-F0EE75C35175}"/>
                </a:ext>
              </a:extLst>
            </p:cNvPr>
            <p:cNvSpPr txBox="1"/>
            <p:nvPr/>
          </p:nvSpPr>
          <p:spPr>
            <a:xfrm>
              <a:off x="8284427" y="3370920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Compile</a:t>
              </a:r>
              <a:r>
                <a:rPr lang="ko-KR" altLang="en-US"/>
                <a:t> Time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AD50F-B962-B6B7-6428-C66AB42177BF}"/>
                </a:ext>
              </a:extLst>
            </p:cNvPr>
            <p:cNvSpPr txBox="1"/>
            <p:nvPr/>
          </p:nvSpPr>
          <p:spPr>
            <a:xfrm>
              <a:off x="8284427" y="4067871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Link</a:t>
              </a:r>
              <a:r>
                <a:rPr lang="ko-KR" altLang="en-US"/>
                <a:t> Time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79018C-0540-0952-A985-19746A3C6AE3}"/>
                </a:ext>
              </a:extLst>
            </p:cNvPr>
            <p:cNvSpPr txBox="1"/>
            <p:nvPr/>
          </p:nvSpPr>
          <p:spPr>
            <a:xfrm>
              <a:off x="8284427" y="4764822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Load</a:t>
              </a:r>
              <a:r>
                <a:rPr lang="ko-KR" altLang="en-US"/>
                <a:t> Time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8366D7-F206-C3A7-920F-C770AE0D0C0E}"/>
                </a:ext>
              </a:extLst>
            </p:cNvPr>
            <p:cNvSpPr txBox="1"/>
            <p:nvPr/>
          </p:nvSpPr>
          <p:spPr>
            <a:xfrm>
              <a:off x="8284427" y="5471066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Run</a:t>
              </a:r>
              <a:r>
                <a:rPr lang="ko-KR" altLang="en-US"/>
                <a:t>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9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25D8-DDCB-828E-B3F8-7EA5E5C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예제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3B5EE-4E17-FD9C-8C5B-03F6EAAC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03" y="1403781"/>
            <a:ext cx="6080657" cy="5095694"/>
          </a:xfrm>
        </p:spPr>
        <p:txBody>
          <a:bodyPr/>
          <a:lstStyle/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Prepross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</a:t>
            </a:r>
            <a:r>
              <a:rPr lang="ko-KR" altLang="en-US" sz="2400" err="1"/>
              <a:t>E</a:t>
            </a:r>
            <a:r>
              <a:rPr lang="ko-KR" altLang="en-US" sz="2400" dirty="0"/>
              <a:t> –</a:t>
            </a:r>
            <a:r>
              <a:rPr lang="ko-KR" altLang="en-US" sz="2400" err="1"/>
              <a:t>P</a:t>
            </a:r>
            <a:r>
              <a:rPr lang="ko-KR" altLang="en-US" sz="2400" dirty="0"/>
              <a:t> 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Compile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</a:t>
            </a:r>
            <a:r>
              <a:rPr lang="ko-KR" altLang="en-US" sz="2400" err="1"/>
              <a:t>s</a:t>
            </a:r>
            <a:r>
              <a:rPr lang="ko-KR" altLang="en-US" sz="2400" dirty="0"/>
              <a:t> 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–c 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Link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</a:t>
            </a:r>
            <a:r>
              <a:rPr lang="ko-KR" altLang="en-US" sz="2400" err="1"/>
              <a:t>main.o</a:t>
            </a:r>
            <a:r>
              <a:rPr lang="ko-KR" altLang="en-US" sz="2400" dirty="0"/>
              <a:t> -</a:t>
            </a:r>
            <a:r>
              <a:rPr lang="ko-KR" altLang="en-US" sz="2400" err="1"/>
              <a:t>o</a:t>
            </a:r>
            <a:r>
              <a:rPr lang="ko-KR" altLang="en-US" sz="2400" dirty="0"/>
              <a:t> </a:t>
            </a:r>
            <a:r>
              <a:rPr lang="ko-KR" altLang="en-US" sz="2400" err="1"/>
              <a:t>main</a:t>
            </a:r>
            <a:endParaRPr lang="ko-KR" altLang="en-US" sz="2400"/>
          </a:p>
          <a:p>
            <a:pPr marL="1054735" lvl="1" indent="-571500">
              <a:buFont typeface="Arial" panose="02020603050405020304" pitchFamily="18" charset="0"/>
              <a:buChar char="•"/>
            </a:pPr>
            <a:endParaRPr lang="ko-KR" altLang="en-US" sz="3350" dirty="0"/>
          </a:p>
        </p:txBody>
      </p:sp>
      <p:pic>
        <p:nvPicPr>
          <p:cNvPr id="3" name="그림 2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5ADB130-295F-C15A-C26D-0AD6A954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1577728"/>
            <a:ext cx="5230483" cy="42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25D8-DDCB-828E-B3F8-7EA5E5C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프로그램과 프로세스</a:t>
            </a:r>
            <a:endParaRPr lang="ko-KR" altLang="en-US"/>
          </a:p>
        </p:txBody>
      </p:sp>
      <p:pic>
        <p:nvPicPr>
          <p:cNvPr id="3" name="그림 2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1EC06313-666E-C27D-F8C0-8E3E564E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75" y="1672623"/>
            <a:ext cx="7965687" cy="4739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17853-E1D1-AA80-3D6D-569E6CAA83EC}"/>
              </a:ext>
            </a:extLst>
          </p:cNvPr>
          <p:cNvSpPr txBox="1"/>
          <p:nvPr/>
        </p:nvSpPr>
        <p:spPr>
          <a:xfrm>
            <a:off x="5631367" y="1307944"/>
            <a:ext cx="4248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프로세스 주소 공간 구성 (32bit </a:t>
            </a:r>
            <a:r>
              <a:rPr lang="ko-KR" altLang="en-US" err="1"/>
              <a:t>machine</a:t>
            </a:r>
            <a:r>
              <a:rPr lang="ko-KR" altLang="en-US"/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2B25E9-5F1C-A017-6B20-196ED06E1E12}"/>
              </a:ext>
            </a:extLst>
          </p:cNvPr>
          <p:cNvGrpSpPr/>
          <p:nvPr/>
        </p:nvGrpSpPr>
        <p:grpSpPr>
          <a:xfrm>
            <a:off x="91069" y="3396474"/>
            <a:ext cx="3823009" cy="2496945"/>
            <a:chOff x="91069" y="3396474"/>
            <a:chExt cx="3823009" cy="24969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D32AC1-A9AC-133D-4373-80F5029804BE}"/>
                </a:ext>
              </a:extLst>
            </p:cNvPr>
            <p:cNvSpPr/>
            <p:nvPr/>
          </p:nvSpPr>
          <p:spPr bwMode="auto">
            <a:xfrm>
              <a:off x="91069" y="4876799"/>
              <a:ext cx="1388326" cy="505523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err="1">
                  <a:latin typeface="Noto Sans CJK KR"/>
                </a:rPr>
                <a:t>Code</a:t>
              </a:r>
              <a:r>
                <a:rPr lang="ko-KR" altLang="en-US" dirty="0">
                  <a:latin typeface="Noto Sans CJK KR"/>
                </a:rPr>
                <a:t> (</a:t>
              </a:r>
              <a:r>
                <a:rPr lang="ko-KR" altLang="en-US" err="1">
                  <a:latin typeface="Noto Sans CJK KR"/>
                </a:rPr>
                <a:t>text</a:t>
              </a:r>
              <a:r>
                <a:rPr lang="ko-KR" altLang="en-US" dirty="0">
                  <a:latin typeface="Noto Sans CJK KR"/>
                </a:rPr>
                <a:t>)</a:t>
              </a:r>
              <a:endParaRPr 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AACBC1-6149-017A-C987-EDEEB4B2F6DD}"/>
                </a:ext>
              </a:extLst>
            </p:cNvPr>
            <p:cNvSpPr/>
            <p:nvPr/>
          </p:nvSpPr>
          <p:spPr bwMode="auto">
            <a:xfrm>
              <a:off x="91069" y="5378604"/>
              <a:ext cx="1388326" cy="50552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/>
                <a:t>Data</a:t>
              </a:r>
              <a:endParaRPr lang="ko-K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1EEC5-AD93-B633-165C-1A30E4F55C3F}"/>
                </a:ext>
              </a:extLst>
            </p:cNvPr>
            <p:cNvSpPr txBox="1"/>
            <p:nvPr/>
          </p:nvSpPr>
          <p:spPr>
            <a:xfrm>
              <a:off x="197469" y="4390792"/>
              <a:ext cx="11820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/>
                <a:t>Program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DE8841-FB67-E985-C3D0-6B12ECDCB4AC}"/>
                </a:ext>
              </a:extLst>
            </p:cNvPr>
            <p:cNvSpPr/>
            <p:nvPr/>
          </p:nvSpPr>
          <p:spPr bwMode="auto">
            <a:xfrm>
              <a:off x="2525752" y="3882481"/>
              <a:ext cx="1388326" cy="505523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err="1">
                  <a:latin typeface="Noto Sans CJK KR"/>
                </a:rPr>
                <a:t>Code</a:t>
              </a:r>
              <a:r>
                <a:rPr lang="ko-KR" altLang="en-US" dirty="0">
                  <a:latin typeface="Noto Sans CJK KR"/>
                </a:rPr>
                <a:t> (</a:t>
              </a:r>
              <a:r>
                <a:rPr lang="ko-KR" altLang="en-US" err="1">
                  <a:latin typeface="Noto Sans CJK KR"/>
                </a:rPr>
                <a:t>text</a:t>
              </a:r>
              <a:r>
                <a:rPr lang="ko-KR" altLang="en-US" dirty="0">
                  <a:latin typeface="Noto Sans CJK KR"/>
                </a:rPr>
                <a:t>)</a:t>
              </a:r>
              <a:endParaRPr 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B10998-768E-C94B-271D-071F781992DD}"/>
                </a:ext>
              </a:extLst>
            </p:cNvPr>
            <p:cNvSpPr/>
            <p:nvPr/>
          </p:nvSpPr>
          <p:spPr bwMode="auto">
            <a:xfrm>
              <a:off x="2525752" y="4384286"/>
              <a:ext cx="1388326" cy="50552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/>
                <a:t>Data</a:t>
              </a:r>
              <a:endParaRPr lang="ko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4DE494-9F8B-5C6B-BB3E-1178DB44ECF1}"/>
                </a:ext>
              </a:extLst>
            </p:cNvPr>
            <p:cNvSpPr txBox="1"/>
            <p:nvPr/>
          </p:nvSpPr>
          <p:spPr>
            <a:xfrm>
              <a:off x="2632152" y="3396474"/>
              <a:ext cx="11820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/>
                <a:t>Process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126E8D-F853-3E32-BEDF-7ED98220A91F}"/>
                </a:ext>
              </a:extLst>
            </p:cNvPr>
            <p:cNvSpPr/>
            <p:nvPr/>
          </p:nvSpPr>
          <p:spPr bwMode="auto">
            <a:xfrm>
              <a:off x="2525752" y="4886091"/>
              <a:ext cx="1388326" cy="50552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 err="1"/>
                <a:t>Stack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A52C8F-30D8-1B13-E033-96FA2FAD5D5D}"/>
                </a:ext>
              </a:extLst>
            </p:cNvPr>
            <p:cNvSpPr/>
            <p:nvPr/>
          </p:nvSpPr>
          <p:spPr bwMode="auto">
            <a:xfrm>
              <a:off x="2525752" y="5387896"/>
              <a:ext cx="1388326" cy="505523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 err="1"/>
                <a:t>Heap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0F18DC-FF8D-DD72-545A-7DD421391D35}"/>
                </a:ext>
              </a:extLst>
            </p:cNvPr>
            <p:cNvCxnSpPr/>
            <p:nvPr/>
          </p:nvCxnSpPr>
          <p:spPr bwMode="auto">
            <a:xfrm flipV="1">
              <a:off x="1408308" y="3893171"/>
              <a:ext cx="1118837" cy="99059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67FC9FE-4BDE-D626-ECE8-FF0704FFD8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3356" y="5863219"/>
              <a:ext cx="1044498" cy="557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58D7CB-D865-73FC-7DE8-7C1261179B9D}"/>
                </a:ext>
              </a:extLst>
            </p:cNvPr>
            <p:cNvSpPr txBox="1"/>
            <p:nvPr/>
          </p:nvSpPr>
          <p:spPr>
            <a:xfrm>
              <a:off x="1695914" y="4952999"/>
              <a:ext cx="6802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/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91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상향식(</a:t>
            </a:r>
            <a:r>
              <a:rPr lang="ko-KR" altLang="en-US" err="1">
                <a:ea typeface="맑은 고딕"/>
              </a:rPr>
              <a:t>Bottom-Up</a:t>
            </a:r>
            <a:r>
              <a:rPr lang="ko-KR" altLang="en-US">
                <a:ea typeface="맑은 고딕"/>
              </a:rPr>
              <a:t>)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>
                <a:ea typeface="맑은 고딕"/>
              </a:rPr>
              <a:t>상향식 파서의 파싱 문제</a:t>
            </a:r>
          </a:p>
          <a:p>
            <a:pPr lvl="1"/>
            <a:r>
              <a:rPr lang="ko-KR" altLang="en-US">
                <a:ea typeface="맑은 고딕"/>
              </a:rPr>
              <a:t>문법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식 </a:t>
            </a:r>
            <a:r>
              <a:rPr lang="ko-KR" altLang="en-US" err="1">
                <a:ea typeface="맑은 고딕"/>
              </a:rPr>
              <a:t>id+id</a:t>
            </a:r>
            <a:r>
              <a:rPr lang="ko-KR" altLang="en-US">
                <a:ea typeface="맑은 고딕"/>
              </a:rPr>
              <a:t>*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에 대한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상향식 파싱은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유도의 역순으로 수행</a:t>
            </a:r>
            <a:endParaRPr lang="ko-KR"/>
          </a:p>
          <a:p>
            <a:pPr lvl="2"/>
            <a:r>
              <a:rPr lang="ko-KR" altLang="en-US" err="1">
                <a:ea typeface="맑은 고딕"/>
              </a:rPr>
              <a:t>밑줄친</a:t>
            </a:r>
            <a:r>
              <a:rPr lang="ko-KR" altLang="en-US">
                <a:ea typeface="맑은 고딕"/>
              </a:rPr>
              <a:t> 부분은 이전단계 문장을 얻기 위해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상응하는 </a:t>
            </a:r>
            <a:r>
              <a:rPr lang="ko-KR" altLang="en-US" err="1">
                <a:ea typeface="맑은 고딕"/>
              </a:rPr>
              <a:t>LHS로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재작성되는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RHS이다</a:t>
            </a:r>
            <a:r>
              <a:rPr lang="ko-KR" altLang="en-US">
                <a:ea typeface="맑은 고딕"/>
              </a:rPr>
              <a:t>.</a:t>
            </a:r>
          </a:p>
          <a:p>
            <a:pPr lvl="1"/>
            <a:r>
              <a:rPr lang="ko-KR" altLang="en-US">
                <a:ea typeface="맑은 고딕"/>
              </a:rPr>
              <a:t>상향식 파서의 역할</a:t>
            </a:r>
          </a:p>
          <a:p>
            <a:pPr lvl="2"/>
            <a:r>
              <a:rPr lang="ko-KR" altLang="en-US">
                <a:ea typeface="맑은 고딕"/>
              </a:rPr>
              <a:t>이전 문장 형태를 만들기위한 특정 규칙(</a:t>
            </a:r>
            <a:r>
              <a:rPr lang="ko-KR" altLang="en-US" err="1">
                <a:ea typeface="맑은 고딕"/>
              </a:rPr>
              <a:t>handle</a:t>
            </a:r>
            <a:r>
              <a:rPr lang="ko-KR" altLang="en-US">
                <a:ea typeface="맑은 고딕"/>
              </a:rPr>
              <a:t>)을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발견하는 것</a:t>
            </a:r>
          </a:p>
          <a:p>
            <a:pPr lvl="1"/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6AD6C082-064F-E226-2C54-A3CE819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75" y="2682217"/>
            <a:ext cx="1428982" cy="889542"/>
          </a:xfrm>
          <a:prstGeom prst="rect">
            <a:avLst/>
          </a:prstGeom>
        </p:spPr>
      </p:pic>
      <p:pic>
        <p:nvPicPr>
          <p:cNvPr id="5" name="그림 4" descr="텍스트, 화이트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AD7DDF18-723F-3461-EB36-F50923F2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98" y="1822527"/>
            <a:ext cx="3651791" cy="45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8426-E1F5-1FF8-5A8B-1BBDA0C3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BB348-DCE6-3EE5-64B0-90642CA1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이동-감축(</a:t>
            </a:r>
            <a:r>
              <a:rPr lang="ko-KR" altLang="en-US" err="1">
                <a:ea typeface="맑은 고딕"/>
              </a:rPr>
              <a:t>Shift-Reduce</a:t>
            </a:r>
            <a:r>
              <a:rPr lang="ko-KR" altLang="en-US">
                <a:ea typeface="맑은 고딕"/>
              </a:rPr>
              <a:t>) 알고리즘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모든 상향식 </a:t>
            </a:r>
            <a:r>
              <a:rPr lang="ko-KR" altLang="en-US" err="1">
                <a:ea typeface="맑은 고딕"/>
              </a:rPr>
              <a:t>파서를</a:t>
            </a:r>
            <a:r>
              <a:rPr lang="ko-KR" altLang="en-US">
                <a:ea typeface="맑은 고딕"/>
              </a:rPr>
              <a:t> 구축하는데 활용되며 스택을 이용하여 구축</a:t>
            </a:r>
          </a:p>
          <a:p>
            <a:pPr lvl="1"/>
            <a:r>
              <a:rPr lang="ko-KR" altLang="en-US">
                <a:ea typeface="맑은 고딕"/>
              </a:rPr>
              <a:t>상향식 파서의 입력은 토큰 스트림이며 출력은 발견된 문법 규칙</a:t>
            </a:r>
          </a:p>
          <a:p>
            <a:pPr lvl="1"/>
            <a:r>
              <a:rPr lang="ko-KR" altLang="en-US">
                <a:ea typeface="맑은 고딕"/>
              </a:rPr>
              <a:t>동작</a:t>
            </a:r>
          </a:p>
          <a:p>
            <a:pPr lvl="2"/>
            <a:r>
              <a:rPr lang="ko-KR" altLang="en-US">
                <a:ea typeface="맑은 고딕"/>
              </a:rPr>
              <a:t>이동(</a:t>
            </a:r>
            <a:r>
              <a:rPr lang="ko-KR" altLang="en-US" err="1">
                <a:ea typeface="맑은 고딕"/>
              </a:rPr>
              <a:t>Shift</a:t>
            </a:r>
            <a:r>
              <a:rPr lang="ko-KR" altLang="en-US">
                <a:ea typeface="맑은 고딕"/>
              </a:rPr>
              <a:t>) -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 입력 토큰을 스택으로 이동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감축(</a:t>
            </a:r>
            <a:r>
              <a:rPr lang="ko-KR" altLang="en-US" err="1">
                <a:ea typeface="+mn-lt"/>
                <a:cs typeface="+mn-lt"/>
              </a:rPr>
              <a:t>Reduce</a:t>
            </a:r>
            <a:r>
              <a:rPr lang="ko-KR" altLang="en-US">
                <a:ea typeface="+mn-lt"/>
                <a:cs typeface="+mn-lt"/>
              </a:rPr>
              <a:t>) - 스택의 꼭대기에 위치한 </a:t>
            </a:r>
            <a:r>
              <a:rPr lang="ko-KR" altLang="en-US" err="1">
                <a:ea typeface="+mn-lt"/>
                <a:cs typeface="+mn-lt"/>
              </a:rPr>
              <a:t>RHS를</a:t>
            </a:r>
            <a:r>
              <a:rPr lang="ko-KR" altLang="en-US">
                <a:ea typeface="+mn-lt"/>
                <a:cs typeface="+mn-lt"/>
              </a:rPr>
              <a:t> 상응하는 </a:t>
            </a:r>
            <a:r>
              <a:rPr lang="ko-KR" altLang="en-US" err="1">
                <a:ea typeface="+mn-lt"/>
                <a:cs typeface="+mn-lt"/>
              </a:rPr>
              <a:t>LHS로</a:t>
            </a:r>
            <a:r>
              <a:rPr lang="ko-KR" altLang="en-US">
                <a:ea typeface="+mn-lt"/>
                <a:cs typeface="+mn-lt"/>
              </a:rPr>
              <a:t> 변경</a:t>
            </a:r>
          </a:p>
          <a:p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(</a:t>
            </a:r>
            <a:r>
              <a:rPr lang="ko-KR" altLang="en-US" err="1">
                <a:ea typeface="+mn-lt"/>
                <a:cs typeface="+mn-lt"/>
              </a:rPr>
              <a:t>Pushdown</a:t>
            </a:r>
            <a:r>
              <a:rPr lang="ko-KR" altLang="en-US">
                <a:ea typeface="+mn-lt"/>
                <a:cs typeface="+mn-lt"/>
              </a:rPr>
              <a:t>) 오토마타 (</a:t>
            </a:r>
            <a:r>
              <a:rPr lang="ko-KR" altLang="en-US" err="1">
                <a:ea typeface="+mn-lt"/>
                <a:cs typeface="+mn-lt"/>
              </a:rPr>
              <a:t>Context-Free</a:t>
            </a:r>
            <a:r>
              <a:rPr lang="ko-KR" altLang="en-US">
                <a:ea typeface="+mn-lt"/>
                <a:cs typeface="+mn-lt"/>
              </a:rPr>
              <a:t> 문법에 대한 인식기)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프로그래밍 언어에 대한 모든 파서는 </a:t>
            </a:r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 오토마타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재귀-하강 파서도 </a:t>
            </a:r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 오토마타에 해당</a:t>
            </a: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3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8426-E1F5-1FF8-5A8B-1BBDA0C3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BB348-DCE6-3EE5-64B0-90642CA1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LR 파서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좌측(</a:t>
            </a:r>
            <a:r>
              <a:rPr lang="ko-KR" altLang="en-US" err="1">
                <a:ea typeface="맑은 고딕"/>
              </a:rPr>
              <a:t>L</a:t>
            </a:r>
            <a:r>
              <a:rPr lang="ko-KR" altLang="en-US">
                <a:ea typeface="맑은 고딕"/>
              </a:rPr>
              <a:t>)에서 시작하여 우측(</a:t>
            </a:r>
            <a:r>
              <a:rPr lang="ko-KR" altLang="en-US" err="1">
                <a:ea typeface="맑은 고딕"/>
              </a:rPr>
              <a:t>R</a:t>
            </a:r>
            <a:r>
              <a:rPr lang="ko-KR" altLang="en-US">
                <a:ea typeface="맑은 고딕"/>
              </a:rPr>
              <a:t>)유도 방식으로 파싱</a:t>
            </a:r>
          </a:p>
          <a:p>
            <a:pPr lvl="1"/>
            <a:r>
              <a:rPr lang="ko-KR" altLang="en-US">
                <a:ea typeface="맑은 고딕"/>
              </a:rPr>
              <a:t>상대적으로 작은 </a:t>
            </a:r>
            <a:r>
              <a:rPr lang="ko-KR" altLang="en-US" err="1">
                <a:ea typeface="맑은 고딕"/>
              </a:rPr>
              <a:t>파서코드와</a:t>
            </a:r>
            <a:r>
              <a:rPr lang="ko-KR" altLang="en-US">
                <a:ea typeface="맑은 고딕"/>
              </a:rPr>
              <a:t> 파싱 테이블로 구성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장점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모든 프로그래밍 언어에 대한 </a:t>
            </a:r>
            <a:r>
              <a:rPr lang="ko-KR" altLang="en-US" err="1">
                <a:ea typeface="+mn-lt"/>
                <a:cs typeface="+mn-lt"/>
              </a:rPr>
              <a:t>파서를</a:t>
            </a:r>
            <a:r>
              <a:rPr lang="ko-KR" altLang="en-US">
                <a:ea typeface="+mn-lt"/>
                <a:cs typeface="+mn-lt"/>
              </a:rPr>
              <a:t> 생성할 수 있다.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왼쪽에서 오른쪽 순서로 검사가 가능하므로</a:t>
            </a:r>
            <a:br>
              <a:rPr lang="ko-KR" altLang="en-US">
                <a:ea typeface="+mn-lt"/>
                <a:cs typeface="+mn-lt"/>
              </a:rPr>
            </a:br>
            <a:r>
              <a:rPr lang="ko-KR" altLang="en-US">
                <a:ea typeface="+mn-lt"/>
                <a:cs typeface="+mn-lt"/>
              </a:rPr>
              <a:t>조기에 구문 오류를 감지할 수 있다.</a:t>
            </a:r>
          </a:p>
          <a:p>
            <a:pPr lvl="2"/>
            <a:r>
              <a:rPr lang="ko-KR" altLang="en-US" err="1">
                <a:ea typeface="+mn-lt"/>
                <a:cs typeface="+mn-lt"/>
              </a:rPr>
              <a:t>LL파서에</a:t>
            </a:r>
            <a:r>
              <a:rPr lang="ko-KR" altLang="en-US">
                <a:ea typeface="+mn-lt"/>
                <a:cs typeface="+mn-lt"/>
              </a:rPr>
              <a:t> 의해 파싱 가능한 유형을 포함한다.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단점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파싱 테이블을 수작업으로 구축하기가 어렵다.</a:t>
            </a:r>
          </a:p>
          <a:p>
            <a:pPr lvl="3"/>
            <a:r>
              <a:rPr lang="ko-KR" altLang="en-US">
                <a:ea typeface="+mn-lt"/>
                <a:cs typeface="+mn-lt"/>
              </a:rPr>
              <a:t>하지만, 문법을 </a:t>
            </a:r>
            <a:r>
              <a:rPr lang="ko-KR" altLang="en-US" err="1">
                <a:ea typeface="+mn-lt"/>
                <a:cs typeface="+mn-lt"/>
              </a:rPr>
              <a:t>입력받아서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파싱테이블을</a:t>
            </a:r>
            <a:r>
              <a:rPr lang="ko-KR" altLang="en-US">
                <a:ea typeface="+mn-lt"/>
                <a:cs typeface="+mn-lt"/>
              </a:rPr>
              <a:t> 자동으로 생성하는 프로그램이 존재 -&gt; </a:t>
            </a:r>
            <a:r>
              <a:rPr lang="ko-KR" altLang="en-US" err="1">
                <a:ea typeface="+mn-lt"/>
                <a:cs typeface="+mn-lt"/>
              </a:rPr>
              <a:t>Yacc</a:t>
            </a: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  <p:pic>
        <p:nvPicPr>
          <p:cNvPr id="4" name="그림 3" descr="텍스트, 도표, 폰트, 평면도이(가) 표시된 사진&#10;&#10;자동 생성된 설명">
            <a:extLst>
              <a:ext uri="{FF2B5EF4-FFF2-40B4-BE49-F238E27FC236}">
                <a16:creationId xmlns:a16="http://schemas.microsoft.com/office/drawing/2014/main" id="{C298F356-9EDD-B7A7-EFE4-5BC8E7C5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73" y="3037657"/>
            <a:ext cx="4430577" cy="20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Office 테마</vt:lpstr>
      <vt:lpstr>프로그래밍 언어론 7주차 [복습]</vt:lpstr>
      <vt:lpstr>PowerPoint 프레젠테이션</vt:lpstr>
      <vt:lpstr>PowerPoint 프레젠테이션</vt:lpstr>
      <vt:lpstr>컴파일과 실행 단계</vt:lpstr>
      <vt:lpstr>예제</vt:lpstr>
      <vt:lpstr>프로그램과 프로세스</vt:lpstr>
      <vt:lpstr>상향식(Bottom-Up) 파서</vt:lpstr>
      <vt:lpstr>PowerPoint 프레젠테이션</vt:lpstr>
      <vt:lpstr>PowerPoint 프레젠테이션</vt:lpstr>
      <vt:lpstr>PowerPoint 프레젠테이션</vt:lpstr>
      <vt:lpstr>PowerPoint 프레젠테이션</vt:lpstr>
      <vt:lpstr>Yacc으로 컴파일러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91</cp:revision>
  <dcterms:created xsi:type="dcterms:W3CDTF">2020-03-12T00:34:35Z</dcterms:created>
  <dcterms:modified xsi:type="dcterms:W3CDTF">2023-10-13T12:48:26Z</dcterms:modified>
</cp:coreProperties>
</file>