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648" r:id="rId2"/>
    <p:sldMasterId id="2147483661" r:id="rId3"/>
  </p:sldMasterIdLst>
  <p:notesMasterIdLst>
    <p:notesMasterId r:id="rId14"/>
  </p:notesMasterIdLst>
  <p:sldIdLst>
    <p:sldId id="256" r:id="rId4"/>
    <p:sldId id="283" r:id="rId5"/>
    <p:sldId id="285" r:id="rId6"/>
    <p:sldId id="287" r:id="rId7"/>
    <p:sldId id="288" r:id="rId8"/>
    <p:sldId id="289" r:id="rId9"/>
    <p:sldId id="290" r:id="rId10"/>
    <p:sldId id="292" r:id="rId11"/>
    <p:sldId id="294" r:id="rId12"/>
    <p:sldId id="293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E5FAA9-421C-EDED-05A0-4C1CCA06E38B}" v="451" dt="2023-09-20T07:41:38.946"/>
    <p1510:client id="{0F77F68F-CD92-D33E-0D30-A3344C216C00}" v="25" dt="2023-10-02T02:49:56.593"/>
    <p1510:client id="{20A8933E-4E61-76F1-5F1F-F20A002D67B5}" v="150" dt="2023-10-01T16:50:38.465"/>
    <p1510:client id="{2EFD0D07-ACC9-6B0F-3D10-9A57C55A87ED}" v="129" dt="2023-08-23T11:25:07.677"/>
    <p1510:client id="{2F89BA5F-D062-8A5E-252D-FF193E148551}" v="594" dt="2023-08-09T15:38:53.799"/>
    <p1510:client id="{304EF651-613F-09AD-65C6-A512E5D255CF}" v="1637" dt="2023-02-17T16:36:02.322"/>
    <p1510:client id="{3BFC1B12-FD2E-891C-12FB-21FA693941FD}" v="148" dt="2023-10-09T06:05:23.560"/>
    <p1510:client id="{585E5BC4-CF40-A352-489B-4E2A7F58B788}" v="10" dt="2023-09-18T10:54:47.871"/>
    <p1510:client id="{5A976D6E-5F58-9FF6-C112-97ED9ADAB80E}" v="466" dt="2023-10-09T12:43:46.005"/>
    <p1510:client id="{612F7341-DC2F-8F59-9F16-D9AC493BEA62}" v="303" dt="2023-09-26T17:10:20.883"/>
    <p1510:client id="{6A51932C-B20A-5D30-8747-0BCD19DC62A1}" v="9" dt="2023-10-11T09:54:46.279"/>
    <p1510:client id="{6EF0F287-BEA8-C243-9331-B56C17DDBFED}" v="445" dt="2023-10-02T17:20:15.006"/>
    <p1510:client id="{7721299A-93E1-27E5-7F28-06CBA510547C}" v="16" dt="2023-09-18T10:51:22.116"/>
    <p1510:client id="{7AC88672-D888-3F3B-B0F4-E5D0D90215A6}" v="533" dt="2023-08-27T07:22:23.686"/>
    <p1510:client id="{7B0E0E19-06A3-C7C4-FC62-122A13369A30}" v="3" dt="2023-10-04T15:48:21.891"/>
    <p1510:client id="{96E690E7-7AB7-6921-1CEC-960BFE18FBEF}" v="4" dt="2023-09-13T12:26:17.622"/>
    <p1510:client id="{974E1357-DE10-C332-8B8C-E63322B5209D}" v="49" dt="2023-09-13T09:40:48.148"/>
    <p1510:client id="{9AB2F157-7F07-6C6B-AAEF-20BFF3B30EAA}" v="1975" dt="2023-08-11T08:36:42.656"/>
    <p1510:client id="{A12B71A6-10AE-CD32-1569-95EBF3C83929}" v="1039" dt="2023-09-13T12:17:27.676"/>
    <p1510:client id="{AD8C32AE-B88E-2336-01E2-0E4E7AEE9B94}" v="3" dt="2023-10-13T12:49:13.343"/>
    <p1510:client id="{AF40F720-0E75-CE9E-F56B-826912294278}" v="67" dt="2023-09-19T15:41:40.126"/>
    <p1510:client id="{D7CA8126-F650-8B28-1F06-3586A31A71BE}" v="29" dt="2023-10-02T00:50:16.786"/>
    <p1510:client id="{D9A07D85-FD61-EC16-67E5-188B6F043769}" v="85" dt="2023-10-09T05:51:18.358"/>
    <p1510:client id="{DA0751CC-10A3-840C-8CFF-89FB98B672F1}" v="265" dt="2023-09-19T16:16:42.585"/>
    <p1510:client id="{F70BB700-12B0-945A-8954-E240C5DE6526}" v="528" dt="2023-10-11T09:19:35.6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microsoft.com/office/2016/11/relationships/changesInfo" Target="changesInfos/changesInfo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강남오" userId="S::209324@ms.kmu.ac.kr::a00b3978-0e9c-43f4-a757-7a2abcd99c03" providerId="AD" clId="Web-{974E1357-DE10-C332-8B8C-E63322B5209D}"/>
    <pc:docChg chg="addSld modSld">
      <pc:chgData name="강남오" userId="S::209324@ms.kmu.ac.kr::a00b3978-0e9c-43f4-a757-7a2abcd99c03" providerId="AD" clId="Web-{974E1357-DE10-C332-8B8C-E63322B5209D}" dt="2023-09-13T09:40:48.148" v="44" actId="20577"/>
      <pc:docMkLst>
        <pc:docMk/>
      </pc:docMkLst>
      <pc:sldChg chg="modSp">
        <pc:chgData name="강남오" userId="S::209324@ms.kmu.ac.kr::a00b3978-0e9c-43f4-a757-7a2abcd99c03" providerId="AD" clId="Web-{974E1357-DE10-C332-8B8C-E63322B5209D}" dt="2023-09-13T09:39:21.455" v="32" actId="20577"/>
        <pc:sldMkLst>
          <pc:docMk/>
          <pc:sldMk cId="2470208775" sldId="269"/>
        </pc:sldMkLst>
        <pc:spChg chg="mod">
          <ac:chgData name="강남오" userId="S::209324@ms.kmu.ac.kr::a00b3978-0e9c-43f4-a757-7a2abcd99c03" providerId="AD" clId="Web-{974E1357-DE10-C332-8B8C-E63322B5209D}" dt="2023-09-13T09:38:38.983" v="4" actId="20577"/>
          <ac:spMkLst>
            <pc:docMk/>
            <pc:sldMk cId="2470208775" sldId="269"/>
            <ac:spMk id="2" creationId="{E5A46E1F-232B-4AE5-8F90-F5CCFE998EE4}"/>
          </ac:spMkLst>
        </pc:spChg>
        <pc:spChg chg="mod">
          <ac:chgData name="강남오" userId="S::209324@ms.kmu.ac.kr::a00b3978-0e9c-43f4-a757-7a2abcd99c03" providerId="AD" clId="Web-{974E1357-DE10-C332-8B8C-E63322B5209D}" dt="2023-09-13T09:39:21.455" v="32" actId="20577"/>
          <ac:spMkLst>
            <pc:docMk/>
            <pc:sldMk cId="2470208775" sldId="269"/>
            <ac:spMk id="3" creationId="{44D97864-9BA2-49D6-9869-2DBF4ABF33ED}"/>
          </ac:spMkLst>
        </pc:spChg>
      </pc:sldChg>
      <pc:sldChg chg="modSp">
        <pc:chgData name="강남오" userId="S::209324@ms.kmu.ac.kr::a00b3978-0e9c-43f4-a757-7a2abcd99c03" providerId="AD" clId="Web-{974E1357-DE10-C332-8B8C-E63322B5209D}" dt="2023-09-13T09:40:48.148" v="44" actId="20577"/>
        <pc:sldMkLst>
          <pc:docMk/>
          <pc:sldMk cId="1395266676" sldId="270"/>
        </pc:sldMkLst>
        <pc:spChg chg="mod">
          <ac:chgData name="강남오" userId="S::209324@ms.kmu.ac.kr::a00b3978-0e9c-43f4-a757-7a2abcd99c03" providerId="AD" clId="Web-{974E1357-DE10-C332-8B8C-E63322B5209D}" dt="2023-09-13T09:40:48.148" v="44" actId="20577"/>
          <ac:spMkLst>
            <pc:docMk/>
            <pc:sldMk cId="1395266676" sldId="270"/>
            <ac:spMk id="2" creationId="{9C174A60-71F8-7E09-7F52-22EA0C30CF3F}"/>
          </ac:spMkLst>
        </pc:spChg>
      </pc:sldChg>
      <pc:sldChg chg="add replId">
        <pc:chgData name="강남오" userId="S::209324@ms.kmu.ac.kr::a00b3978-0e9c-43f4-a757-7a2abcd99c03" providerId="AD" clId="Web-{974E1357-DE10-C332-8B8C-E63322B5209D}" dt="2023-09-13T09:32:56.492" v="0"/>
        <pc:sldMkLst>
          <pc:docMk/>
          <pc:sldMk cId="4044552518" sldId="275"/>
        </pc:sldMkLst>
      </pc:sldChg>
      <pc:sldChg chg="add replId">
        <pc:chgData name="강남오" userId="S::209324@ms.kmu.ac.kr::a00b3978-0e9c-43f4-a757-7a2abcd99c03" providerId="AD" clId="Web-{974E1357-DE10-C332-8B8C-E63322B5209D}" dt="2023-09-13T09:35:05.125" v="1"/>
        <pc:sldMkLst>
          <pc:docMk/>
          <pc:sldMk cId="1787737746" sldId="276"/>
        </pc:sldMkLst>
      </pc:sldChg>
    </pc:docChg>
  </pc:docChgLst>
  <pc:docChgLst>
    <pc:chgData name="강남오" userId="S::209324@ms.kmu.ac.kr::a00b3978-0e9c-43f4-a757-7a2abcd99c03" providerId="AD" clId="Web-{DA0751CC-10A3-840C-8CFF-89FB98B672F1}"/>
    <pc:docChg chg="addSld delSld modSld">
      <pc:chgData name="강남오" userId="S::209324@ms.kmu.ac.kr::a00b3978-0e9c-43f4-a757-7a2abcd99c03" providerId="AD" clId="Web-{DA0751CC-10A3-840C-8CFF-89FB98B672F1}" dt="2023-09-19T16:16:42.585" v="249" actId="20577"/>
      <pc:docMkLst>
        <pc:docMk/>
      </pc:docMkLst>
      <pc:sldChg chg="modSp">
        <pc:chgData name="강남오" userId="S::209324@ms.kmu.ac.kr::a00b3978-0e9c-43f4-a757-7a2abcd99c03" providerId="AD" clId="Web-{DA0751CC-10A3-840C-8CFF-89FB98B672F1}" dt="2023-09-19T15:44:58.582" v="5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DA0751CC-10A3-840C-8CFF-89FB98B672F1}" dt="2023-09-19T15:44:58.582" v="5" actId="20577"/>
          <ac:spMkLst>
            <pc:docMk/>
            <pc:sldMk cId="1701211024" sldId="256"/>
            <ac:spMk id="2" creationId="{5DA39010-0DEF-4137-B4E3-BA686A0878C9}"/>
          </ac:spMkLst>
        </pc:spChg>
      </pc:sldChg>
      <pc:sldChg chg="del">
        <pc:chgData name="강남오" userId="S::209324@ms.kmu.ac.kr::a00b3978-0e9c-43f4-a757-7a2abcd99c03" providerId="AD" clId="Web-{DA0751CC-10A3-840C-8CFF-89FB98B672F1}" dt="2023-09-19T15:45:19.599" v="10"/>
        <pc:sldMkLst>
          <pc:docMk/>
          <pc:sldMk cId="1395266676" sldId="270"/>
        </pc:sldMkLst>
      </pc:sldChg>
      <pc:sldChg chg="del">
        <pc:chgData name="강남오" userId="S::209324@ms.kmu.ac.kr::a00b3978-0e9c-43f4-a757-7a2abcd99c03" providerId="AD" clId="Web-{DA0751CC-10A3-840C-8CFF-89FB98B672F1}" dt="2023-09-19T15:45:18.161" v="8"/>
        <pc:sldMkLst>
          <pc:docMk/>
          <pc:sldMk cId="3110943960" sldId="271"/>
        </pc:sldMkLst>
      </pc:sldChg>
      <pc:sldChg chg="del">
        <pc:chgData name="강남오" userId="S::209324@ms.kmu.ac.kr::a00b3978-0e9c-43f4-a757-7a2abcd99c03" providerId="AD" clId="Web-{DA0751CC-10A3-840C-8CFF-89FB98B672F1}" dt="2023-09-19T15:45:20.286" v="11"/>
        <pc:sldMkLst>
          <pc:docMk/>
          <pc:sldMk cId="1787737746" sldId="276"/>
        </pc:sldMkLst>
      </pc:sldChg>
      <pc:sldChg chg="add del">
        <pc:chgData name="강남오" userId="S::209324@ms.kmu.ac.kr::a00b3978-0e9c-43f4-a757-7a2abcd99c03" providerId="AD" clId="Web-{DA0751CC-10A3-840C-8CFF-89FB98B672F1}" dt="2023-09-19T15:56:24.079" v="115"/>
        <pc:sldMkLst>
          <pc:docMk/>
          <pc:sldMk cId="709798685" sldId="277"/>
        </pc:sldMkLst>
      </pc:sldChg>
      <pc:sldChg chg="del">
        <pc:chgData name="강남오" userId="S::209324@ms.kmu.ac.kr::a00b3978-0e9c-43f4-a757-7a2abcd99c03" providerId="AD" clId="Web-{DA0751CC-10A3-840C-8CFF-89FB98B672F1}" dt="2023-09-19T15:45:18.896" v="9"/>
        <pc:sldMkLst>
          <pc:docMk/>
          <pc:sldMk cId="2766596906" sldId="278"/>
        </pc:sldMkLst>
      </pc:sldChg>
      <pc:sldChg chg="del">
        <pc:chgData name="강남오" userId="S::209324@ms.kmu.ac.kr::a00b3978-0e9c-43f4-a757-7a2abcd99c03" providerId="AD" clId="Web-{DA0751CC-10A3-840C-8CFF-89FB98B672F1}" dt="2023-09-19T15:45:16.833" v="7"/>
        <pc:sldMkLst>
          <pc:docMk/>
          <pc:sldMk cId="2218357791" sldId="279"/>
        </pc:sldMkLst>
      </pc:sldChg>
      <pc:sldChg chg="addSp delSp modSp add del">
        <pc:chgData name="강남오" userId="S::209324@ms.kmu.ac.kr::a00b3978-0e9c-43f4-a757-7a2abcd99c03" providerId="AD" clId="Web-{DA0751CC-10A3-840C-8CFF-89FB98B672F1}" dt="2023-09-19T15:58:45.354" v="127" actId="1076"/>
        <pc:sldMkLst>
          <pc:docMk/>
          <pc:sldMk cId="623943818" sldId="282"/>
        </pc:sldMkLst>
        <pc:picChg chg="del">
          <ac:chgData name="강남오" userId="S::209324@ms.kmu.ac.kr::a00b3978-0e9c-43f4-a757-7a2abcd99c03" providerId="AD" clId="Web-{DA0751CC-10A3-840C-8CFF-89FB98B672F1}" dt="2023-09-19T15:57:26.458" v="116"/>
          <ac:picMkLst>
            <pc:docMk/>
            <pc:sldMk cId="623943818" sldId="282"/>
            <ac:picMk id="3" creationId="{2FD22250-DD2A-DF5C-1095-8F60A169FACA}"/>
          </ac:picMkLst>
        </pc:picChg>
        <pc:picChg chg="del">
          <ac:chgData name="강남오" userId="S::209324@ms.kmu.ac.kr::a00b3978-0e9c-43f4-a757-7a2abcd99c03" providerId="AD" clId="Web-{DA0751CC-10A3-840C-8CFF-89FB98B672F1}" dt="2023-09-19T15:57:36.459" v="120"/>
          <ac:picMkLst>
            <pc:docMk/>
            <pc:sldMk cId="623943818" sldId="282"/>
            <ac:picMk id="4" creationId="{4D25CCF2-1B91-4743-8E03-8B9AC5F80288}"/>
          </ac:picMkLst>
        </pc:picChg>
        <pc:picChg chg="add mod">
          <ac:chgData name="강남오" userId="S::209324@ms.kmu.ac.kr::a00b3978-0e9c-43f4-a757-7a2abcd99c03" providerId="AD" clId="Web-{DA0751CC-10A3-840C-8CFF-89FB98B672F1}" dt="2023-09-19T15:58:45.354" v="127" actId="1076"/>
          <ac:picMkLst>
            <pc:docMk/>
            <pc:sldMk cId="623943818" sldId="282"/>
            <ac:picMk id="5" creationId="{2E39D731-5936-3A92-D7DE-B19BD18A0C17}"/>
          </ac:picMkLst>
        </pc:picChg>
        <pc:picChg chg="add mod">
          <ac:chgData name="강남오" userId="S::209324@ms.kmu.ac.kr::a00b3978-0e9c-43f4-a757-7a2abcd99c03" providerId="AD" clId="Web-{DA0751CC-10A3-840C-8CFF-89FB98B672F1}" dt="2023-09-19T15:58:40.479" v="126" actId="1076"/>
          <ac:picMkLst>
            <pc:docMk/>
            <pc:sldMk cId="623943818" sldId="282"/>
            <ac:picMk id="6" creationId="{928AF1EA-B911-5A1D-23F9-272FB66FFE63}"/>
          </ac:picMkLst>
        </pc:picChg>
      </pc:sldChg>
      <pc:sldChg chg="del">
        <pc:chgData name="강남오" userId="S::209324@ms.kmu.ac.kr::a00b3978-0e9c-43f4-a757-7a2abcd99c03" providerId="AD" clId="Web-{DA0751CC-10A3-840C-8CFF-89FB98B672F1}" dt="2023-09-19T15:45:16.364" v="6"/>
        <pc:sldMkLst>
          <pc:docMk/>
          <pc:sldMk cId="507084664" sldId="283"/>
        </pc:sldMkLst>
      </pc:sldChg>
      <pc:sldChg chg="modSp new">
        <pc:chgData name="강남오" userId="S::209324@ms.kmu.ac.kr::a00b3978-0e9c-43f4-a757-7a2abcd99c03" providerId="AD" clId="Web-{DA0751CC-10A3-840C-8CFF-89FB98B672F1}" dt="2023-09-19T16:09:48.741" v="146" actId="20577"/>
        <pc:sldMkLst>
          <pc:docMk/>
          <pc:sldMk cId="1621043414" sldId="283"/>
        </pc:sldMkLst>
        <pc:spChg chg="mod">
          <ac:chgData name="강남오" userId="S::209324@ms.kmu.ac.kr::a00b3978-0e9c-43f4-a757-7a2abcd99c03" providerId="AD" clId="Web-{DA0751CC-10A3-840C-8CFF-89FB98B672F1}" dt="2023-09-19T15:46:17.478" v="27" actId="20577"/>
          <ac:spMkLst>
            <pc:docMk/>
            <pc:sldMk cId="1621043414" sldId="283"/>
            <ac:spMk id="2" creationId="{8E6F23F3-ECCA-D507-C3D1-B8B1B5440055}"/>
          </ac:spMkLst>
        </pc:spChg>
        <pc:spChg chg="mod">
          <ac:chgData name="강남오" userId="S::209324@ms.kmu.ac.kr::a00b3978-0e9c-43f4-a757-7a2abcd99c03" providerId="AD" clId="Web-{DA0751CC-10A3-840C-8CFF-89FB98B672F1}" dt="2023-09-19T16:09:48.741" v="146" actId="20577"/>
          <ac:spMkLst>
            <pc:docMk/>
            <pc:sldMk cId="1621043414" sldId="283"/>
            <ac:spMk id="3" creationId="{BDAEF13B-C0AB-E2F0-41D6-C0E653D9E98E}"/>
          </ac:spMkLst>
        </pc:spChg>
      </pc:sldChg>
      <pc:sldChg chg="modSp new">
        <pc:chgData name="강남오" userId="S::209324@ms.kmu.ac.kr::a00b3978-0e9c-43f4-a757-7a2abcd99c03" providerId="AD" clId="Web-{DA0751CC-10A3-840C-8CFF-89FB98B672F1}" dt="2023-09-19T16:16:42.585" v="249" actId="20577"/>
        <pc:sldMkLst>
          <pc:docMk/>
          <pc:sldMk cId="3787106403" sldId="284"/>
        </pc:sldMkLst>
        <pc:spChg chg="mod">
          <ac:chgData name="강남오" userId="S::209324@ms.kmu.ac.kr::a00b3978-0e9c-43f4-a757-7a2abcd99c03" providerId="AD" clId="Web-{DA0751CC-10A3-840C-8CFF-89FB98B672F1}" dt="2023-09-19T16:10:05.305" v="154" actId="20577"/>
          <ac:spMkLst>
            <pc:docMk/>
            <pc:sldMk cId="3787106403" sldId="284"/>
            <ac:spMk id="2" creationId="{ADF22BCE-D41C-D702-8A44-BEF5FE622FAA}"/>
          </ac:spMkLst>
        </pc:spChg>
        <pc:spChg chg="mod">
          <ac:chgData name="강남오" userId="S::209324@ms.kmu.ac.kr::a00b3978-0e9c-43f4-a757-7a2abcd99c03" providerId="AD" clId="Web-{DA0751CC-10A3-840C-8CFF-89FB98B672F1}" dt="2023-09-19T16:16:42.585" v="249" actId="20577"/>
          <ac:spMkLst>
            <pc:docMk/>
            <pc:sldMk cId="3787106403" sldId="284"/>
            <ac:spMk id="3" creationId="{0C904545-6F59-C0AB-EC71-2D18C9463E87}"/>
          </ac:spMkLst>
        </pc:spChg>
      </pc:sldChg>
    </pc:docChg>
  </pc:docChgLst>
  <pc:docChgLst>
    <pc:chgData name="강남오" userId="S::209324@ms.kmu.ac.kr::a00b3978-0e9c-43f4-a757-7a2abcd99c03" providerId="AD" clId="Web-{02E5FAA9-421C-EDED-05A0-4C1CCA06E38B}"/>
    <pc:docChg chg="addSld modSld">
      <pc:chgData name="강남오" userId="S::209324@ms.kmu.ac.kr::a00b3978-0e9c-43f4-a757-7a2abcd99c03" providerId="AD" clId="Web-{02E5FAA9-421C-EDED-05A0-4C1CCA06E38B}" dt="2023-09-20T07:41:38.946" v="420" actId="20577"/>
      <pc:docMkLst>
        <pc:docMk/>
      </pc:docMkLst>
      <pc:sldChg chg="modSp new">
        <pc:chgData name="강남오" userId="S::209324@ms.kmu.ac.kr::a00b3978-0e9c-43f4-a757-7a2abcd99c03" providerId="AD" clId="Web-{02E5FAA9-421C-EDED-05A0-4C1CCA06E38B}" dt="2023-09-20T06:23:24.071" v="158" actId="20577"/>
        <pc:sldMkLst>
          <pc:docMk/>
          <pc:sldMk cId="4060090356" sldId="285"/>
        </pc:sldMkLst>
        <pc:spChg chg="mod">
          <ac:chgData name="강남오" userId="S::209324@ms.kmu.ac.kr::a00b3978-0e9c-43f4-a757-7a2abcd99c03" providerId="AD" clId="Web-{02E5FAA9-421C-EDED-05A0-4C1CCA06E38B}" dt="2023-09-20T06:11:13.786" v="11" actId="20577"/>
          <ac:spMkLst>
            <pc:docMk/>
            <pc:sldMk cId="4060090356" sldId="285"/>
            <ac:spMk id="2" creationId="{F53A7092-B521-DC17-8B3B-0829353BC339}"/>
          </ac:spMkLst>
        </pc:spChg>
        <pc:spChg chg="mod">
          <ac:chgData name="강남오" userId="S::209324@ms.kmu.ac.kr::a00b3978-0e9c-43f4-a757-7a2abcd99c03" providerId="AD" clId="Web-{02E5FAA9-421C-EDED-05A0-4C1CCA06E38B}" dt="2023-09-20T06:23:24.071" v="158" actId="20577"/>
          <ac:spMkLst>
            <pc:docMk/>
            <pc:sldMk cId="4060090356" sldId="285"/>
            <ac:spMk id="3" creationId="{4BE5EEC5-B2BD-EA48-14E8-1307B24E6F79}"/>
          </ac:spMkLst>
        </pc:spChg>
      </pc:sldChg>
      <pc:sldChg chg="addSp modSp new">
        <pc:chgData name="강남오" userId="S::209324@ms.kmu.ac.kr::a00b3978-0e9c-43f4-a757-7a2abcd99c03" providerId="AD" clId="Web-{02E5FAA9-421C-EDED-05A0-4C1CCA06E38B}" dt="2023-09-20T06:46:47.702" v="236" actId="20577"/>
        <pc:sldMkLst>
          <pc:docMk/>
          <pc:sldMk cId="4253415425" sldId="286"/>
        </pc:sldMkLst>
        <pc:spChg chg="mod">
          <ac:chgData name="강남오" userId="S::209324@ms.kmu.ac.kr::a00b3978-0e9c-43f4-a757-7a2abcd99c03" providerId="AD" clId="Web-{02E5FAA9-421C-EDED-05A0-4C1CCA06E38B}" dt="2023-09-20T06:40:33.505" v="205" actId="14100"/>
          <ac:spMkLst>
            <pc:docMk/>
            <pc:sldMk cId="4253415425" sldId="286"/>
            <ac:spMk id="3" creationId="{6D6632C2-4166-8EC7-43E7-3C5221D08828}"/>
          </ac:spMkLst>
        </pc:spChg>
        <pc:spChg chg="add mod">
          <ac:chgData name="강남오" userId="S::209324@ms.kmu.ac.kr::a00b3978-0e9c-43f4-a757-7a2abcd99c03" providerId="AD" clId="Web-{02E5FAA9-421C-EDED-05A0-4C1CCA06E38B}" dt="2023-09-20T06:46:47.702" v="236" actId="20577"/>
          <ac:spMkLst>
            <pc:docMk/>
            <pc:sldMk cId="4253415425" sldId="286"/>
            <ac:spMk id="6" creationId="{A58600E1-03F6-EDAB-F841-5EC5AEF8C215}"/>
          </ac:spMkLst>
        </pc:spChg>
        <pc:picChg chg="add mod">
          <ac:chgData name="강남오" userId="S::209324@ms.kmu.ac.kr::a00b3978-0e9c-43f4-a757-7a2abcd99c03" providerId="AD" clId="Web-{02E5FAA9-421C-EDED-05A0-4C1CCA06E38B}" dt="2023-09-20T06:37:06.280" v="183" actId="14100"/>
          <ac:picMkLst>
            <pc:docMk/>
            <pc:sldMk cId="4253415425" sldId="286"/>
            <ac:picMk id="4" creationId="{FBC479F6-0B5B-E884-CEFE-BBC9A3ED143A}"/>
          </ac:picMkLst>
        </pc:picChg>
        <pc:picChg chg="add mod">
          <ac:chgData name="강남오" userId="S::209324@ms.kmu.ac.kr::a00b3978-0e9c-43f4-a757-7a2abcd99c03" providerId="AD" clId="Web-{02E5FAA9-421C-EDED-05A0-4C1CCA06E38B}" dt="2023-09-20T06:46:26.186" v="224" actId="1076"/>
          <ac:picMkLst>
            <pc:docMk/>
            <pc:sldMk cId="4253415425" sldId="286"/>
            <ac:picMk id="7" creationId="{31AFC80A-259A-EF56-E483-5B712B293F47}"/>
          </ac:picMkLst>
        </pc:picChg>
      </pc:sldChg>
      <pc:sldChg chg="addSp delSp modSp new">
        <pc:chgData name="강남오" userId="S::209324@ms.kmu.ac.kr::a00b3978-0e9c-43f4-a757-7a2abcd99c03" providerId="AD" clId="Web-{02E5FAA9-421C-EDED-05A0-4C1CCA06E38B}" dt="2023-09-20T07:07:37.736" v="320" actId="20577"/>
        <pc:sldMkLst>
          <pc:docMk/>
          <pc:sldMk cId="101410989" sldId="287"/>
        </pc:sldMkLst>
        <pc:spChg chg="del">
          <ac:chgData name="강남오" userId="S::209324@ms.kmu.ac.kr::a00b3978-0e9c-43f4-a757-7a2abcd99c03" providerId="AD" clId="Web-{02E5FAA9-421C-EDED-05A0-4C1CCA06E38B}" dt="2023-09-20T06:52:24.852" v="238"/>
          <ac:spMkLst>
            <pc:docMk/>
            <pc:sldMk cId="101410989" sldId="287"/>
            <ac:spMk id="2" creationId="{A6596001-9BC8-C8FF-117B-B85BC4A7BD30}"/>
          </ac:spMkLst>
        </pc:spChg>
        <pc:spChg chg="mod">
          <ac:chgData name="강남오" userId="S::209324@ms.kmu.ac.kr::a00b3978-0e9c-43f4-a757-7a2abcd99c03" providerId="AD" clId="Web-{02E5FAA9-421C-EDED-05A0-4C1CCA06E38B}" dt="2023-09-20T07:07:37.736" v="320" actId="20577"/>
          <ac:spMkLst>
            <pc:docMk/>
            <pc:sldMk cId="101410989" sldId="287"/>
            <ac:spMk id="3" creationId="{C54FA2AF-002A-9099-C160-7583321C5D4D}"/>
          </ac:spMkLst>
        </pc:spChg>
        <pc:spChg chg="add mod">
          <ac:chgData name="강남오" userId="S::209324@ms.kmu.ac.kr::a00b3978-0e9c-43f4-a757-7a2abcd99c03" providerId="AD" clId="Web-{02E5FAA9-421C-EDED-05A0-4C1CCA06E38B}" dt="2023-09-20T07:01:35.507" v="299" actId="1076"/>
          <ac:spMkLst>
            <pc:docMk/>
            <pc:sldMk cId="101410989" sldId="287"/>
            <ac:spMk id="8" creationId="{2B6C25C3-8B84-562F-6D57-D2C33584B48E}"/>
          </ac:spMkLst>
        </pc:spChg>
        <pc:spChg chg="add mod">
          <ac:chgData name="강남오" userId="S::209324@ms.kmu.ac.kr::a00b3978-0e9c-43f4-a757-7a2abcd99c03" providerId="AD" clId="Web-{02E5FAA9-421C-EDED-05A0-4C1CCA06E38B}" dt="2023-09-20T07:02:07.102" v="311" actId="1076"/>
          <ac:spMkLst>
            <pc:docMk/>
            <pc:sldMk cId="101410989" sldId="287"/>
            <ac:spMk id="9" creationId="{449D1EA5-C033-10B7-BC4B-F8C504A88F86}"/>
          </ac:spMkLst>
        </pc:spChg>
        <pc:grpChg chg="add mod">
          <ac:chgData name="강남오" userId="S::209324@ms.kmu.ac.kr::a00b3978-0e9c-43f4-a757-7a2abcd99c03" providerId="AD" clId="Web-{02E5FAA9-421C-EDED-05A0-4C1CCA06E38B}" dt="2023-09-20T07:01:46.679" v="302" actId="14100"/>
          <ac:grpSpMkLst>
            <pc:docMk/>
            <pc:sldMk cId="101410989" sldId="287"/>
            <ac:grpSpMk id="6" creationId="{49DDE11D-CC6C-BB15-7B9F-350EE071BCF1}"/>
          </ac:grpSpMkLst>
        </pc:grpChg>
        <pc:picChg chg="add mod">
          <ac:chgData name="강남오" userId="S::209324@ms.kmu.ac.kr::a00b3978-0e9c-43f4-a757-7a2abcd99c03" providerId="AD" clId="Web-{02E5FAA9-421C-EDED-05A0-4C1CCA06E38B}" dt="2023-09-20T06:58:32.768" v="264" actId="14100"/>
          <ac:picMkLst>
            <pc:docMk/>
            <pc:sldMk cId="101410989" sldId="287"/>
            <ac:picMk id="4" creationId="{6749B472-4051-BC59-9D7F-0701C3E9224D}"/>
          </ac:picMkLst>
        </pc:picChg>
        <pc:picChg chg="add mod">
          <ac:chgData name="강남오" userId="S::209324@ms.kmu.ac.kr::a00b3978-0e9c-43f4-a757-7a2abcd99c03" providerId="AD" clId="Web-{02E5FAA9-421C-EDED-05A0-4C1CCA06E38B}" dt="2023-09-20T06:59:28.801" v="267" actId="14100"/>
          <ac:picMkLst>
            <pc:docMk/>
            <pc:sldMk cId="101410989" sldId="287"/>
            <ac:picMk id="5" creationId="{DC83F922-76B8-155E-EB42-A7D0A7CF32A5}"/>
          </ac:picMkLst>
        </pc:picChg>
        <pc:picChg chg="add mod">
          <ac:chgData name="강남오" userId="S::209324@ms.kmu.ac.kr::a00b3978-0e9c-43f4-a757-7a2abcd99c03" providerId="AD" clId="Web-{02E5FAA9-421C-EDED-05A0-4C1CCA06E38B}" dt="2023-09-20T07:01:18.288" v="293" actId="14100"/>
          <ac:picMkLst>
            <pc:docMk/>
            <pc:sldMk cId="101410989" sldId="287"/>
            <ac:picMk id="7" creationId="{39A8054D-790B-B5DA-66D3-8C3CA2AE8C56}"/>
          </ac:picMkLst>
        </pc:picChg>
      </pc:sldChg>
      <pc:sldChg chg="addSp modSp new">
        <pc:chgData name="강남오" userId="S::209324@ms.kmu.ac.kr::a00b3978-0e9c-43f4-a757-7a2abcd99c03" providerId="AD" clId="Web-{02E5FAA9-421C-EDED-05A0-4C1CCA06E38B}" dt="2023-09-20T07:41:38.946" v="420" actId="20577"/>
        <pc:sldMkLst>
          <pc:docMk/>
          <pc:sldMk cId="2462499138" sldId="288"/>
        </pc:sldMkLst>
        <pc:spChg chg="mod">
          <ac:chgData name="강남오" userId="S::209324@ms.kmu.ac.kr::a00b3978-0e9c-43f4-a757-7a2abcd99c03" providerId="AD" clId="Web-{02E5FAA9-421C-EDED-05A0-4C1CCA06E38B}" dt="2023-09-20T07:38:01.176" v="327" actId="20577"/>
          <ac:spMkLst>
            <pc:docMk/>
            <pc:sldMk cId="2462499138" sldId="288"/>
            <ac:spMk id="2" creationId="{4AA1D61F-1194-E26C-91EE-0B9F22B2EA57}"/>
          </ac:spMkLst>
        </pc:spChg>
        <pc:spChg chg="mod">
          <ac:chgData name="강남오" userId="S::209324@ms.kmu.ac.kr::a00b3978-0e9c-43f4-a757-7a2abcd99c03" providerId="AD" clId="Web-{02E5FAA9-421C-EDED-05A0-4C1CCA06E38B}" dt="2023-09-20T07:41:38.946" v="420" actId="20577"/>
          <ac:spMkLst>
            <pc:docMk/>
            <pc:sldMk cId="2462499138" sldId="288"/>
            <ac:spMk id="3" creationId="{DC3BD065-74A1-878F-B868-99648F7EDC1C}"/>
          </ac:spMkLst>
        </pc:spChg>
        <pc:spChg chg="add mod">
          <ac:chgData name="강남오" userId="S::209324@ms.kmu.ac.kr::a00b3978-0e9c-43f4-a757-7a2abcd99c03" providerId="AD" clId="Web-{02E5FAA9-421C-EDED-05A0-4C1CCA06E38B}" dt="2023-09-20T07:41:01.445" v="390" actId="1076"/>
          <ac:spMkLst>
            <pc:docMk/>
            <pc:sldMk cId="2462499138" sldId="288"/>
            <ac:spMk id="5" creationId="{6609EF7C-AAE4-B6DC-F19C-3960D785E978}"/>
          </ac:spMkLst>
        </pc:spChg>
        <pc:picChg chg="add mod">
          <ac:chgData name="강남오" userId="S::209324@ms.kmu.ac.kr::a00b3978-0e9c-43f4-a757-7a2abcd99c03" providerId="AD" clId="Web-{02E5FAA9-421C-EDED-05A0-4C1CCA06E38B}" dt="2023-09-20T07:40:40.320" v="384" actId="1076"/>
          <ac:picMkLst>
            <pc:docMk/>
            <pc:sldMk cId="2462499138" sldId="288"/>
            <ac:picMk id="4" creationId="{D6AABA4A-3C88-D9AC-AA86-10728D38429D}"/>
          </ac:picMkLst>
        </pc:picChg>
      </pc:sldChg>
    </pc:docChg>
  </pc:docChgLst>
  <pc:docChgLst>
    <pc:chgData name="강남오" userId="S::209324@ms.kmu.ac.kr::a00b3978-0e9c-43f4-a757-7a2abcd99c03" providerId="AD" clId="Web-{6EF0F287-BEA8-C243-9331-B56C17DDBFED}"/>
    <pc:docChg chg="addSld delSld modSld">
      <pc:chgData name="강남오" userId="S::209324@ms.kmu.ac.kr::a00b3978-0e9c-43f4-a757-7a2abcd99c03" providerId="AD" clId="Web-{6EF0F287-BEA8-C243-9331-B56C17DDBFED}" dt="2023-10-02T17:20:15.006" v="435"/>
      <pc:docMkLst>
        <pc:docMk/>
      </pc:docMkLst>
      <pc:sldChg chg="modSp">
        <pc:chgData name="강남오" userId="S::209324@ms.kmu.ac.kr::a00b3978-0e9c-43f4-a757-7a2abcd99c03" providerId="AD" clId="Web-{6EF0F287-BEA8-C243-9331-B56C17DDBFED}" dt="2023-10-02T16:56:12.544" v="5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6EF0F287-BEA8-C243-9331-B56C17DDBFED}" dt="2023-10-02T16:56:12.544" v="5" actId="20577"/>
          <ac:spMkLst>
            <pc:docMk/>
            <pc:sldMk cId="1701211024" sldId="256"/>
            <ac:spMk id="2" creationId="{5DA39010-0DEF-4137-B4E3-BA686A0878C9}"/>
          </ac:spMkLst>
        </pc:spChg>
      </pc:sldChg>
      <pc:sldChg chg="del">
        <pc:chgData name="강남오" userId="S::209324@ms.kmu.ac.kr::a00b3978-0e9c-43f4-a757-7a2abcd99c03" providerId="AD" clId="Web-{6EF0F287-BEA8-C243-9331-B56C17DDBFED}" dt="2023-10-02T16:56:18.138" v="8"/>
        <pc:sldMkLst>
          <pc:docMk/>
          <pc:sldMk cId="3563215227" sldId="281"/>
        </pc:sldMkLst>
      </pc:sldChg>
      <pc:sldChg chg="del">
        <pc:chgData name="강남오" userId="S::209324@ms.kmu.ac.kr::a00b3978-0e9c-43f4-a757-7a2abcd99c03" providerId="AD" clId="Web-{6EF0F287-BEA8-C243-9331-B56C17DDBFED}" dt="2023-10-02T16:56:19.732" v="9"/>
        <pc:sldMkLst>
          <pc:docMk/>
          <pc:sldMk cId="623943818" sldId="282"/>
        </pc:sldMkLst>
      </pc:sldChg>
      <pc:sldChg chg="modSp">
        <pc:chgData name="강남오" userId="S::209324@ms.kmu.ac.kr::a00b3978-0e9c-43f4-a757-7a2abcd99c03" providerId="AD" clId="Web-{6EF0F287-BEA8-C243-9331-B56C17DDBFED}" dt="2023-10-02T17:02:19.436" v="175" actId="20577"/>
        <pc:sldMkLst>
          <pc:docMk/>
          <pc:sldMk cId="1621043414" sldId="283"/>
        </pc:sldMkLst>
        <pc:spChg chg="mod">
          <ac:chgData name="강남오" userId="S::209324@ms.kmu.ac.kr::a00b3978-0e9c-43f4-a757-7a2abcd99c03" providerId="AD" clId="Web-{6EF0F287-BEA8-C243-9331-B56C17DDBFED}" dt="2023-10-02T16:56:44.077" v="14" actId="20577"/>
          <ac:spMkLst>
            <pc:docMk/>
            <pc:sldMk cId="1621043414" sldId="283"/>
            <ac:spMk id="2" creationId="{8E6F23F3-ECCA-D507-C3D1-B8B1B5440055}"/>
          </ac:spMkLst>
        </pc:spChg>
        <pc:spChg chg="mod">
          <ac:chgData name="강남오" userId="S::209324@ms.kmu.ac.kr::a00b3978-0e9c-43f4-a757-7a2abcd99c03" providerId="AD" clId="Web-{6EF0F287-BEA8-C243-9331-B56C17DDBFED}" dt="2023-10-02T17:02:19.436" v="175" actId="20577"/>
          <ac:spMkLst>
            <pc:docMk/>
            <pc:sldMk cId="1621043414" sldId="283"/>
            <ac:spMk id="3" creationId="{BDAEF13B-C0AB-E2F0-41D6-C0E653D9E98E}"/>
          </ac:spMkLst>
        </pc:spChg>
      </pc:sldChg>
      <pc:sldChg chg="del">
        <pc:chgData name="강남오" userId="S::209324@ms.kmu.ac.kr::a00b3978-0e9c-43f4-a757-7a2abcd99c03" providerId="AD" clId="Web-{6EF0F287-BEA8-C243-9331-B56C17DDBFED}" dt="2023-10-02T16:56:14.075" v="7"/>
        <pc:sldMkLst>
          <pc:docMk/>
          <pc:sldMk cId="3787106403" sldId="284"/>
        </pc:sldMkLst>
      </pc:sldChg>
      <pc:sldChg chg="modSp">
        <pc:chgData name="강남오" userId="S::209324@ms.kmu.ac.kr::a00b3978-0e9c-43f4-a757-7a2abcd99c03" providerId="AD" clId="Web-{6EF0F287-BEA8-C243-9331-B56C17DDBFED}" dt="2023-10-02T17:17:21.663" v="392" actId="20577"/>
        <pc:sldMkLst>
          <pc:docMk/>
          <pc:sldMk cId="3082373441" sldId="285"/>
        </pc:sldMkLst>
        <pc:spChg chg="mod">
          <ac:chgData name="강남오" userId="S::209324@ms.kmu.ac.kr::a00b3978-0e9c-43f4-a757-7a2abcd99c03" providerId="AD" clId="Web-{6EF0F287-BEA8-C243-9331-B56C17DDBFED}" dt="2023-10-02T17:02:39.624" v="180" actId="20577"/>
          <ac:spMkLst>
            <pc:docMk/>
            <pc:sldMk cId="3082373441" sldId="285"/>
            <ac:spMk id="2" creationId="{8E6F23F3-ECCA-D507-C3D1-B8B1B5440055}"/>
          </ac:spMkLst>
        </pc:spChg>
        <pc:spChg chg="mod">
          <ac:chgData name="강남오" userId="S::209324@ms.kmu.ac.kr::a00b3978-0e9c-43f4-a757-7a2abcd99c03" providerId="AD" clId="Web-{6EF0F287-BEA8-C243-9331-B56C17DDBFED}" dt="2023-10-02T17:17:21.663" v="392" actId="20577"/>
          <ac:spMkLst>
            <pc:docMk/>
            <pc:sldMk cId="3082373441" sldId="285"/>
            <ac:spMk id="3" creationId="{BDAEF13B-C0AB-E2F0-41D6-C0E653D9E98E}"/>
          </ac:spMkLst>
        </pc:spChg>
      </pc:sldChg>
      <pc:sldChg chg="del">
        <pc:chgData name="강남오" userId="S::209324@ms.kmu.ac.kr::a00b3978-0e9c-43f4-a757-7a2abcd99c03" providerId="AD" clId="Web-{6EF0F287-BEA8-C243-9331-B56C17DDBFED}" dt="2023-10-02T16:56:13.716" v="6"/>
        <pc:sldMkLst>
          <pc:docMk/>
          <pc:sldMk cId="751445758" sldId="286"/>
        </pc:sldMkLst>
      </pc:sldChg>
      <pc:sldChg chg="modSp add del replId">
        <pc:chgData name="강남오" userId="S::209324@ms.kmu.ac.kr::a00b3978-0e9c-43f4-a757-7a2abcd99c03" providerId="AD" clId="Web-{6EF0F287-BEA8-C243-9331-B56C17DDBFED}" dt="2023-10-02T17:20:15.006" v="435"/>
        <pc:sldMkLst>
          <pc:docMk/>
          <pc:sldMk cId="2882063637" sldId="286"/>
        </pc:sldMkLst>
        <pc:spChg chg="mod">
          <ac:chgData name="강남오" userId="S::209324@ms.kmu.ac.kr::a00b3978-0e9c-43f4-a757-7a2abcd99c03" providerId="AD" clId="Web-{6EF0F287-BEA8-C243-9331-B56C17DDBFED}" dt="2023-10-02T17:17:20.834" v="390" actId="20577"/>
          <ac:spMkLst>
            <pc:docMk/>
            <pc:sldMk cId="2882063637" sldId="286"/>
            <ac:spMk id="3" creationId="{BDAEF13B-C0AB-E2F0-41D6-C0E653D9E98E}"/>
          </ac:spMkLst>
        </pc:spChg>
      </pc:sldChg>
      <pc:sldChg chg="modSp add replId">
        <pc:chgData name="강남오" userId="S::209324@ms.kmu.ac.kr::a00b3978-0e9c-43f4-a757-7a2abcd99c03" providerId="AD" clId="Web-{6EF0F287-BEA8-C243-9331-B56C17DDBFED}" dt="2023-10-02T17:20:13.943" v="434" actId="20577"/>
        <pc:sldMkLst>
          <pc:docMk/>
          <pc:sldMk cId="2381096689" sldId="287"/>
        </pc:sldMkLst>
        <pc:spChg chg="mod">
          <ac:chgData name="강남오" userId="S::209324@ms.kmu.ac.kr::a00b3978-0e9c-43f4-a757-7a2abcd99c03" providerId="AD" clId="Web-{6EF0F287-BEA8-C243-9331-B56C17DDBFED}" dt="2023-10-02T17:20:13.943" v="434" actId="20577"/>
          <ac:spMkLst>
            <pc:docMk/>
            <pc:sldMk cId="2381096689" sldId="287"/>
            <ac:spMk id="3" creationId="{BDAEF13B-C0AB-E2F0-41D6-C0E653D9E98E}"/>
          </ac:spMkLst>
        </pc:spChg>
      </pc:sldChg>
      <pc:sldChg chg="add del replId">
        <pc:chgData name="강남오" userId="S::209324@ms.kmu.ac.kr::a00b3978-0e9c-43f4-a757-7a2abcd99c03" providerId="AD" clId="Web-{6EF0F287-BEA8-C243-9331-B56C17DDBFED}" dt="2023-10-02T17:17:18.319" v="389"/>
        <pc:sldMkLst>
          <pc:docMk/>
          <pc:sldMk cId="3929128496" sldId="287"/>
        </pc:sldMkLst>
      </pc:sldChg>
      <pc:sldChg chg="add del replId">
        <pc:chgData name="강남오" userId="S::209324@ms.kmu.ac.kr::a00b3978-0e9c-43f4-a757-7a2abcd99c03" providerId="AD" clId="Web-{6EF0F287-BEA8-C243-9331-B56C17DDBFED}" dt="2023-10-02T17:18:44.090" v="403"/>
        <pc:sldMkLst>
          <pc:docMk/>
          <pc:sldMk cId="1403804578" sldId="288"/>
        </pc:sldMkLst>
      </pc:sldChg>
      <pc:sldChg chg="add del replId">
        <pc:chgData name="강남오" userId="S::209324@ms.kmu.ac.kr::a00b3978-0e9c-43f4-a757-7a2abcd99c03" providerId="AD" clId="Web-{6EF0F287-BEA8-C243-9331-B56C17DDBFED}" dt="2023-10-02T17:18:07.947" v="400"/>
        <pc:sldMkLst>
          <pc:docMk/>
          <pc:sldMk cId="2699781237" sldId="288"/>
        </pc:sldMkLst>
      </pc:sldChg>
    </pc:docChg>
  </pc:docChgLst>
  <pc:docChgLst>
    <pc:chgData name="강남오" userId="S::209324@ms.kmu.ac.kr::a00b3978-0e9c-43f4-a757-7a2abcd99c03" providerId="AD" clId="Web-{F70BB700-12B0-945A-8954-E240C5DE6526}"/>
    <pc:docChg chg="addSld delSld modSld addMainMaster modMainMaster">
      <pc:chgData name="강남오" userId="S::209324@ms.kmu.ac.kr::a00b3978-0e9c-43f4-a757-7a2abcd99c03" providerId="AD" clId="Web-{F70BB700-12B0-945A-8954-E240C5DE6526}" dt="2023-10-11T09:19:35.630" v="527" actId="20577"/>
      <pc:docMkLst>
        <pc:docMk/>
      </pc:docMkLst>
      <pc:sldChg chg="modSp">
        <pc:chgData name="강남오" userId="S::209324@ms.kmu.ac.kr::a00b3978-0e9c-43f4-a757-7a2abcd99c03" providerId="AD" clId="Web-{F70BB700-12B0-945A-8954-E240C5DE6526}" dt="2023-10-11T09:00:43.057" v="146" actId="20577"/>
        <pc:sldMkLst>
          <pc:docMk/>
          <pc:sldMk cId="3575836723" sldId="290"/>
        </pc:sldMkLst>
        <pc:spChg chg="mod">
          <ac:chgData name="강남오" userId="S::209324@ms.kmu.ac.kr::a00b3978-0e9c-43f4-a757-7a2abcd99c03" providerId="AD" clId="Web-{F70BB700-12B0-945A-8954-E240C5DE6526}" dt="2023-10-11T09:00:43.057" v="146" actId="20577"/>
          <ac:spMkLst>
            <pc:docMk/>
            <pc:sldMk cId="3575836723" sldId="290"/>
            <ac:spMk id="2" creationId="{26EEDB1E-A53D-2C88-44CF-FFED5221FA40}"/>
          </ac:spMkLst>
        </pc:spChg>
        <pc:spChg chg="mod">
          <ac:chgData name="강남오" userId="S::209324@ms.kmu.ac.kr::a00b3978-0e9c-43f4-a757-7a2abcd99c03" providerId="AD" clId="Web-{F70BB700-12B0-945A-8954-E240C5DE6526}" dt="2023-10-11T08:59:37.584" v="129" actId="20577"/>
          <ac:spMkLst>
            <pc:docMk/>
            <pc:sldMk cId="3575836723" sldId="290"/>
            <ac:spMk id="3" creationId="{837BD287-7896-2D53-FD84-90BF7262C4AA}"/>
          </ac:spMkLst>
        </pc:spChg>
      </pc:sldChg>
      <pc:sldChg chg="del">
        <pc:chgData name="강남오" userId="S::209324@ms.kmu.ac.kr::a00b3978-0e9c-43f4-a757-7a2abcd99c03" providerId="AD" clId="Web-{F70BB700-12B0-945A-8954-E240C5DE6526}" dt="2023-10-11T09:13:40.342" v="425"/>
        <pc:sldMkLst>
          <pc:docMk/>
          <pc:sldMk cId="1137726685" sldId="291"/>
        </pc:sldMkLst>
      </pc:sldChg>
      <pc:sldChg chg="modSp add replId">
        <pc:chgData name="강남오" userId="S::209324@ms.kmu.ac.kr::a00b3978-0e9c-43f4-a757-7a2abcd99c03" providerId="AD" clId="Web-{F70BB700-12B0-945A-8954-E240C5DE6526}" dt="2023-10-11T09:19:35.630" v="527" actId="20577"/>
        <pc:sldMkLst>
          <pc:docMk/>
          <pc:sldMk cId="1391235580" sldId="292"/>
        </pc:sldMkLst>
        <pc:spChg chg="mod">
          <ac:chgData name="강남오" userId="S::209324@ms.kmu.ac.kr::a00b3978-0e9c-43f4-a757-7a2abcd99c03" providerId="AD" clId="Web-{F70BB700-12B0-945A-8954-E240C5DE6526}" dt="2023-10-11T09:01:03.137" v="153" actId="20577"/>
          <ac:spMkLst>
            <pc:docMk/>
            <pc:sldMk cId="1391235580" sldId="292"/>
            <ac:spMk id="2" creationId="{26EEDB1E-A53D-2C88-44CF-FFED5221FA40}"/>
          </ac:spMkLst>
        </pc:spChg>
        <pc:spChg chg="mod">
          <ac:chgData name="강남오" userId="S::209324@ms.kmu.ac.kr::a00b3978-0e9c-43f4-a757-7a2abcd99c03" providerId="AD" clId="Web-{F70BB700-12B0-945A-8954-E240C5DE6526}" dt="2023-10-11T09:19:35.630" v="527" actId="20577"/>
          <ac:spMkLst>
            <pc:docMk/>
            <pc:sldMk cId="1391235580" sldId="292"/>
            <ac:spMk id="3" creationId="{837BD287-7896-2D53-FD84-90BF7262C4AA}"/>
          </ac:spMkLst>
        </pc:spChg>
      </pc:sldChg>
      <pc:sldChg chg="add del">
        <pc:chgData name="강남오" userId="S::209324@ms.kmu.ac.kr::a00b3978-0e9c-43f4-a757-7a2abcd99c03" providerId="AD" clId="Web-{F70BB700-12B0-945A-8954-E240C5DE6526}" dt="2023-10-11T08:47:53.164" v="13"/>
        <pc:sldMkLst>
          <pc:docMk/>
          <pc:sldMk cId="1556121882" sldId="292"/>
        </pc:sldMkLst>
      </pc:sldChg>
      <pc:sldChg chg="add del">
        <pc:chgData name="강남오" userId="S::209324@ms.kmu.ac.kr::a00b3978-0e9c-43f4-a757-7a2abcd99c03" providerId="AD" clId="Web-{F70BB700-12B0-945A-8954-E240C5DE6526}" dt="2023-10-11T08:47:31.866" v="11"/>
        <pc:sldMkLst>
          <pc:docMk/>
          <pc:sldMk cId="2299469381" sldId="292"/>
        </pc:sldMkLst>
      </pc:sldChg>
      <pc:sldMasterChg chg="modSldLayout">
        <pc:chgData name="강남오" userId="S::209324@ms.kmu.ac.kr::a00b3978-0e9c-43f4-a757-7a2abcd99c03" providerId="AD" clId="Web-{F70BB700-12B0-945A-8954-E240C5DE6526}" dt="2023-10-11T08:47:29.194" v="10"/>
        <pc:sldMasterMkLst>
          <pc:docMk/>
          <pc:sldMasterMk cId="0" sldId="2147483648"/>
        </pc:sldMasterMkLst>
        <pc:sldLayoutChg chg="replId">
          <pc:chgData name="강남오" userId="S::209324@ms.kmu.ac.kr::a00b3978-0e9c-43f4-a757-7a2abcd99c03" providerId="AD" clId="Web-{F70BB700-12B0-945A-8954-E240C5DE6526}" dt="2023-10-11T08:47:29.194" v="10"/>
          <pc:sldLayoutMkLst>
            <pc:docMk/>
            <pc:sldMasterMk cId="0" sldId="2147483648"/>
            <pc:sldLayoutMk cId="649683547" sldId="2147483676"/>
          </pc:sldLayoutMkLst>
        </pc:sldLayoutChg>
        <pc:sldLayoutChg chg="replId">
          <pc:chgData name="강남오" userId="S::209324@ms.kmu.ac.kr::a00b3978-0e9c-43f4-a757-7a2abcd99c03" providerId="AD" clId="Web-{F70BB700-12B0-945A-8954-E240C5DE6526}" dt="2023-10-11T08:47:29.194" v="10"/>
          <pc:sldLayoutMkLst>
            <pc:docMk/>
            <pc:sldMasterMk cId="0" sldId="2147483648"/>
            <pc:sldLayoutMk cId="231607835" sldId="2147483678"/>
          </pc:sldLayoutMkLst>
        </pc:sldLayoutChg>
        <pc:sldLayoutChg chg="replId">
          <pc:chgData name="강남오" userId="S::209324@ms.kmu.ac.kr::a00b3978-0e9c-43f4-a757-7a2abcd99c03" providerId="AD" clId="Web-{F70BB700-12B0-945A-8954-E240C5DE6526}" dt="2023-10-11T08:47:29.194" v="10"/>
          <pc:sldLayoutMkLst>
            <pc:docMk/>
            <pc:sldMasterMk cId="0" sldId="2147483648"/>
            <pc:sldLayoutMk cId="2022347222" sldId="2147483680"/>
          </pc:sldLayoutMkLst>
        </pc:sldLayoutChg>
        <pc:sldLayoutChg chg="replId">
          <pc:chgData name="강남오" userId="S::209324@ms.kmu.ac.kr::a00b3978-0e9c-43f4-a757-7a2abcd99c03" providerId="AD" clId="Web-{F70BB700-12B0-945A-8954-E240C5DE6526}" dt="2023-10-11T08:47:29.194" v="10"/>
          <pc:sldLayoutMkLst>
            <pc:docMk/>
            <pc:sldMasterMk cId="0" sldId="2147483648"/>
            <pc:sldLayoutMk cId="3234168579" sldId="2147483681"/>
          </pc:sldLayoutMkLst>
        </pc:sldLayoutChg>
        <pc:sldLayoutChg chg="replId">
          <pc:chgData name="강남오" userId="S::209324@ms.kmu.ac.kr::a00b3978-0e9c-43f4-a757-7a2abcd99c03" providerId="AD" clId="Web-{F70BB700-12B0-945A-8954-E240C5DE6526}" dt="2023-10-11T08:47:29.194" v="10"/>
          <pc:sldLayoutMkLst>
            <pc:docMk/>
            <pc:sldMasterMk cId="0" sldId="2147483648"/>
            <pc:sldLayoutMk cId="3555911075" sldId="2147483682"/>
          </pc:sldLayoutMkLst>
        </pc:sldLayoutChg>
        <pc:sldLayoutChg chg="replId">
          <pc:chgData name="강남오" userId="S::209324@ms.kmu.ac.kr::a00b3978-0e9c-43f4-a757-7a2abcd99c03" providerId="AD" clId="Web-{F70BB700-12B0-945A-8954-E240C5DE6526}" dt="2023-10-11T08:47:29.194" v="10"/>
          <pc:sldLayoutMkLst>
            <pc:docMk/>
            <pc:sldMasterMk cId="0" sldId="2147483648"/>
            <pc:sldLayoutMk cId="1338468494" sldId="2147483683"/>
          </pc:sldLayoutMkLst>
        </pc:sldLayoutChg>
        <pc:sldLayoutChg chg="replId">
          <pc:chgData name="강남오" userId="S::209324@ms.kmu.ac.kr::a00b3978-0e9c-43f4-a757-7a2abcd99c03" providerId="AD" clId="Web-{F70BB700-12B0-945A-8954-E240C5DE6526}" dt="2023-10-11T08:47:29.194" v="10"/>
          <pc:sldLayoutMkLst>
            <pc:docMk/>
            <pc:sldMasterMk cId="0" sldId="2147483648"/>
            <pc:sldLayoutMk cId="3427705608" sldId="2147483684"/>
          </pc:sldLayoutMkLst>
        </pc:sldLayoutChg>
        <pc:sldLayoutChg chg="replId">
          <pc:chgData name="강남오" userId="S::209324@ms.kmu.ac.kr::a00b3978-0e9c-43f4-a757-7a2abcd99c03" providerId="AD" clId="Web-{F70BB700-12B0-945A-8954-E240C5DE6526}" dt="2023-10-11T08:47:29.194" v="10"/>
          <pc:sldLayoutMkLst>
            <pc:docMk/>
            <pc:sldMasterMk cId="0" sldId="2147483648"/>
            <pc:sldLayoutMk cId="2522602704" sldId="2147483685"/>
          </pc:sldLayoutMkLst>
        </pc:sldLayoutChg>
      </pc:sldMasterChg>
      <pc:sldMasterChg chg="add addSldLayout">
        <pc:chgData name="강남오" userId="S::209324@ms.kmu.ac.kr::a00b3978-0e9c-43f4-a757-7a2abcd99c03" providerId="AD" clId="Web-{F70BB700-12B0-945A-8954-E240C5DE6526}" dt="2023-10-11T08:47:29.194" v="10"/>
        <pc:sldMasterMkLst>
          <pc:docMk/>
          <pc:sldMasterMk cId="0" sldId="2147483661"/>
        </pc:sldMasterMkLst>
        <pc:sldLayoutChg chg="add">
          <pc:chgData name="강남오" userId="S::209324@ms.kmu.ac.kr::a00b3978-0e9c-43f4-a757-7a2abcd99c03" providerId="AD" clId="Web-{F70BB700-12B0-945A-8954-E240C5DE6526}" dt="2023-10-11T08:47:29.194" v="10"/>
          <pc:sldLayoutMkLst>
            <pc:docMk/>
            <pc:sldMasterMk cId="0" sldId="2147483661"/>
            <pc:sldLayoutMk cId="0" sldId="2147483651"/>
          </pc:sldLayoutMkLst>
        </pc:sldLayoutChg>
        <pc:sldLayoutChg chg="add">
          <pc:chgData name="강남오" userId="S::209324@ms.kmu.ac.kr::a00b3978-0e9c-43f4-a757-7a2abcd99c03" providerId="AD" clId="Web-{F70BB700-12B0-945A-8954-E240C5DE6526}" dt="2023-10-11T08:47:29.194" v="10"/>
          <pc:sldLayoutMkLst>
            <pc:docMk/>
            <pc:sldMasterMk cId="0" sldId="2147483661"/>
            <pc:sldLayoutMk cId="0" sldId="2147483653"/>
          </pc:sldLayoutMkLst>
        </pc:sldLayoutChg>
        <pc:sldLayoutChg chg="add">
          <pc:chgData name="강남오" userId="S::209324@ms.kmu.ac.kr::a00b3978-0e9c-43f4-a757-7a2abcd99c03" providerId="AD" clId="Web-{F70BB700-12B0-945A-8954-E240C5DE6526}" dt="2023-10-11T08:47:29.194" v="10"/>
          <pc:sldLayoutMkLst>
            <pc:docMk/>
            <pc:sldMasterMk cId="0" sldId="2147483661"/>
            <pc:sldLayoutMk cId="0" sldId="2147483655"/>
          </pc:sldLayoutMkLst>
        </pc:sldLayoutChg>
        <pc:sldLayoutChg chg="add">
          <pc:chgData name="강남오" userId="S::209324@ms.kmu.ac.kr::a00b3978-0e9c-43f4-a757-7a2abcd99c03" providerId="AD" clId="Web-{F70BB700-12B0-945A-8954-E240C5DE6526}" dt="2023-10-11T08:47:29.194" v="10"/>
          <pc:sldLayoutMkLst>
            <pc:docMk/>
            <pc:sldMasterMk cId="0" sldId="2147483661"/>
            <pc:sldLayoutMk cId="0" sldId="2147483656"/>
          </pc:sldLayoutMkLst>
        </pc:sldLayoutChg>
        <pc:sldLayoutChg chg="add">
          <pc:chgData name="강남오" userId="S::209324@ms.kmu.ac.kr::a00b3978-0e9c-43f4-a757-7a2abcd99c03" providerId="AD" clId="Web-{F70BB700-12B0-945A-8954-E240C5DE6526}" dt="2023-10-11T08:47:29.194" v="10"/>
          <pc:sldLayoutMkLst>
            <pc:docMk/>
            <pc:sldMasterMk cId="0" sldId="2147483661"/>
            <pc:sldLayoutMk cId="0" sldId="2147483657"/>
          </pc:sldLayoutMkLst>
        </pc:sldLayoutChg>
        <pc:sldLayoutChg chg="add">
          <pc:chgData name="강남오" userId="S::209324@ms.kmu.ac.kr::a00b3978-0e9c-43f4-a757-7a2abcd99c03" providerId="AD" clId="Web-{F70BB700-12B0-945A-8954-E240C5DE6526}" dt="2023-10-11T08:47:29.194" v="10"/>
          <pc:sldLayoutMkLst>
            <pc:docMk/>
            <pc:sldMasterMk cId="0" sldId="2147483661"/>
            <pc:sldLayoutMk cId="0" sldId="2147483658"/>
          </pc:sldLayoutMkLst>
        </pc:sldLayoutChg>
        <pc:sldLayoutChg chg="add">
          <pc:chgData name="강남오" userId="S::209324@ms.kmu.ac.kr::a00b3978-0e9c-43f4-a757-7a2abcd99c03" providerId="AD" clId="Web-{F70BB700-12B0-945A-8954-E240C5DE6526}" dt="2023-10-11T08:47:29.194" v="10"/>
          <pc:sldLayoutMkLst>
            <pc:docMk/>
            <pc:sldMasterMk cId="0" sldId="2147483661"/>
            <pc:sldLayoutMk cId="0" sldId="2147483659"/>
          </pc:sldLayoutMkLst>
        </pc:sldLayoutChg>
        <pc:sldLayoutChg chg="add">
          <pc:chgData name="강남오" userId="S::209324@ms.kmu.ac.kr::a00b3978-0e9c-43f4-a757-7a2abcd99c03" providerId="AD" clId="Web-{F70BB700-12B0-945A-8954-E240C5DE6526}" dt="2023-10-11T08:47:29.194" v="10"/>
          <pc:sldLayoutMkLst>
            <pc:docMk/>
            <pc:sldMasterMk cId="0" sldId="2147483661"/>
            <pc:sldLayoutMk cId="0" sldId="2147483660"/>
          </pc:sldLayoutMkLst>
        </pc:sldLayoutChg>
        <pc:sldLayoutChg chg="add">
          <pc:chgData name="강남오" userId="S::209324@ms.kmu.ac.kr::a00b3978-0e9c-43f4-a757-7a2abcd99c03" providerId="AD" clId="Web-{F70BB700-12B0-945A-8954-E240C5DE6526}" dt="2023-10-11T08:47:29.194" v="10"/>
          <pc:sldLayoutMkLst>
            <pc:docMk/>
            <pc:sldMasterMk cId="0" sldId="2147483661"/>
            <pc:sldLayoutMk cId="0" sldId="2147483662"/>
          </pc:sldLayoutMkLst>
        </pc:sldLayoutChg>
        <pc:sldLayoutChg chg="add">
          <pc:chgData name="강남오" userId="S::209324@ms.kmu.ac.kr::a00b3978-0e9c-43f4-a757-7a2abcd99c03" providerId="AD" clId="Web-{F70BB700-12B0-945A-8954-E240C5DE6526}" dt="2023-10-11T08:47:29.194" v="10"/>
          <pc:sldLayoutMkLst>
            <pc:docMk/>
            <pc:sldMasterMk cId="0" sldId="2147483661"/>
            <pc:sldLayoutMk cId="0" sldId="2147483663"/>
          </pc:sldLayoutMkLst>
        </pc:sldLayoutChg>
        <pc:sldLayoutChg chg="add">
          <pc:chgData name="강남오" userId="S::209324@ms.kmu.ac.kr::a00b3978-0e9c-43f4-a757-7a2abcd99c03" providerId="AD" clId="Web-{F70BB700-12B0-945A-8954-E240C5DE6526}" dt="2023-10-11T08:47:29.194" v="10"/>
          <pc:sldLayoutMkLst>
            <pc:docMk/>
            <pc:sldMasterMk cId="0" sldId="2147483661"/>
            <pc:sldLayoutMk cId="0" sldId="2147483664"/>
          </pc:sldLayoutMkLst>
        </pc:sldLayoutChg>
        <pc:sldLayoutChg chg="add">
          <pc:chgData name="강남오" userId="S::209324@ms.kmu.ac.kr::a00b3978-0e9c-43f4-a757-7a2abcd99c03" providerId="AD" clId="Web-{F70BB700-12B0-945A-8954-E240C5DE6526}" dt="2023-10-11T08:47:29.194" v="10"/>
          <pc:sldLayoutMkLst>
            <pc:docMk/>
            <pc:sldMasterMk cId="0" sldId="2147483661"/>
            <pc:sldLayoutMk cId="0" sldId="2147483665"/>
          </pc:sldLayoutMkLst>
        </pc:sldLayoutChg>
      </pc:sldMasterChg>
      <pc:sldMasterChg chg="replId modSldLayout">
        <pc:chgData name="강남오" userId="S::209324@ms.kmu.ac.kr::a00b3978-0e9c-43f4-a757-7a2abcd99c03" providerId="AD" clId="Web-{F70BB700-12B0-945A-8954-E240C5DE6526}" dt="2023-10-11T08:47:29.194" v="10"/>
        <pc:sldMasterMkLst>
          <pc:docMk/>
          <pc:sldMasterMk cId="154624009" sldId="2147483673"/>
        </pc:sldMasterMkLst>
        <pc:sldLayoutChg chg="replId">
          <pc:chgData name="강남오" userId="S::209324@ms.kmu.ac.kr::a00b3978-0e9c-43f4-a757-7a2abcd99c03" providerId="AD" clId="Web-{F70BB700-12B0-945A-8954-E240C5DE6526}" dt="2023-10-11T08:47:29.194" v="10"/>
          <pc:sldLayoutMkLst>
            <pc:docMk/>
            <pc:sldMasterMk cId="154624009" sldId="2147483673"/>
            <pc:sldLayoutMk cId="322569962" sldId="2147483674"/>
          </pc:sldLayoutMkLst>
        </pc:sldLayoutChg>
        <pc:sldLayoutChg chg="replId">
          <pc:chgData name="강남오" userId="S::209324@ms.kmu.ac.kr::a00b3978-0e9c-43f4-a757-7a2abcd99c03" providerId="AD" clId="Web-{F70BB700-12B0-945A-8954-E240C5DE6526}" dt="2023-10-11T08:47:29.194" v="10"/>
          <pc:sldLayoutMkLst>
            <pc:docMk/>
            <pc:sldMasterMk cId="154624009" sldId="2147483673"/>
            <pc:sldLayoutMk cId="3569924534" sldId="2147483675"/>
          </pc:sldLayoutMkLst>
        </pc:sldLayoutChg>
        <pc:sldLayoutChg chg="replId">
          <pc:chgData name="강남오" userId="S::209324@ms.kmu.ac.kr::a00b3978-0e9c-43f4-a757-7a2abcd99c03" providerId="AD" clId="Web-{F70BB700-12B0-945A-8954-E240C5DE6526}" dt="2023-10-11T08:47:29.194" v="10"/>
          <pc:sldLayoutMkLst>
            <pc:docMk/>
            <pc:sldMasterMk cId="154624009" sldId="2147483673"/>
            <pc:sldLayoutMk cId="3365204260" sldId="2147483677"/>
          </pc:sldLayoutMkLst>
        </pc:sldLayoutChg>
        <pc:sldLayoutChg chg="replId">
          <pc:chgData name="강남오" userId="S::209324@ms.kmu.ac.kr::a00b3978-0e9c-43f4-a757-7a2abcd99c03" providerId="AD" clId="Web-{F70BB700-12B0-945A-8954-E240C5DE6526}" dt="2023-10-11T08:47:29.194" v="10"/>
          <pc:sldLayoutMkLst>
            <pc:docMk/>
            <pc:sldMasterMk cId="154624009" sldId="2147483673"/>
            <pc:sldLayoutMk cId="3782490934" sldId="2147483679"/>
          </pc:sldLayoutMkLst>
        </pc:sldLayoutChg>
      </pc:sldMasterChg>
    </pc:docChg>
  </pc:docChgLst>
  <pc:docChgLst>
    <pc:chgData name="강남오" userId="S::209324@ms.kmu.ac.kr::a00b3978-0e9c-43f4-a757-7a2abcd99c03" providerId="AD" clId="Web-{2EFD0D07-ACC9-6B0F-3D10-9A57C55A87ED}"/>
    <pc:docChg chg="addSld delSld modSld">
      <pc:chgData name="강남오" userId="S::209324@ms.kmu.ac.kr::a00b3978-0e9c-43f4-a757-7a2abcd99c03" providerId="AD" clId="Web-{2EFD0D07-ACC9-6B0F-3D10-9A57C55A87ED}" dt="2023-08-23T11:25:04.693" v="123" actId="20577"/>
      <pc:docMkLst>
        <pc:docMk/>
      </pc:docMkLst>
      <pc:sldChg chg="modSp">
        <pc:chgData name="강남오" userId="S::209324@ms.kmu.ac.kr::a00b3978-0e9c-43f4-a757-7a2abcd99c03" providerId="AD" clId="Web-{2EFD0D07-ACC9-6B0F-3D10-9A57C55A87ED}" dt="2023-08-23T11:15:51.293" v="4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2EFD0D07-ACC9-6B0F-3D10-9A57C55A87ED}" dt="2023-08-23T11:15:51.293" v="4" actId="20577"/>
          <ac:spMkLst>
            <pc:docMk/>
            <pc:sldMk cId="1701211024" sldId="256"/>
            <ac:spMk id="2" creationId="{5DA39010-0DEF-4137-B4E3-BA686A0878C9}"/>
          </ac:spMkLst>
        </pc:spChg>
      </pc:sldChg>
      <pc:sldChg chg="modSp">
        <pc:chgData name="강남오" userId="S::209324@ms.kmu.ac.kr::a00b3978-0e9c-43f4-a757-7a2abcd99c03" providerId="AD" clId="Web-{2EFD0D07-ACC9-6B0F-3D10-9A57C55A87ED}" dt="2023-08-23T11:17:54.833" v="38" actId="20577"/>
        <pc:sldMkLst>
          <pc:docMk/>
          <pc:sldMk cId="112566326" sldId="261"/>
        </pc:sldMkLst>
        <pc:spChg chg="mod">
          <ac:chgData name="강남오" userId="S::209324@ms.kmu.ac.kr::a00b3978-0e9c-43f4-a757-7a2abcd99c03" providerId="AD" clId="Web-{2EFD0D07-ACC9-6B0F-3D10-9A57C55A87ED}" dt="2023-08-23T11:17:54.833" v="38" actId="20577"/>
          <ac:spMkLst>
            <pc:docMk/>
            <pc:sldMk cId="112566326" sldId="261"/>
            <ac:spMk id="2" creationId="{E5A46E1F-232B-4AE5-8F90-F5CCFE998EE4}"/>
          </ac:spMkLst>
        </pc:spChg>
        <pc:spChg chg="mod">
          <ac:chgData name="강남오" userId="S::209324@ms.kmu.ac.kr::a00b3978-0e9c-43f4-a757-7a2abcd99c03" providerId="AD" clId="Web-{2EFD0D07-ACC9-6B0F-3D10-9A57C55A87ED}" dt="2023-08-23T11:17:22.128" v="25" actId="20577"/>
          <ac:spMkLst>
            <pc:docMk/>
            <pc:sldMk cId="112566326" sldId="261"/>
            <ac:spMk id="3" creationId="{44D97864-9BA2-49D6-9869-2DBF4ABF33ED}"/>
          </ac:spMkLst>
        </pc:spChg>
      </pc:sldChg>
      <pc:sldChg chg="modSp add replId">
        <pc:chgData name="강남오" userId="S::209324@ms.kmu.ac.kr::a00b3978-0e9c-43f4-a757-7a2abcd99c03" providerId="AD" clId="Web-{2EFD0D07-ACC9-6B0F-3D10-9A57C55A87ED}" dt="2023-08-23T11:18:51.040" v="56" actId="20577"/>
        <pc:sldMkLst>
          <pc:docMk/>
          <pc:sldMk cId="1302404538" sldId="262"/>
        </pc:sldMkLst>
        <pc:spChg chg="mod">
          <ac:chgData name="강남오" userId="S::209324@ms.kmu.ac.kr::a00b3978-0e9c-43f4-a757-7a2abcd99c03" providerId="AD" clId="Web-{2EFD0D07-ACC9-6B0F-3D10-9A57C55A87ED}" dt="2023-08-23T11:18:45.524" v="53" actId="20577"/>
          <ac:spMkLst>
            <pc:docMk/>
            <pc:sldMk cId="1302404538" sldId="262"/>
            <ac:spMk id="2" creationId="{E5A46E1F-232B-4AE5-8F90-F5CCFE998EE4}"/>
          </ac:spMkLst>
        </pc:spChg>
        <pc:spChg chg="mod">
          <ac:chgData name="강남오" userId="S::209324@ms.kmu.ac.kr::a00b3978-0e9c-43f4-a757-7a2abcd99c03" providerId="AD" clId="Web-{2EFD0D07-ACC9-6B0F-3D10-9A57C55A87ED}" dt="2023-08-23T11:18:51.040" v="56" actId="20577"/>
          <ac:spMkLst>
            <pc:docMk/>
            <pc:sldMk cId="1302404538" sldId="262"/>
            <ac:spMk id="3" creationId="{44D97864-9BA2-49D6-9869-2DBF4ABF33ED}"/>
          </ac:spMkLst>
        </pc:spChg>
      </pc:sldChg>
      <pc:sldChg chg="del">
        <pc:chgData name="강남오" userId="S::209324@ms.kmu.ac.kr::a00b3978-0e9c-43f4-a757-7a2abcd99c03" providerId="AD" clId="Web-{2EFD0D07-ACC9-6B0F-3D10-9A57C55A87ED}" dt="2023-08-23T11:16:51.500" v="21"/>
        <pc:sldMkLst>
          <pc:docMk/>
          <pc:sldMk cId="3608672045" sldId="262"/>
        </pc:sldMkLst>
      </pc:sldChg>
      <pc:sldChg chg="del">
        <pc:chgData name="강남오" userId="S::209324@ms.kmu.ac.kr::a00b3978-0e9c-43f4-a757-7a2abcd99c03" providerId="AD" clId="Web-{2EFD0D07-ACC9-6B0F-3D10-9A57C55A87ED}" dt="2023-08-23T11:16:49.141" v="18"/>
        <pc:sldMkLst>
          <pc:docMk/>
          <pc:sldMk cId="1004563976" sldId="263"/>
        </pc:sldMkLst>
      </pc:sldChg>
      <pc:sldChg chg="modSp add replId">
        <pc:chgData name="강남오" userId="S::209324@ms.kmu.ac.kr::a00b3978-0e9c-43f4-a757-7a2abcd99c03" providerId="AD" clId="Web-{2EFD0D07-ACC9-6B0F-3D10-9A57C55A87ED}" dt="2023-08-23T11:19:16.058" v="60" actId="20577"/>
        <pc:sldMkLst>
          <pc:docMk/>
          <pc:sldMk cId="1410994415" sldId="263"/>
        </pc:sldMkLst>
        <pc:spChg chg="mod">
          <ac:chgData name="강남오" userId="S::209324@ms.kmu.ac.kr::a00b3978-0e9c-43f4-a757-7a2abcd99c03" providerId="AD" clId="Web-{2EFD0D07-ACC9-6B0F-3D10-9A57C55A87ED}" dt="2023-08-23T11:19:16.058" v="60" actId="20577"/>
          <ac:spMkLst>
            <pc:docMk/>
            <pc:sldMk cId="1410994415" sldId="263"/>
            <ac:spMk id="3" creationId="{44D97864-9BA2-49D6-9869-2DBF4ABF33ED}"/>
          </ac:spMkLst>
        </pc:spChg>
      </pc:sldChg>
      <pc:sldChg chg="modSp add replId">
        <pc:chgData name="강남오" userId="S::209324@ms.kmu.ac.kr::a00b3978-0e9c-43f4-a757-7a2abcd99c03" providerId="AD" clId="Web-{2EFD0D07-ACC9-6B0F-3D10-9A57C55A87ED}" dt="2023-08-23T11:20:15.343" v="74" actId="20577"/>
        <pc:sldMkLst>
          <pc:docMk/>
          <pc:sldMk cId="618709529" sldId="264"/>
        </pc:sldMkLst>
        <pc:spChg chg="mod">
          <ac:chgData name="강남오" userId="S::209324@ms.kmu.ac.kr::a00b3978-0e9c-43f4-a757-7a2abcd99c03" providerId="AD" clId="Web-{2EFD0D07-ACC9-6B0F-3D10-9A57C55A87ED}" dt="2023-08-23T11:20:08.015" v="71" actId="20577"/>
          <ac:spMkLst>
            <pc:docMk/>
            <pc:sldMk cId="618709529" sldId="264"/>
            <ac:spMk id="2" creationId="{E5A46E1F-232B-4AE5-8F90-F5CCFE998EE4}"/>
          </ac:spMkLst>
        </pc:spChg>
        <pc:spChg chg="mod">
          <ac:chgData name="강남오" userId="S::209324@ms.kmu.ac.kr::a00b3978-0e9c-43f4-a757-7a2abcd99c03" providerId="AD" clId="Web-{2EFD0D07-ACC9-6B0F-3D10-9A57C55A87ED}" dt="2023-08-23T11:20:15.343" v="74" actId="20577"/>
          <ac:spMkLst>
            <pc:docMk/>
            <pc:sldMk cId="618709529" sldId="264"/>
            <ac:spMk id="3" creationId="{44D97864-9BA2-49D6-9869-2DBF4ABF33ED}"/>
          </ac:spMkLst>
        </pc:spChg>
      </pc:sldChg>
      <pc:sldChg chg="del">
        <pc:chgData name="강남오" userId="S::209324@ms.kmu.ac.kr::a00b3978-0e9c-43f4-a757-7a2abcd99c03" providerId="AD" clId="Web-{2EFD0D07-ACC9-6B0F-3D10-9A57C55A87ED}" dt="2023-08-23T11:16:52.422" v="22"/>
        <pc:sldMkLst>
          <pc:docMk/>
          <pc:sldMk cId="3042789477" sldId="264"/>
        </pc:sldMkLst>
      </pc:sldChg>
      <pc:sldChg chg="modSp add replId">
        <pc:chgData name="강남오" userId="S::209324@ms.kmu.ac.kr::a00b3978-0e9c-43f4-a757-7a2abcd99c03" providerId="AD" clId="Web-{2EFD0D07-ACC9-6B0F-3D10-9A57C55A87ED}" dt="2023-08-23T11:20:58.831" v="77" actId="20577"/>
        <pc:sldMkLst>
          <pc:docMk/>
          <pc:sldMk cId="1156907505" sldId="265"/>
        </pc:sldMkLst>
        <pc:spChg chg="mod">
          <ac:chgData name="강남오" userId="S::209324@ms.kmu.ac.kr::a00b3978-0e9c-43f4-a757-7a2abcd99c03" providerId="AD" clId="Web-{2EFD0D07-ACC9-6B0F-3D10-9A57C55A87ED}" dt="2023-08-23T11:20:58.831" v="77" actId="20577"/>
          <ac:spMkLst>
            <pc:docMk/>
            <pc:sldMk cId="1156907505" sldId="265"/>
            <ac:spMk id="3" creationId="{44D97864-9BA2-49D6-9869-2DBF4ABF33ED}"/>
          </ac:spMkLst>
        </pc:spChg>
      </pc:sldChg>
      <pc:sldChg chg="del">
        <pc:chgData name="강남오" userId="S::209324@ms.kmu.ac.kr::a00b3978-0e9c-43f4-a757-7a2abcd99c03" providerId="AD" clId="Web-{2EFD0D07-ACC9-6B0F-3D10-9A57C55A87ED}" dt="2023-08-23T11:16:49.907" v="19"/>
        <pc:sldMkLst>
          <pc:docMk/>
          <pc:sldMk cId="1814397693" sldId="265"/>
        </pc:sldMkLst>
      </pc:sldChg>
      <pc:sldChg chg="del">
        <pc:chgData name="강남오" userId="S::209324@ms.kmu.ac.kr::a00b3978-0e9c-43f4-a757-7a2abcd99c03" providerId="AD" clId="Web-{2EFD0D07-ACC9-6B0F-3D10-9A57C55A87ED}" dt="2023-08-23T11:16:50.688" v="20"/>
        <pc:sldMkLst>
          <pc:docMk/>
          <pc:sldMk cId="2646459518" sldId="266"/>
        </pc:sldMkLst>
      </pc:sldChg>
      <pc:sldChg chg="modSp add replId">
        <pc:chgData name="강남오" userId="S::209324@ms.kmu.ac.kr::a00b3978-0e9c-43f4-a757-7a2abcd99c03" providerId="AD" clId="Web-{2EFD0D07-ACC9-6B0F-3D10-9A57C55A87ED}" dt="2023-08-23T11:22:05.227" v="90" actId="20577"/>
        <pc:sldMkLst>
          <pc:docMk/>
          <pc:sldMk cId="3993942053" sldId="266"/>
        </pc:sldMkLst>
        <pc:spChg chg="mod">
          <ac:chgData name="강남오" userId="S::209324@ms.kmu.ac.kr::a00b3978-0e9c-43f4-a757-7a2abcd99c03" providerId="AD" clId="Web-{2EFD0D07-ACC9-6B0F-3D10-9A57C55A87ED}" dt="2023-08-23T11:21:50.350" v="88" actId="20577"/>
          <ac:spMkLst>
            <pc:docMk/>
            <pc:sldMk cId="3993942053" sldId="266"/>
            <ac:spMk id="2" creationId="{E5A46E1F-232B-4AE5-8F90-F5CCFE998EE4}"/>
          </ac:spMkLst>
        </pc:spChg>
        <pc:spChg chg="mod">
          <ac:chgData name="강남오" userId="S::209324@ms.kmu.ac.kr::a00b3978-0e9c-43f4-a757-7a2abcd99c03" providerId="AD" clId="Web-{2EFD0D07-ACC9-6B0F-3D10-9A57C55A87ED}" dt="2023-08-23T11:22:05.227" v="90" actId="20577"/>
          <ac:spMkLst>
            <pc:docMk/>
            <pc:sldMk cId="3993942053" sldId="266"/>
            <ac:spMk id="3" creationId="{44D97864-9BA2-49D6-9869-2DBF4ABF33ED}"/>
          </ac:spMkLst>
        </pc:spChg>
      </pc:sldChg>
      <pc:sldChg chg="del">
        <pc:chgData name="강남오" userId="S::209324@ms.kmu.ac.kr::a00b3978-0e9c-43f4-a757-7a2abcd99c03" providerId="AD" clId="Web-{2EFD0D07-ACC9-6B0F-3D10-9A57C55A87ED}" dt="2023-08-23T11:16:48.266" v="17"/>
        <pc:sldMkLst>
          <pc:docMk/>
          <pc:sldMk cId="537388042" sldId="267"/>
        </pc:sldMkLst>
      </pc:sldChg>
      <pc:sldChg chg="modSp add replId">
        <pc:chgData name="강남오" userId="S::209324@ms.kmu.ac.kr::a00b3978-0e9c-43f4-a757-7a2abcd99c03" providerId="AD" clId="Web-{2EFD0D07-ACC9-6B0F-3D10-9A57C55A87ED}" dt="2023-08-23T11:22:35.010" v="93" actId="20577"/>
        <pc:sldMkLst>
          <pc:docMk/>
          <pc:sldMk cId="1567803157" sldId="267"/>
        </pc:sldMkLst>
        <pc:spChg chg="mod">
          <ac:chgData name="강남오" userId="S::209324@ms.kmu.ac.kr::a00b3978-0e9c-43f4-a757-7a2abcd99c03" providerId="AD" clId="Web-{2EFD0D07-ACC9-6B0F-3D10-9A57C55A87ED}" dt="2023-08-23T11:22:35.010" v="93" actId="20577"/>
          <ac:spMkLst>
            <pc:docMk/>
            <pc:sldMk cId="1567803157" sldId="267"/>
            <ac:spMk id="3" creationId="{44D97864-9BA2-49D6-9869-2DBF4ABF33ED}"/>
          </ac:spMkLst>
        </pc:spChg>
      </pc:sldChg>
      <pc:sldChg chg="del">
        <pc:chgData name="강남오" userId="S::209324@ms.kmu.ac.kr::a00b3978-0e9c-43f4-a757-7a2abcd99c03" providerId="AD" clId="Web-{2EFD0D07-ACC9-6B0F-3D10-9A57C55A87ED}" dt="2023-08-23T11:16:47.547" v="16"/>
        <pc:sldMkLst>
          <pc:docMk/>
          <pc:sldMk cId="24249570" sldId="268"/>
        </pc:sldMkLst>
      </pc:sldChg>
      <pc:sldChg chg="modSp add replId">
        <pc:chgData name="강남오" userId="S::209324@ms.kmu.ac.kr::a00b3978-0e9c-43f4-a757-7a2abcd99c03" providerId="AD" clId="Web-{2EFD0D07-ACC9-6B0F-3D10-9A57C55A87ED}" dt="2023-08-23T11:23:41.187" v="109" actId="20577"/>
        <pc:sldMkLst>
          <pc:docMk/>
          <pc:sldMk cId="3543319633" sldId="268"/>
        </pc:sldMkLst>
        <pc:spChg chg="mod">
          <ac:chgData name="강남오" userId="S::209324@ms.kmu.ac.kr::a00b3978-0e9c-43f4-a757-7a2abcd99c03" providerId="AD" clId="Web-{2EFD0D07-ACC9-6B0F-3D10-9A57C55A87ED}" dt="2023-08-23T11:23:32.983" v="106" actId="20577"/>
          <ac:spMkLst>
            <pc:docMk/>
            <pc:sldMk cId="3543319633" sldId="268"/>
            <ac:spMk id="2" creationId="{E5A46E1F-232B-4AE5-8F90-F5CCFE998EE4}"/>
          </ac:spMkLst>
        </pc:spChg>
        <pc:spChg chg="mod">
          <ac:chgData name="강남오" userId="S::209324@ms.kmu.ac.kr::a00b3978-0e9c-43f4-a757-7a2abcd99c03" providerId="AD" clId="Web-{2EFD0D07-ACC9-6B0F-3D10-9A57C55A87ED}" dt="2023-08-23T11:23:41.187" v="109" actId="20577"/>
          <ac:spMkLst>
            <pc:docMk/>
            <pc:sldMk cId="3543319633" sldId="268"/>
            <ac:spMk id="3" creationId="{44D97864-9BA2-49D6-9869-2DBF4ABF33ED}"/>
          </ac:spMkLst>
        </pc:spChg>
      </pc:sldChg>
      <pc:sldChg chg="del">
        <pc:chgData name="강남오" userId="S::209324@ms.kmu.ac.kr::a00b3978-0e9c-43f4-a757-7a2abcd99c03" providerId="AD" clId="Web-{2EFD0D07-ACC9-6B0F-3D10-9A57C55A87ED}" dt="2023-08-23T11:16:46.766" v="15"/>
        <pc:sldMkLst>
          <pc:docMk/>
          <pc:sldMk cId="1090457627" sldId="269"/>
        </pc:sldMkLst>
      </pc:sldChg>
      <pc:sldChg chg="modSp add replId">
        <pc:chgData name="강남오" userId="S::209324@ms.kmu.ac.kr::a00b3978-0e9c-43f4-a757-7a2abcd99c03" providerId="AD" clId="Web-{2EFD0D07-ACC9-6B0F-3D10-9A57C55A87ED}" dt="2023-08-23T11:25:04.693" v="123" actId="20577"/>
        <pc:sldMkLst>
          <pc:docMk/>
          <pc:sldMk cId="2470208775" sldId="269"/>
        </pc:sldMkLst>
        <pc:spChg chg="mod">
          <ac:chgData name="강남오" userId="S::209324@ms.kmu.ac.kr::a00b3978-0e9c-43f4-a757-7a2abcd99c03" providerId="AD" clId="Web-{2EFD0D07-ACC9-6B0F-3D10-9A57C55A87ED}" dt="2023-08-23T11:25:04.693" v="123" actId="20577"/>
          <ac:spMkLst>
            <pc:docMk/>
            <pc:sldMk cId="2470208775" sldId="269"/>
            <ac:spMk id="2" creationId="{E5A46E1F-232B-4AE5-8F90-F5CCFE998EE4}"/>
          </ac:spMkLst>
        </pc:spChg>
        <pc:spChg chg="mod">
          <ac:chgData name="강남오" userId="S::209324@ms.kmu.ac.kr::a00b3978-0e9c-43f4-a757-7a2abcd99c03" providerId="AD" clId="Web-{2EFD0D07-ACC9-6B0F-3D10-9A57C55A87ED}" dt="2023-08-23T11:24:52.895" v="122" actId="20577"/>
          <ac:spMkLst>
            <pc:docMk/>
            <pc:sldMk cId="2470208775" sldId="269"/>
            <ac:spMk id="3" creationId="{44D97864-9BA2-49D6-9869-2DBF4ABF33ED}"/>
          </ac:spMkLst>
        </pc:spChg>
      </pc:sldChg>
      <pc:sldChg chg="del">
        <pc:chgData name="강남오" userId="S::209324@ms.kmu.ac.kr::a00b3978-0e9c-43f4-a757-7a2abcd99c03" providerId="AD" clId="Web-{2EFD0D07-ACC9-6B0F-3D10-9A57C55A87ED}" dt="2023-08-23T11:16:45.938" v="14"/>
        <pc:sldMkLst>
          <pc:docMk/>
          <pc:sldMk cId="2887071657" sldId="270"/>
        </pc:sldMkLst>
      </pc:sldChg>
      <pc:sldChg chg="del">
        <pc:chgData name="강남오" userId="S::209324@ms.kmu.ac.kr::a00b3978-0e9c-43f4-a757-7a2abcd99c03" providerId="AD" clId="Web-{2EFD0D07-ACC9-6B0F-3D10-9A57C55A87ED}" dt="2023-08-23T11:16:44.969" v="13"/>
        <pc:sldMkLst>
          <pc:docMk/>
          <pc:sldMk cId="3600306957" sldId="271"/>
        </pc:sldMkLst>
      </pc:sldChg>
      <pc:sldChg chg="del">
        <pc:chgData name="강남오" userId="S::209324@ms.kmu.ac.kr::a00b3978-0e9c-43f4-a757-7a2abcd99c03" providerId="AD" clId="Web-{2EFD0D07-ACC9-6B0F-3D10-9A57C55A87ED}" dt="2023-08-23T11:16:44.281" v="12"/>
        <pc:sldMkLst>
          <pc:docMk/>
          <pc:sldMk cId="3651496767" sldId="272"/>
        </pc:sldMkLst>
      </pc:sldChg>
      <pc:sldChg chg="del">
        <pc:chgData name="강남오" userId="S::209324@ms.kmu.ac.kr::a00b3978-0e9c-43f4-a757-7a2abcd99c03" providerId="AD" clId="Web-{2EFD0D07-ACC9-6B0F-3D10-9A57C55A87ED}" dt="2023-08-23T11:16:43.312" v="11"/>
        <pc:sldMkLst>
          <pc:docMk/>
          <pc:sldMk cId="3085364947" sldId="273"/>
        </pc:sldMkLst>
      </pc:sldChg>
      <pc:sldChg chg="del">
        <pc:chgData name="강남오" userId="S::209324@ms.kmu.ac.kr::a00b3978-0e9c-43f4-a757-7a2abcd99c03" providerId="AD" clId="Web-{2EFD0D07-ACC9-6B0F-3D10-9A57C55A87ED}" dt="2023-08-23T11:16:42.437" v="10"/>
        <pc:sldMkLst>
          <pc:docMk/>
          <pc:sldMk cId="4120803952" sldId="274"/>
        </pc:sldMkLst>
      </pc:sldChg>
      <pc:sldChg chg="del">
        <pc:chgData name="강남오" userId="S::209324@ms.kmu.ac.kr::a00b3978-0e9c-43f4-a757-7a2abcd99c03" providerId="AD" clId="Web-{2EFD0D07-ACC9-6B0F-3D10-9A57C55A87ED}" dt="2023-08-23T11:16:41.593" v="9"/>
        <pc:sldMkLst>
          <pc:docMk/>
          <pc:sldMk cId="292825887" sldId="275"/>
        </pc:sldMkLst>
      </pc:sldChg>
      <pc:sldChg chg="del">
        <pc:chgData name="강남오" userId="S::209324@ms.kmu.ac.kr::a00b3978-0e9c-43f4-a757-7a2abcd99c03" providerId="AD" clId="Web-{2EFD0D07-ACC9-6B0F-3D10-9A57C55A87ED}" dt="2023-08-23T11:16:39.843" v="7"/>
        <pc:sldMkLst>
          <pc:docMk/>
          <pc:sldMk cId="2648024559" sldId="276"/>
        </pc:sldMkLst>
      </pc:sldChg>
      <pc:sldChg chg="del">
        <pc:chgData name="강남오" userId="S::209324@ms.kmu.ac.kr::a00b3978-0e9c-43f4-a757-7a2abcd99c03" providerId="AD" clId="Web-{2EFD0D07-ACC9-6B0F-3D10-9A57C55A87ED}" dt="2023-08-23T11:16:40.703" v="8"/>
        <pc:sldMkLst>
          <pc:docMk/>
          <pc:sldMk cId="659906090" sldId="277"/>
        </pc:sldMkLst>
      </pc:sldChg>
      <pc:sldChg chg="del">
        <pc:chgData name="강남오" userId="S::209324@ms.kmu.ac.kr::a00b3978-0e9c-43f4-a757-7a2abcd99c03" providerId="AD" clId="Web-{2EFD0D07-ACC9-6B0F-3D10-9A57C55A87ED}" dt="2023-08-23T11:16:38.921" v="6"/>
        <pc:sldMkLst>
          <pc:docMk/>
          <pc:sldMk cId="2300885833" sldId="278"/>
        </pc:sldMkLst>
      </pc:sldChg>
      <pc:sldChg chg="del">
        <pc:chgData name="강남오" userId="S::209324@ms.kmu.ac.kr::a00b3978-0e9c-43f4-a757-7a2abcd99c03" providerId="AD" clId="Web-{2EFD0D07-ACC9-6B0F-3D10-9A57C55A87ED}" dt="2023-08-23T11:16:37.484" v="5"/>
        <pc:sldMkLst>
          <pc:docMk/>
          <pc:sldMk cId="2317344318" sldId="279"/>
        </pc:sldMkLst>
      </pc:sldChg>
    </pc:docChg>
  </pc:docChgLst>
  <pc:docChgLst>
    <pc:chgData name="강남오" userId="S::209324@ms.kmu.ac.kr::a00b3978-0e9c-43f4-a757-7a2abcd99c03" providerId="AD" clId="Web-{7721299A-93E1-27E5-7F28-06CBA510547C}"/>
    <pc:docChg chg="addSld delSld modSld addMainMaster modMainMaster">
      <pc:chgData name="강남오" userId="S::209324@ms.kmu.ac.kr::a00b3978-0e9c-43f4-a757-7a2abcd99c03" providerId="AD" clId="Web-{7721299A-93E1-27E5-7F28-06CBA510547C}" dt="2023-09-18T10:51:22.116" v="15" actId="1076"/>
      <pc:docMkLst>
        <pc:docMk/>
      </pc:docMkLst>
      <pc:sldChg chg="new del">
        <pc:chgData name="강남오" userId="S::209324@ms.kmu.ac.kr::a00b3978-0e9c-43f4-a757-7a2abcd99c03" providerId="AD" clId="Web-{7721299A-93E1-27E5-7F28-06CBA510547C}" dt="2023-09-18T10:47:40.024" v="2"/>
        <pc:sldMkLst>
          <pc:docMk/>
          <pc:sldMk cId="2675346983" sldId="280"/>
        </pc:sldMkLst>
      </pc:sldChg>
      <pc:sldChg chg="addSp delSp modSp add">
        <pc:chgData name="강남오" userId="S::209324@ms.kmu.ac.kr::a00b3978-0e9c-43f4-a757-7a2abcd99c03" providerId="AD" clId="Web-{7721299A-93E1-27E5-7F28-06CBA510547C}" dt="2023-09-18T10:51:22.116" v="15" actId="1076"/>
        <pc:sldMkLst>
          <pc:docMk/>
          <pc:sldMk cId="3563215227" sldId="281"/>
        </pc:sldMkLst>
        <pc:spChg chg="del">
          <ac:chgData name="강남오" userId="S::209324@ms.kmu.ac.kr::a00b3978-0e9c-43f4-a757-7a2abcd99c03" providerId="AD" clId="Web-{7721299A-93E1-27E5-7F28-06CBA510547C}" dt="2023-09-18T10:48:03.557" v="3"/>
          <ac:spMkLst>
            <pc:docMk/>
            <pc:sldMk cId="3563215227" sldId="281"/>
            <ac:spMk id="3082" creationId="{759B11DC-4F30-FC52-7D67-AE95E30ECBED}"/>
          </ac:spMkLst>
        </pc:spChg>
        <pc:spChg chg="mod">
          <ac:chgData name="강남오" userId="S::209324@ms.kmu.ac.kr::a00b3978-0e9c-43f4-a757-7a2abcd99c03" providerId="AD" clId="Web-{7721299A-93E1-27E5-7F28-06CBA510547C}" dt="2023-09-18T10:48:14.604" v="4" actId="1076"/>
          <ac:spMkLst>
            <pc:docMk/>
            <pc:sldMk cId="3563215227" sldId="281"/>
            <ac:spMk id="3085" creationId="{2886C980-CDE1-C41D-D4A0-C81801E47578}"/>
          </ac:spMkLst>
        </pc:spChg>
        <pc:cxnChg chg="add mod">
          <ac:chgData name="강남오" userId="S::209324@ms.kmu.ac.kr::a00b3978-0e9c-43f4-a757-7a2abcd99c03" providerId="AD" clId="Web-{7721299A-93E1-27E5-7F28-06CBA510547C}" dt="2023-09-18T10:50:41.426" v="8" actId="14100"/>
          <ac:cxnSpMkLst>
            <pc:docMk/>
            <pc:sldMk cId="3563215227" sldId="281"/>
            <ac:cxnSpMk id="2" creationId="{48A5FD08-7E00-7C38-909E-DA39819F45E8}"/>
          </ac:cxnSpMkLst>
        </pc:cxnChg>
        <pc:cxnChg chg="add mod">
          <ac:chgData name="강남오" userId="S::209324@ms.kmu.ac.kr::a00b3978-0e9c-43f4-a757-7a2abcd99c03" providerId="AD" clId="Web-{7721299A-93E1-27E5-7F28-06CBA510547C}" dt="2023-09-18T10:51:22.116" v="15" actId="1076"/>
          <ac:cxnSpMkLst>
            <pc:docMk/>
            <pc:sldMk cId="3563215227" sldId="281"/>
            <ac:cxnSpMk id="3" creationId="{B9EC4A2F-47F1-5F88-0357-07716FC9161B}"/>
          </ac:cxnSpMkLst>
        </pc:cxnChg>
      </pc:sldChg>
      <pc:sldMasterChg chg="add addSldLayout">
        <pc:chgData name="강남오" userId="S::209324@ms.kmu.ac.kr::a00b3978-0e9c-43f4-a757-7a2abcd99c03" providerId="AD" clId="Web-{7721299A-93E1-27E5-7F28-06CBA510547C}" dt="2023-09-18T10:47:36.586" v="1"/>
        <pc:sldMasterMkLst>
          <pc:docMk/>
          <pc:sldMasterMk cId="0" sldId="2147483648"/>
        </pc:sldMasterMkLst>
        <pc:sldLayoutChg chg="ad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0" sldId="2147483648"/>
            <pc:sldLayoutMk cId="1815414950" sldId="2147483649"/>
          </pc:sldLayoutMkLst>
        </pc:sldLayoutChg>
        <pc:sldLayoutChg chg="ad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0" sldId="2147483648"/>
            <pc:sldLayoutMk cId="4013521480" sldId="2147483650"/>
          </pc:sldLayoutMkLst>
        </pc:sldLayoutChg>
        <pc:sldLayoutChg chg="ad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0" sldId="2147483648"/>
            <pc:sldLayoutMk cId="4092955190" sldId="2147483652"/>
          </pc:sldLayoutMkLst>
        </pc:sldLayoutChg>
        <pc:sldLayoutChg chg="ad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0" sldId="2147483648"/>
            <pc:sldLayoutMk cId="2993241894" sldId="2147483654"/>
          </pc:sldLayoutMkLst>
        </pc:sldLayoutChg>
        <pc:sldLayoutChg chg="ad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0" sldId="2147483648"/>
            <pc:sldLayoutMk cId="649683547" sldId="2147483676"/>
          </pc:sldLayoutMkLst>
        </pc:sldLayoutChg>
        <pc:sldLayoutChg chg="ad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0" sldId="2147483648"/>
            <pc:sldLayoutMk cId="231607835" sldId="2147483678"/>
          </pc:sldLayoutMkLst>
        </pc:sldLayoutChg>
        <pc:sldLayoutChg chg="ad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0" sldId="2147483648"/>
            <pc:sldLayoutMk cId="2022347222" sldId="2147483680"/>
          </pc:sldLayoutMkLst>
        </pc:sldLayoutChg>
        <pc:sldLayoutChg chg="ad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0" sldId="2147483648"/>
            <pc:sldLayoutMk cId="3234168579" sldId="2147483681"/>
          </pc:sldLayoutMkLst>
        </pc:sldLayoutChg>
        <pc:sldLayoutChg chg="ad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0" sldId="2147483648"/>
            <pc:sldLayoutMk cId="3555911075" sldId="2147483682"/>
          </pc:sldLayoutMkLst>
        </pc:sldLayoutChg>
        <pc:sldLayoutChg chg="ad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0" sldId="2147483648"/>
            <pc:sldLayoutMk cId="1338468494" sldId="2147483683"/>
          </pc:sldLayoutMkLst>
        </pc:sldLayoutChg>
        <pc:sldLayoutChg chg="ad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0" sldId="2147483648"/>
            <pc:sldLayoutMk cId="3427705608" sldId="2147483684"/>
          </pc:sldLayoutMkLst>
        </pc:sldLayoutChg>
        <pc:sldLayoutChg chg="ad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0" sldId="2147483648"/>
            <pc:sldLayoutMk cId="2522602704" sldId="2147483685"/>
          </pc:sldLayoutMkLst>
        </pc:sldLayoutChg>
      </pc:sldMasterChg>
      <pc:sldMasterChg chg="replId modSldLayout">
        <pc:chgData name="강남오" userId="S::209324@ms.kmu.ac.kr::a00b3978-0e9c-43f4-a757-7a2abcd99c03" providerId="AD" clId="Web-{7721299A-93E1-27E5-7F28-06CBA510547C}" dt="2023-09-18T10:47:36.586" v="1"/>
        <pc:sldMasterMkLst>
          <pc:docMk/>
          <pc:sldMasterMk cId="154624009" sldId="2147483673"/>
        </pc:sldMasterMkLst>
        <pc:sldLayoutChg chg="replI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154624009" sldId="2147483673"/>
            <pc:sldLayoutMk cId="2676990481" sldId="2147483666"/>
          </pc:sldLayoutMkLst>
        </pc:sldLayoutChg>
        <pc:sldLayoutChg chg="replI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154624009" sldId="2147483673"/>
            <pc:sldLayoutMk cId="482969201" sldId="2147483667"/>
          </pc:sldLayoutMkLst>
        </pc:sldLayoutChg>
        <pc:sldLayoutChg chg="replI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154624009" sldId="2147483673"/>
            <pc:sldLayoutMk cId="3448170776" sldId="2147483668"/>
          </pc:sldLayoutMkLst>
        </pc:sldLayoutChg>
        <pc:sldLayoutChg chg="replI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154624009" sldId="2147483673"/>
            <pc:sldLayoutMk cId="1575996089" sldId="2147483669"/>
          </pc:sldLayoutMkLst>
        </pc:sldLayoutChg>
        <pc:sldLayoutChg chg="replI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154624009" sldId="2147483673"/>
            <pc:sldLayoutMk cId="783670748" sldId="2147483670"/>
          </pc:sldLayoutMkLst>
        </pc:sldLayoutChg>
        <pc:sldLayoutChg chg="replI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154624009" sldId="2147483673"/>
            <pc:sldLayoutMk cId="917570215" sldId="2147483671"/>
          </pc:sldLayoutMkLst>
        </pc:sldLayoutChg>
        <pc:sldLayoutChg chg="replI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154624009" sldId="2147483673"/>
            <pc:sldLayoutMk cId="1207370085" sldId="2147483672"/>
          </pc:sldLayoutMkLst>
        </pc:sldLayoutChg>
        <pc:sldLayoutChg chg="replI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154624009" sldId="2147483673"/>
            <pc:sldLayoutMk cId="322569962" sldId="2147483674"/>
          </pc:sldLayoutMkLst>
        </pc:sldLayoutChg>
        <pc:sldLayoutChg chg="replI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154624009" sldId="2147483673"/>
            <pc:sldLayoutMk cId="3569924534" sldId="2147483675"/>
          </pc:sldLayoutMkLst>
        </pc:sldLayoutChg>
        <pc:sldLayoutChg chg="replI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154624009" sldId="2147483673"/>
            <pc:sldLayoutMk cId="3365204260" sldId="2147483677"/>
          </pc:sldLayoutMkLst>
        </pc:sldLayoutChg>
        <pc:sldLayoutChg chg="replI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154624009" sldId="2147483673"/>
            <pc:sldLayoutMk cId="3782490934" sldId="2147483679"/>
          </pc:sldLayoutMkLst>
        </pc:sldLayoutChg>
      </pc:sldMasterChg>
    </pc:docChg>
  </pc:docChgLst>
  <pc:docChgLst>
    <pc:chgData name="강남오" userId="S::209324@ms.kmu.ac.kr::a00b3978-0e9c-43f4-a757-7a2abcd99c03" providerId="AD" clId="Web-{20A8933E-4E61-76F1-5F1F-F20A002D67B5}"/>
    <pc:docChg chg="addSld modSld">
      <pc:chgData name="강남오" userId="S::209324@ms.kmu.ac.kr::a00b3978-0e9c-43f4-a757-7a2abcd99c03" providerId="AD" clId="Web-{20A8933E-4E61-76F1-5F1F-F20A002D67B5}" dt="2023-10-01T16:50:36.293" v="148" actId="20577"/>
      <pc:docMkLst>
        <pc:docMk/>
      </pc:docMkLst>
      <pc:sldChg chg="modSp add replId">
        <pc:chgData name="강남오" userId="S::209324@ms.kmu.ac.kr::a00b3978-0e9c-43f4-a757-7a2abcd99c03" providerId="AD" clId="Web-{20A8933E-4E61-76F1-5F1F-F20A002D67B5}" dt="2023-10-01T16:50:36.293" v="148" actId="20577"/>
        <pc:sldMkLst>
          <pc:docMk/>
          <pc:sldMk cId="3082373441" sldId="285"/>
        </pc:sldMkLst>
        <pc:spChg chg="mod">
          <ac:chgData name="강남오" userId="S::209324@ms.kmu.ac.kr::a00b3978-0e9c-43f4-a757-7a2abcd99c03" providerId="AD" clId="Web-{20A8933E-4E61-76F1-5F1F-F20A002D67B5}" dt="2023-10-01T16:50:36.293" v="148" actId="20577"/>
          <ac:spMkLst>
            <pc:docMk/>
            <pc:sldMk cId="3082373441" sldId="285"/>
            <ac:spMk id="3" creationId="{BDAEF13B-C0AB-E2F0-41D6-C0E653D9E98E}"/>
          </ac:spMkLst>
        </pc:spChg>
      </pc:sldChg>
    </pc:docChg>
  </pc:docChgLst>
  <pc:docChgLst>
    <pc:chgData name="강남오" userId="S::209324@ms.kmu.ac.kr::a00b3978-0e9c-43f4-a757-7a2abcd99c03" providerId="AD" clId="Web-{304EF651-613F-09AD-65C6-A512E5D255CF}"/>
    <pc:docChg chg="modSld">
      <pc:chgData name="강남오" userId="S::209324@ms.kmu.ac.kr::a00b3978-0e9c-43f4-a757-7a2abcd99c03" providerId="AD" clId="Web-{304EF651-613F-09AD-65C6-A512E5D255CF}" dt="2023-02-17T16:36:02.322" v="1636"/>
      <pc:docMkLst>
        <pc:docMk/>
      </pc:docMkLst>
      <pc:sldChg chg="modSp">
        <pc:chgData name="강남오" userId="S::209324@ms.kmu.ac.kr::a00b3978-0e9c-43f4-a757-7a2abcd99c03" providerId="AD" clId="Web-{304EF651-613F-09AD-65C6-A512E5D255CF}" dt="2023-02-17T16:18:45.682" v="10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304EF651-613F-09AD-65C6-A512E5D255CF}" dt="2023-02-17T16:18:45.682" v="10" actId="20577"/>
          <ac:spMkLst>
            <pc:docMk/>
            <pc:sldMk cId="1701211024" sldId="256"/>
            <ac:spMk id="2" creationId="{5DA39010-0DEF-4137-B4E3-BA686A0878C9}"/>
          </ac:spMkLst>
        </pc:spChg>
      </pc:sldChg>
      <pc:sldChg chg="modSp">
        <pc:chgData name="강남오" userId="S::209324@ms.kmu.ac.kr::a00b3978-0e9c-43f4-a757-7a2abcd99c03" providerId="AD" clId="Web-{304EF651-613F-09AD-65C6-A512E5D255CF}" dt="2023-02-17T16:29:05.008" v="604" actId="20577"/>
        <pc:sldMkLst>
          <pc:docMk/>
          <pc:sldMk cId="315109772" sldId="258"/>
        </pc:sldMkLst>
        <pc:spChg chg="mod">
          <ac:chgData name="강남오" userId="S::209324@ms.kmu.ac.kr::a00b3978-0e9c-43f4-a757-7a2abcd99c03" providerId="AD" clId="Web-{304EF651-613F-09AD-65C6-A512E5D255CF}" dt="2023-02-17T16:29:05.008" v="604" actId="20577"/>
          <ac:spMkLst>
            <pc:docMk/>
            <pc:sldMk cId="315109772" sldId="258"/>
            <ac:spMk id="3" creationId="{44D97864-9BA2-49D6-9869-2DBF4ABF33ED}"/>
          </ac:spMkLst>
        </pc:spChg>
      </pc:sldChg>
      <pc:sldChg chg="modSp">
        <pc:chgData name="강남오" userId="S::209324@ms.kmu.ac.kr::a00b3978-0e9c-43f4-a757-7a2abcd99c03" providerId="AD" clId="Web-{304EF651-613F-09AD-65C6-A512E5D255CF}" dt="2023-02-17T16:36:02.322" v="1636"/>
        <pc:sldMkLst>
          <pc:docMk/>
          <pc:sldMk cId="2768123548" sldId="260"/>
        </pc:sldMkLst>
        <pc:graphicFrameChg chg="mod modGraphic">
          <ac:chgData name="강남오" userId="S::209324@ms.kmu.ac.kr::a00b3978-0e9c-43f4-a757-7a2abcd99c03" providerId="AD" clId="Web-{304EF651-613F-09AD-65C6-A512E5D255CF}" dt="2023-02-17T16:36:02.322" v="1636"/>
          <ac:graphicFrameMkLst>
            <pc:docMk/>
            <pc:sldMk cId="2768123548" sldId="260"/>
            <ac:graphicFrameMk id="4" creationId="{C7DAF7B1-3A8B-428D-A4E1-D0038306679A}"/>
          </ac:graphicFrameMkLst>
        </pc:graphicFrameChg>
      </pc:sldChg>
      <pc:sldChg chg="modSp">
        <pc:chgData name="강남오" userId="S::209324@ms.kmu.ac.kr::a00b3978-0e9c-43f4-a757-7a2abcd99c03" providerId="AD" clId="Web-{304EF651-613F-09AD-65C6-A512E5D255CF}" dt="2023-02-17T16:26:04.249" v="404" actId="20577"/>
        <pc:sldMkLst>
          <pc:docMk/>
          <pc:sldMk cId="112566326" sldId="261"/>
        </pc:sldMkLst>
        <pc:spChg chg="mod">
          <ac:chgData name="강남오" userId="S::209324@ms.kmu.ac.kr::a00b3978-0e9c-43f4-a757-7a2abcd99c03" providerId="AD" clId="Web-{304EF651-613F-09AD-65C6-A512E5D255CF}" dt="2023-02-17T16:26:04.249" v="404" actId="20577"/>
          <ac:spMkLst>
            <pc:docMk/>
            <pc:sldMk cId="112566326" sldId="261"/>
            <ac:spMk id="3" creationId="{44D97864-9BA2-49D6-9869-2DBF4ABF33ED}"/>
          </ac:spMkLst>
        </pc:spChg>
      </pc:sldChg>
      <pc:sldChg chg="modSp">
        <pc:chgData name="강남오" userId="S::209324@ms.kmu.ac.kr::a00b3978-0e9c-43f4-a757-7a2abcd99c03" providerId="AD" clId="Web-{304EF651-613F-09AD-65C6-A512E5D255CF}" dt="2023-02-17T16:28:10.725" v="578" actId="20577"/>
        <pc:sldMkLst>
          <pc:docMk/>
          <pc:sldMk cId="3608672045" sldId="262"/>
        </pc:sldMkLst>
        <pc:spChg chg="mod">
          <ac:chgData name="강남오" userId="S::209324@ms.kmu.ac.kr::a00b3978-0e9c-43f4-a757-7a2abcd99c03" providerId="AD" clId="Web-{304EF651-613F-09AD-65C6-A512E5D255CF}" dt="2023-02-17T16:28:10.725" v="578" actId="20577"/>
          <ac:spMkLst>
            <pc:docMk/>
            <pc:sldMk cId="3608672045" sldId="262"/>
            <ac:spMk id="3" creationId="{017F2965-A41D-4693-A3C2-A98A56160952}"/>
          </ac:spMkLst>
        </pc:spChg>
      </pc:sldChg>
    </pc:docChg>
  </pc:docChgLst>
  <pc:docChgLst>
    <pc:chgData name="강남오" userId="S::209324@ms.kmu.ac.kr::a00b3978-0e9c-43f4-a757-7a2abcd99c03" providerId="AD" clId="Web-{5A976D6E-5F58-9FF6-C112-97ED9ADAB80E}"/>
    <pc:docChg chg="addSld modSld">
      <pc:chgData name="강남오" userId="S::209324@ms.kmu.ac.kr::a00b3978-0e9c-43f4-a757-7a2abcd99c03" providerId="AD" clId="Web-{5A976D6E-5F58-9FF6-C112-97ED9ADAB80E}" dt="2023-10-09T12:43:46.005" v="461" actId="20577"/>
      <pc:docMkLst>
        <pc:docMk/>
      </pc:docMkLst>
      <pc:sldChg chg="modSp">
        <pc:chgData name="강남오" userId="S::209324@ms.kmu.ac.kr::a00b3978-0e9c-43f4-a757-7a2abcd99c03" providerId="AD" clId="Web-{5A976D6E-5F58-9FF6-C112-97ED9ADAB80E}" dt="2023-10-09T12:10:22.110" v="5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5A976D6E-5F58-9FF6-C112-97ED9ADAB80E}" dt="2023-10-09T12:10:22.110" v="5" actId="20577"/>
          <ac:spMkLst>
            <pc:docMk/>
            <pc:sldMk cId="1701211024" sldId="256"/>
            <ac:spMk id="2" creationId="{5DA39010-0DEF-4137-B4E3-BA686A0878C9}"/>
          </ac:spMkLst>
        </pc:spChg>
      </pc:sldChg>
      <pc:sldChg chg="modSp">
        <pc:chgData name="강남오" userId="S::209324@ms.kmu.ac.kr::a00b3978-0e9c-43f4-a757-7a2abcd99c03" providerId="AD" clId="Web-{5A976D6E-5F58-9FF6-C112-97ED9ADAB80E}" dt="2023-10-09T12:11:44.834" v="8" actId="20577"/>
        <pc:sldMkLst>
          <pc:docMk/>
          <pc:sldMk cId="1288288317" sldId="288"/>
        </pc:sldMkLst>
        <pc:spChg chg="mod">
          <ac:chgData name="강남오" userId="S::209324@ms.kmu.ac.kr::a00b3978-0e9c-43f4-a757-7a2abcd99c03" providerId="AD" clId="Web-{5A976D6E-5F58-9FF6-C112-97ED9ADAB80E}" dt="2023-10-09T12:11:44.834" v="8" actId="20577"/>
          <ac:spMkLst>
            <pc:docMk/>
            <pc:sldMk cId="1288288317" sldId="288"/>
            <ac:spMk id="3" creationId="{3298FCF8-042F-7664-C9DB-C6768ED5B002}"/>
          </ac:spMkLst>
        </pc:spChg>
      </pc:sldChg>
      <pc:sldChg chg="modSp">
        <pc:chgData name="강남오" userId="S::209324@ms.kmu.ac.kr::a00b3978-0e9c-43f4-a757-7a2abcd99c03" providerId="AD" clId="Web-{5A976D6E-5F58-9FF6-C112-97ED9ADAB80E}" dt="2023-10-09T12:28:55.138" v="262" actId="20577"/>
        <pc:sldMkLst>
          <pc:docMk/>
          <pc:sldMk cId="2582057154" sldId="289"/>
        </pc:sldMkLst>
        <pc:spChg chg="mod">
          <ac:chgData name="강남오" userId="S::209324@ms.kmu.ac.kr::a00b3978-0e9c-43f4-a757-7a2abcd99c03" providerId="AD" clId="Web-{5A976D6E-5F58-9FF6-C112-97ED9ADAB80E}" dt="2023-10-09T12:12:08.023" v="15" actId="20577"/>
          <ac:spMkLst>
            <pc:docMk/>
            <pc:sldMk cId="2582057154" sldId="289"/>
            <ac:spMk id="2" creationId="{BFEBD8EA-0DB0-8276-BEDC-36E327DD19D8}"/>
          </ac:spMkLst>
        </pc:spChg>
        <pc:spChg chg="mod">
          <ac:chgData name="강남오" userId="S::209324@ms.kmu.ac.kr::a00b3978-0e9c-43f4-a757-7a2abcd99c03" providerId="AD" clId="Web-{5A976D6E-5F58-9FF6-C112-97ED9ADAB80E}" dt="2023-10-09T12:28:55.138" v="262" actId="20577"/>
          <ac:spMkLst>
            <pc:docMk/>
            <pc:sldMk cId="2582057154" sldId="289"/>
            <ac:spMk id="3" creationId="{62A5EB80-AE35-4287-769F-DCDDE8D8834B}"/>
          </ac:spMkLst>
        </pc:spChg>
      </pc:sldChg>
      <pc:sldChg chg="modSp new">
        <pc:chgData name="강남오" userId="S::209324@ms.kmu.ac.kr::a00b3978-0e9c-43f4-a757-7a2abcd99c03" providerId="AD" clId="Web-{5A976D6E-5F58-9FF6-C112-97ED9ADAB80E}" dt="2023-10-09T12:41:36.778" v="437" actId="20577"/>
        <pc:sldMkLst>
          <pc:docMk/>
          <pc:sldMk cId="3575836723" sldId="290"/>
        </pc:sldMkLst>
        <pc:spChg chg="mod">
          <ac:chgData name="강남오" userId="S::209324@ms.kmu.ac.kr::a00b3978-0e9c-43f4-a757-7a2abcd99c03" providerId="AD" clId="Web-{5A976D6E-5F58-9FF6-C112-97ED9ADAB80E}" dt="2023-10-09T12:29:31.750" v="270" actId="20577"/>
          <ac:spMkLst>
            <pc:docMk/>
            <pc:sldMk cId="3575836723" sldId="290"/>
            <ac:spMk id="2" creationId="{26EEDB1E-A53D-2C88-44CF-FFED5221FA40}"/>
          </ac:spMkLst>
        </pc:spChg>
        <pc:spChg chg="mod">
          <ac:chgData name="강남오" userId="S::209324@ms.kmu.ac.kr::a00b3978-0e9c-43f4-a757-7a2abcd99c03" providerId="AD" clId="Web-{5A976D6E-5F58-9FF6-C112-97ED9ADAB80E}" dt="2023-10-09T12:41:36.778" v="437" actId="20577"/>
          <ac:spMkLst>
            <pc:docMk/>
            <pc:sldMk cId="3575836723" sldId="290"/>
            <ac:spMk id="3" creationId="{837BD287-7896-2D53-FD84-90BF7262C4AA}"/>
          </ac:spMkLst>
        </pc:spChg>
      </pc:sldChg>
      <pc:sldChg chg="modSp new">
        <pc:chgData name="강남오" userId="S::209324@ms.kmu.ac.kr::a00b3978-0e9c-43f4-a757-7a2abcd99c03" providerId="AD" clId="Web-{5A976D6E-5F58-9FF6-C112-97ED9ADAB80E}" dt="2023-10-09T12:43:46.005" v="461" actId="20577"/>
        <pc:sldMkLst>
          <pc:docMk/>
          <pc:sldMk cId="1137726685" sldId="291"/>
        </pc:sldMkLst>
        <pc:spChg chg="mod">
          <ac:chgData name="강남오" userId="S::209324@ms.kmu.ac.kr::a00b3978-0e9c-43f4-a757-7a2abcd99c03" providerId="AD" clId="Web-{5A976D6E-5F58-9FF6-C112-97ED9ADAB80E}" dt="2023-10-09T12:43:01.862" v="447" actId="20577"/>
          <ac:spMkLst>
            <pc:docMk/>
            <pc:sldMk cId="1137726685" sldId="291"/>
            <ac:spMk id="2" creationId="{EC2626AA-F17B-9466-9C70-C68001D83076}"/>
          </ac:spMkLst>
        </pc:spChg>
        <pc:spChg chg="mod">
          <ac:chgData name="강남오" userId="S::209324@ms.kmu.ac.kr::a00b3978-0e9c-43f4-a757-7a2abcd99c03" providerId="AD" clId="Web-{5A976D6E-5F58-9FF6-C112-97ED9ADAB80E}" dt="2023-10-09T12:43:46.005" v="461" actId="20577"/>
          <ac:spMkLst>
            <pc:docMk/>
            <pc:sldMk cId="1137726685" sldId="291"/>
            <ac:spMk id="3" creationId="{36355E1B-DF7D-FCE5-502F-CADB1599CEA5}"/>
          </ac:spMkLst>
        </pc:spChg>
      </pc:sldChg>
    </pc:docChg>
  </pc:docChgLst>
  <pc:docChgLst>
    <pc:chgData name="강남오" userId="S::209324@ms.kmu.ac.kr::a00b3978-0e9c-43f4-a757-7a2abcd99c03" providerId="AD" clId="Web-{96E690E7-7AB7-6921-1CEC-960BFE18FBEF}"/>
    <pc:docChg chg="delSld">
      <pc:chgData name="강남오" userId="S::209324@ms.kmu.ac.kr::a00b3978-0e9c-43f4-a757-7a2abcd99c03" providerId="AD" clId="Web-{96E690E7-7AB7-6921-1CEC-960BFE18FBEF}" dt="2023-09-13T12:26:17.622" v="3"/>
      <pc:docMkLst>
        <pc:docMk/>
      </pc:docMkLst>
      <pc:sldChg chg="del">
        <pc:chgData name="강남오" userId="S::209324@ms.kmu.ac.kr::a00b3978-0e9c-43f4-a757-7a2abcd99c03" providerId="AD" clId="Web-{96E690E7-7AB7-6921-1CEC-960BFE18FBEF}" dt="2023-09-13T12:26:00.731" v="0"/>
        <pc:sldMkLst>
          <pc:docMk/>
          <pc:sldMk cId="2470208775" sldId="269"/>
        </pc:sldMkLst>
      </pc:sldChg>
      <pc:sldChg chg="del">
        <pc:chgData name="강남오" userId="S::209324@ms.kmu.ac.kr::a00b3978-0e9c-43f4-a757-7a2abcd99c03" providerId="AD" clId="Web-{96E690E7-7AB7-6921-1CEC-960BFE18FBEF}" dt="2023-09-13T12:26:14.372" v="1"/>
        <pc:sldMkLst>
          <pc:docMk/>
          <pc:sldMk cId="4204712650" sldId="272"/>
        </pc:sldMkLst>
      </pc:sldChg>
      <pc:sldChg chg="del">
        <pc:chgData name="강남오" userId="S::209324@ms.kmu.ac.kr::a00b3978-0e9c-43f4-a757-7a2abcd99c03" providerId="AD" clId="Web-{96E690E7-7AB7-6921-1CEC-960BFE18FBEF}" dt="2023-09-13T12:26:17.622" v="3"/>
        <pc:sldMkLst>
          <pc:docMk/>
          <pc:sldMk cId="3022755219" sldId="280"/>
        </pc:sldMkLst>
      </pc:sldChg>
      <pc:sldChg chg="del">
        <pc:chgData name="강남오" userId="S::209324@ms.kmu.ac.kr::a00b3978-0e9c-43f4-a757-7a2abcd99c03" providerId="AD" clId="Web-{96E690E7-7AB7-6921-1CEC-960BFE18FBEF}" dt="2023-09-13T12:26:16.200" v="2"/>
        <pc:sldMkLst>
          <pc:docMk/>
          <pc:sldMk cId="2260864849" sldId="281"/>
        </pc:sldMkLst>
      </pc:sldChg>
    </pc:docChg>
  </pc:docChgLst>
  <pc:docChgLst>
    <pc:chgData name="강남오" userId="S::209324@ms.kmu.ac.kr::a00b3978-0e9c-43f4-a757-7a2abcd99c03" providerId="AD" clId="Web-{D9A07D85-FD61-EC16-67E5-188B6F043769}"/>
    <pc:docChg chg="addSld modSld">
      <pc:chgData name="강남오" userId="S::209324@ms.kmu.ac.kr::a00b3978-0e9c-43f4-a757-7a2abcd99c03" providerId="AD" clId="Web-{D9A07D85-FD61-EC16-67E5-188B6F043769}" dt="2023-10-09T05:51:18.358" v="76" actId="20577"/>
      <pc:docMkLst>
        <pc:docMk/>
      </pc:docMkLst>
      <pc:sldChg chg="modSp">
        <pc:chgData name="강남오" userId="S::209324@ms.kmu.ac.kr::a00b3978-0e9c-43f4-a757-7a2abcd99c03" providerId="AD" clId="Web-{D9A07D85-FD61-EC16-67E5-188B6F043769}" dt="2023-10-09T05:38:21.519" v="5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D9A07D85-FD61-EC16-67E5-188B6F043769}" dt="2023-10-09T05:38:21.519" v="5" actId="20577"/>
          <ac:spMkLst>
            <pc:docMk/>
            <pc:sldMk cId="1701211024" sldId="256"/>
            <ac:spMk id="2" creationId="{5DA39010-0DEF-4137-B4E3-BA686A0878C9}"/>
          </ac:spMkLst>
        </pc:spChg>
      </pc:sldChg>
      <pc:sldChg chg="addSp modSp">
        <pc:chgData name="강남오" userId="S::209324@ms.kmu.ac.kr::a00b3978-0e9c-43f4-a757-7a2abcd99c03" providerId="AD" clId="Web-{D9A07D85-FD61-EC16-67E5-188B6F043769}" dt="2023-10-09T05:42:48.586" v="23" actId="20577"/>
        <pc:sldMkLst>
          <pc:docMk/>
          <pc:sldMk cId="3082373441" sldId="285"/>
        </pc:sldMkLst>
        <pc:spChg chg="mod">
          <ac:chgData name="강남오" userId="S::209324@ms.kmu.ac.kr::a00b3978-0e9c-43f4-a757-7a2abcd99c03" providerId="AD" clId="Web-{D9A07D85-FD61-EC16-67E5-188B6F043769}" dt="2023-10-09T05:42:48.586" v="23" actId="20577"/>
          <ac:spMkLst>
            <pc:docMk/>
            <pc:sldMk cId="3082373441" sldId="285"/>
            <ac:spMk id="2" creationId="{8E6F23F3-ECCA-D507-C3D1-B8B1B5440055}"/>
          </ac:spMkLst>
        </pc:spChg>
        <pc:spChg chg="mod">
          <ac:chgData name="강남오" userId="S::209324@ms.kmu.ac.kr::a00b3978-0e9c-43f4-a757-7a2abcd99c03" providerId="AD" clId="Web-{D9A07D85-FD61-EC16-67E5-188B6F043769}" dt="2023-10-09T05:38:41.849" v="9" actId="20577"/>
          <ac:spMkLst>
            <pc:docMk/>
            <pc:sldMk cId="3082373441" sldId="285"/>
            <ac:spMk id="3" creationId="{BDAEF13B-C0AB-E2F0-41D6-C0E653D9E98E}"/>
          </ac:spMkLst>
        </pc:spChg>
        <pc:picChg chg="add mod">
          <ac:chgData name="강남오" userId="S::209324@ms.kmu.ac.kr::a00b3978-0e9c-43f4-a757-7a2abcd99c03" providerId="AD" clId="Web-{D9A07D85-FD61-EC16-67E5-188B6F043769}" dt="2023-10-09T05:40:46.327" v="19" actId="14100"/>
          <ac:picMkLst>
            <pc:docMk/>
            <pc:sldMk cId="3082373441" sldId="285"/>
            <ac:picMk id="4" creationId="{8FD6C24A-DA51-9105-44FD-794430D567BA}"/>
          </ac:picMkLst>
        </pc:picChg>
      </pc:sldChg>
      <pc:sldChg chg="modSp">
        <pc:chgData name="강남오" userId="S::209324@ms.kmu.ac.kr::a00b3978-0e9c-43f4-a757-7a2abcd99c03" providerId="AD" clId="Web-{D9A07D85-FD61-EC16-67E5-188B6F043769}" dt="2023-10-09T05:42:52.008" v="25" actId="20577"/>
        <pc:sldMkLst>
          <pc:docMk/>
          <pc:sldMk cId="2381096689" sldId="287"/>
        </pc:sldMkLst>
        <pc:spChg chg="mod">
          <ac:chgData name="강남오" userId="S::209324@ms.kmu.ac.kr::a00b3978-0e9c-43f4-a757-7a2abcd99c03" providerId="AD" clId="Web-{D9A07D85-FD61-EC16-67E5-188B6F043769}" dt="2023-10-09T05:42:52.008" v="25" actId="20577"/>
          <ac:spMkLst>
            <pc:docMk/>
            <pc:sldMk cId="2381096689" sldId="287"/>
            <ac:spMk id="2" creationId="{8E6F23F3-ECCA-D507-C3D1-B8B1B5440055}"/>
          </ac:spMkLst>
        </pc:spChg>
      </pc:sldChg>
      <pc:sldChg chg="modSp new">
        <pc:chgData name="강남오" userId="S::209324@ms.kmu.ac.kr::a00b3978-0e9c-43f4-a757-7a2abcd99c03" providerId="AD" clId="Web-{D9A07D85-FD61-EC16-67E5-188B6F043769}" dt="2023-10-09T05:51:18.358" v="76" actId="20577"/>
        <pc:sldMkLst>
          <pc:docMk/>
          <pc:sldMk cId="1288288317" sldId="288"/>
        </pc:sldMkLst>
        <pc:spChg chg="mod">
          <ac:chgData name="강남오" userId="S::209324@ms.kmu.ac.kr::a00b3978-0e9c-43f4-a757-7a2abcd99c03" providerId="AD" clId="Web-{D9A07D85-FD61-EC16-67E5-188B6F043769}" dt="2023-10-09T05:44:37.406" v="39" actId="20577"/>
          <ac:spMkLst>
            <pc:docMk/>
            <pc:sldMk cId="1288288317" sldId="288"/>
            <ac:spMk id="2" creationId="{6EBC26D2-3CA0-8B4A-9B73-0EAFAB12988C}"/>
          </ac:spMkLst>
        </pc:spChg>
        <pc:spChg chg="mod">
          <ac:chgData name="강남오" userId="S::209324@ms.kmu.ac.kr::a00b3978-0e9c-43f4-a757-7a2abcd99c03" providerId="AD" clId="Web-{D9A07D85-FD61-EC16-67E5-188B6F043769}" dt="2023-10-09T05:51:18.358" v="76" actId="20577"/>
          <ac:spMkLst>
            <pc:docMk/>
            <pc:sldMk cId="1288288317" sldId="288"/>
            <ac:spMk id="3" creationId="{3298FCF8-042F-7664-C9DB-C6768ED5B002}"/>
          </ac:spMkLst>
        </pc:spChg>
      </pc:sldChg>
    </pc:docChg>
  </pc:docChgLst>
  <pc:docChgLst>
    <pc:chgData name="강남오" userId="S::209324@ms.kmu.ac.kr::a00b3978-0e9c-43f4-a757-7a2abcd99c03" providerId="AD" clId="Web-{0F77F68F-CD92-D33E-0D30-A3344C216C00}"/>
    <pc:docChg chg="addSld modSld">
      <pc:chgData name="강남오" userId="S::209324@ms.kmu.ac.kr::a00b3978-0e9c-43f4-a757-7a2abcd99c03" providerId="AD" clId="Web-{0F77F68F-CD92-D33E-0D30-A3344C216C00}" dt="2023-10-02T01:06:23.625" v="23"/>
      <pc:docMkLst>
        <pc:docMk/>
      </pc:docMkLst>
      <pc:sldChg chg="modSp">
        <pc:chgData name="강남오" userId="S::209324@ms.kmu.ac.kr::a00b3978-0e9c-43f4-a757-7a2abcd99c03" providerId="AD" clId="Web-{0F77F68F-CD92-D33E-0D30-A3344C216C00}" dt="2023-10-02T01:00:51.600" v="13" actId="20577"/>
        <pc:sldMkLst>
          <pc:docMk/>
          <pc:sldMk cId="1621043414" sldId="283"/>
        </pc:sldMkLst>
        <pc:spChg chg="mod">
          <ac:chgData name="강남오" userId="S::209324@ms.kmu.ac.kr::a00b3978-0e9c-43f4-a757-7a2abcd99c03" providerId="AD" clId="Web-{0F77F68F-CD92-D33E-0D30-A3344C216C00}" dt="2023-10-02T01:00:51.600" v="13" actId="20577"/>
          <ac:spMkLst>
            <pc:docMk/>
            <pc:sldMk cId="1621043414" sldId="283"/>
            <ac:spMk id="3" creationId="{BDAEF13B-C0AB-E2F0-41D6-C0E653D9E98E}"/>
          </ac:spMkLst>
        </pc:spChg>
      </pc:sldChg>
      <pc:sldChg chg="modSp">
        <pc:chgData name="강남오" userId="S::209324@ms.kmu.ac.kr::a00b3978-0e9c-43f4-a757-7a2abcd99c03" providerId="AD" clId="Web-{0F77F68F-CD92-D33E-0D30-A3344C216C00}" dt="2023-10-02T01:06:16.250" v="22" actId="20577"/>
        <pc:sldMkLst>
          <pc:docMk/>
          <pc:sldMk cId="3082373441" sldId="285"/>
        </pc:sldMkLst>
        <pc:spChg chg="mod">
          <ac:chgData name="강남오" userId="S::209324@ms.kmu.ac.kr::a00b3978-0e9c-43f4-a757-7a2abcd99c03" providerId="AD" clId="Web-{0F77F68F-CD92-D33E-0D30-A3344C216C00}" dt="2023-10-02T01:06:16.250" v="22" actId="20577"/>
          <ac:spMkLst>
            <pc:docMk/>
            <pc:sldMk cId="3082373441" sldId="285"/>
            <ac:spMk id="3" creationId="{BDAEF13B-C0AB-E2F0-41D6-C0E653D9E98E}"/>
          </ac:spMkLst>
        </pc:spChg>
      </pc:sldChg>
      <pc:sldChg chg="add replId">
        <pc:chgData name="강남오" userId="S::209324@ms.kmu.ac.kr::a00b3978-0e9c-43f4-a757-7a2abcd99c03" providerId="AD" clId="Web-{0F77F68F-CD92-D33E-0D30-A3344C216C00}" dt="2023-10-02T01:06:23.625" v="23"/>
        <pc:sldMkLst>
          <pc:docMk/>
          <pc:sldMk cId="751445758" sldId="286"/>
        </pc:sldMkLst>
      </pc:sldChg>
    </pc:docChg>
  </pc:docChgLst>
  <pc:docChgLst>
    <pc:chgData name="강남오" userId="S::209324@ms.kmu.ac.kr::a00b3978-0e9c-43f4-a757-7a2abcd99c03" providerId="AD" clId="Web-{7B0E0E19-06A3-C7C4-FC62-122A13369A30}"/>
    <pc:docChg chg="modSld">
      <pc:chgData name="강남오" userId="S::209324@ms.kmu.ac.kr::a00b3978-0e9c-43f4-a757-7a2abcd99c03" providerId="AD" clId="Web-{7B0E0E19-06A3-C7C4-FC62-122A13369A30}" dt="2023-10-04T15:48:21.891" v="2" actId="20577"/>
      <pc:docMkLst>
        <pc:docMk/>
      </pc:docMkLst>
      <pc:sldChg chg="modSp">
        <pc:chgData name="강남오" userId="S::209324@ms.kmu.ac.kr::a00b3978-0e9c-43f4-a757-7a2abcd99c03" providerId="AD" clId="Web-{7B0E0E19-06A3-C7C4-FC62-122A13369A30}" dt="2023-10-04T15:48:21.891" v="2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7B0E0E19-06A3-C7C4-FC62-122A13369A30}" dt="2023-10-04T15:48:21.891" v="2" actId="20577"/>
          <ac:spMkLst>
            <pc:docMk/>
            <pc:sldMk cId="1701211024" sldId="256"/>
            <ac:spMk id="2" creationId="{5DA39010-0DEF-4137-B4E3-BA686A0878C9}"/>
          </ac:spMkLst>
        </pc:spChg>
      </pc:sldChg>
    </pc:docChg>
  </pc:docChgLst>
  <pc:docChgLst>
    <pc:chgData name="강남오" userId="S::209324@ms.kmu.ac.kr::a00b3978-0e9c-43f4-a757-7a2abcd99c03" providerId="AD" clId="Web-{2F89BA5F-D062-8A5E-252D-FF193E148551}"/>
    <pc:docChg chg="addSld delSld modSld">
      <pc:chgData name="강남오" userId="S::209324@ms.kmu.ac.kr::a00b3978-0e9c-43f4-a757-7a2abcd99c03" providerId="AD" clId="Web-{2F89BA5F-D062-8A5E-252D-FF193E148551}" dt="2023-08-09T15:38:50.706" v="578"/>
      <pc:docMkLst>
        <pc:docMk/>
      </pc:docMkLst>
      <pc:sldChg chg="modSp">
        <pc:chgData name="강남오" userId="S::209324@ms.kmu.ac.kr::a00b3978-0e9c-43f4-a757-7a2abcd99c03" providerId="AD" clId="Web-{2F89BA5F-D062-8A5E-252D-FF193E148551}" dt="2023-08-09T15:11:57.751" v="9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2F89BA5F-D062-8A5E-252D-FF193E148551}" dt="2023-08-09T15:11:57.751" v="9" actId="20577"/>
          <ac:spMkLst>
            <pc:docMk/>
            <pc:sldMk cId="1701211024" sldId="256"/>
            <ac:spMk id="2" creationId="{5DA39010-0DEF-4137-B4E3-BA686A0878C9}"/>
          </ac:spMkLst>
        </pc:spChg>
      </pc:sldChg>
      <pc:sldChg chg="del">
        <pc:chgData name="강남오" userId="S::209324@ms.kmu.ac.kr::a00b3978-0e9c-43f4-a757-7a2abcd99c03" providerId="AD" clId="Web-{2F89BA5F-D062-8A5E-252D-FF193E148551}" dt="2023-08-09T15:29:23.910" v="326"/>
        <pc:sldMkLst>
          <pc:docMk/>
          <pc:sldMk cId="315109772" sldId="258"/>
        </pc:sldMkLst>
      </pc:sldChg>
      <pc:sldChg chg="modSp">
        <pc:chgData name="강남오" userId="S::209324@ms.kmu.ac.kr::a00b3978-0e9c-43f4-a757-7a2abcd99c03" providerId="AD" clId="Web-{2F89BA5F-D062-8A5E-252D-FF193E148551}" dt="2023-08-09T15:38:50.706" v="578"/>
        <pc:sldMkLst>
          <pc:docMk/>
          <pc:sldMk cId="2768123548" sldId="260"/>
        </pc:sldMkLst>
        <pc:graphicFrameChg chg="mod modGraphic">
          <ac:chgData name="강남오" userId="S::209324@ms.kmu.ac.kr::a00b3978-0e9c-43f4-a757-7a2abcd99c03" providerId="AD" clId="Web-{2F89BA5F-D062-8A5E-252D-FF193E148551}" dt="2023-08-09T15:38:50.706" v="578"/>
          <ac:graphicFrameMkLst>
            <pc:docMk/>
            <pc:sldMk cId="2768123548" sldId="260"/>
            <ac:graphicFrameMk id="4" creationId="{C7DAF7B1-3A8B-428D-A4E1-D0038306679A}"/>
          </ac:graphicFrameMkLst>
        </pc:graphicFrameChg>
      </pc:sldChg>
      <pc:sldChg chg="modSp">
        <pc:chgData name="강남오" userId="S::209324@ms.kmu.ac.kr::a00b3978-0e9c-43f4-a757-7a2abcd99c03" providerId="AD" clId="Web-{2F89BA5F-D062-8A5E-252D-FF193E148551}" dt="2023-08-09T15:23:49.074" v="128" actId="20577"/>
        <pc:sldMkLst>
          <pc:docMk/>
          <pc:sldMk cId="112566326" sldId="261"/>
        </pc:sldMkLst>
        <pc:spChg chg="mod">
          <ac:chgData name="강남오" userId="S::209324@ms.kmu.ac.kr::a00b3978-0e9c-43f4-a757-7a2abcd99c03" providerId="AD" clId="Web-{2F89BA5F-D062-8A5E-252D-FF193E148551}" dt="2023-08-09T15:23:49.074" v="128" actId="20577"/>
          <ac:spMkLst>
            <pc:docMk/>
            <pc:sldMk cId="112566326" sldId="261"/>
            <ac:spMk id="3" creationId="{44D97864-9BA2-49D6-9869-2DBF4ABF33ED}"/>
          </ac:spMkLst>
        </pc:spChg>
      </pc:sldChg>
      <pc:sldChg chg="modSp">
        <pc:chgData name="강남오" userId="S::209324@ms.kmu.ac.kr::a00b3978-0e9c-43f4-a757-7a2abcd99c03" providerId="AD" clId="Web-{2F89BA5F-D062-8A5E-252D-FF193E148551}" dt="2023-08-09T15:26:48.656" v="236" actId="20577"/>
        <pc:sldMkLst>
          <pc:docMk/>
          <pc:sldMk cId="3608672045" sldId="262"/>
        </pc:sldMkLst>
        <pc:spChg chg="mod">
          <ac:chgData name="강남오" userId="S::209324@ms.kmu.ac.kr::a00b3978-0e9c-43f4-a757-7a2abcd99c03" providerId="AD" clId="Web-{2F89BA5F-D062-8A5E-252D-FF193E148551}" dt="2023-08-09T15:26:48.656" v="236" actId="20577"/>
          <ac:spMkLst>
            <pc:docMk/>
            <pc:sldMk cId="3608672045" sldId="262"/>
            <ac:spMk id="3" creationId="{017F2965-A41D-4693-A3C2-A98A56160952}"/>
          </ac:spMkLst>
        </pc:spChg>
      </pc:sldChg>
      <pc:sldChg chg="modSp add replId">
        <pc:chgData name="강남오" userId="S::209324@ms.kmu.ac.kr::a00b3978-0e9c-43f4-a757-7a2abcd99c03" providerId="AD" clId="Web-{2F89BA5F-D062-8A5E-252D-FF193E148551}" dt="2023-08-09T15:29:21.503" v="325" actId="20577"/>
        <pc:sldMkLst>
          <pc:docMk/>
          <pc:sldMk cId="1004563976" sldId="263"/>
        </pc:sldMkLst>
        <pc:spChg chg="mod">
          <ac:chgData name="강남오" userId="S::209324@ms.kmu.ac.kr::a00b3978-0e9c-43f4-a757-7a2abcd99c03" providerId="AD" clId="Web-{2F89BA5F-D062-8A5E-252D-FF193E148551}" dt="2023-08-09T15:29:21.503" v="325" actId="20577"/>
          <ac:spMkLst>
            <pc:docMk/>
            <pc:sldMk cId="1004563976" sldId="263"/>
            <ac:spMk id="3" creationId="{017F2965-A41D-4693-A3C2-A98A56160952}"/>
          </ac:spMkLst>
        </pc:spChg>
      </pc:sldChg>
    </pc:docChg>
  </pc:docChgLst>
  <pc:docChgLst>
    <pc:chgData name="강남오" userId="S::209324@ms.kmu.ac.kr::a00b3978-0e9c-43f4-a757-7a2abcd99c03" providerId="AD" clId="Web-{3BFC1B12-FD2E-891C-12FB-21FA693941FD}"/>
    <pc:docChg chg="addSld modSld">
      <pc:chgData name="강남오" userId="S::209324@ms.kmu.ac.kr::a00b3978-0e9c-43f4-a757-7a2abcd99c03" providerId="AD" clId="Web-{3BFC1B12-FD2E-891C-12FB-21FA693941FD}" dt="2023-10-09T06:05:23.560" v="147" actId="20577"/>
      <pc:docMkLst>
        <pc:docMk/>
      </pc:docMkLst>
      <pc:sldChg chg="modSp">
        <pc:chgData name="강남오" userId="S::209324@ms.kmu.ac.kr::a00b3978-0e9c-43f4-a757-7a2abcd99c03" providerId="AD" clId="Web-{3BFC1B12-FD2E-891C-12FB-21FA693941FD}" dt="2023-10-09T06:05:13.482" v="142" actId="20577"/>
        <pc:sldMkLst>
          <pc:docMk/>
          <pc:sldMk cId="1288288317" sldId="288"/>
        </pc:sldMkLst>
        <pc:spChg chg="mod">
          <ac:chgData name="강남오" userId="S::209324@ms.kmu.ac.kr::a00b3978-0e9c-43f4-a757-7a2abcd99c03" providerId="AD" clId="Web-{3BFC1B12-FD2E-891C-12FB-21FA693941FD}" dt="2023-10-09T06:05:13.482" v="142" actId="20577"/>
          <ac:spMkLst>
            <pc:docMk/>
            <pc:sldMk cId="1288288317" sldId="288"/>
            <ac:spMk id="3" creationId="{3298FCF8-042F-7664-C9DB-C6768ED5B002}"/>
          </ac:spMkLst>
        </pc:spChg>
      </pc:sldChg>
      <pc:sldChg chg="modSp new">
        <pc:chgData name="강남오" userId="S::209324@ms.kmu.ac.kr::a00b3978-0e9c-43f4-a757-7a2abcd99c03" providerId="AD" clId="Web-{3BFC1B12-FD2E-891C-12FB-21FA693941FD}" dt="2023-10-09T06:05:23.560" v="147" actId="20577"/>
        <pc:sldMkLst>
          <pc:docMk/>
          <pc:sldMk cId="2582057154" sldId="289"/>
        </pc:sldMkLst>
        <pc:spChg chg="mod">
          <ac:chgData name="강남오" userId="S::209324@ms.kmu.ac.kr::a00b3978-0e9c-43f4-a757-7a2abcd99c03" providerId="AD" clId="Web-{3BFC1B12-FD2E-891C-12FB-21FA693941FD}" dt="2023-10-09T06:05:23.560" v="147" actId="20577"/>
          <ac:spMkLst>
            <pc:docMk/>
            <pc:sldMk cId="2582057154" sldId="289"/>
            <ac:spMk id="2" creationId="{BFEBD8EA-0DB0-8276-BEDC-36E327DD19D8}"/>
          </ac:spMkLst>
        </pc:spChg>
      </pc:sldChg>
    </pc:docChg>
  </pc:docChgLst>
  <pc:docChgLst>
    <pc:chgData name="강남오" userId="S::209324@ms.kmu.ac.kr::a00b3978-0e9c-43f4-a757-7a2abcd99c03" providerId="AD" clId="Web-{AD8C32AE-B88E-2336-01E2-0E4E7AEE9B94}"/>
    <pc:docChg chg="modSld">
      <pc:chgData name="강남오" userId="S::209324@ms.kmu.ac.kr::a00b3978-0e9c-43f4-a757-7a2abcd99c03" providerId="AD" clId="Web-{AD8C32AE-B88E-2336-01E2-0E4E7AEE9B94}" dt="2023-10-13T12:49:13.343" v="2" actId="20577"/>
      <pc:docMkLst>
        <pc:docMk/>
      </pc:docMkLst>
      <pc:sldChg chg="modSp">
        <pc:chgData name="강남오" userId="S::209324@ms.kmu.ac.kr::a00b3978-0e9c-43f4-a757-7a2abcd99c03" providerId="AD" clId="Web-{AD8C32AE-B88E-2336-01E2-0E4E7AEE9B94}" dt="2023-10-13T12:49:13.343" v="2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AD8C32AE-B88E-2336-01E2-0E4E7AEE9B94}" dt="2023-10-13T12:49:13.343" v="2" actId="20577"/>
          <ac:spMkLst>
            <pc:docMk/>
            <pc:sldMk cId="1701211024" sldId="256"/>
            <ac:spMk id="2" creationId="{5DA39010-0DEF-4137-B4E3-BA686A0878C9}"/>
          </ac:spMkLst>
        </pc:spChg>
      </pc:sldChg>
    </pc:docChg>
  </pc:docChgLst>
  <pc:docChgLst>
    <pc:chgData name="강남오" userId="S::209324@ms.kmu.ac.kr::a00b3978-0e9c-43f4-a757-7a2abcd99c03" providerId="AD" clId="Web-{612F7341-DC2F-8F59-9F16-D9AC493BEA62}"/>
    <pc:docChg chg="delSld modSld">
      <pc:chgData name="강남오" userId="S::209324@ms.kmu.ac.kr::a00b3978-0e9c-43f4-a757-7a2abcd99c03" providerId="AD" clId="Web-{612F7341-DC2F-8F59-9F16-D9AC493BEA62}" dt="2023-09-26T17:10:20.868" v="299" actId="20577"/>
      <pc:docMkLst>
        <pc:docMk/>
      </pc:docMkLst>
      <pc:sldChg chg="modSp">
        <pc:chgData name="강남오" userId="S::209324@ms.kmu.ac.kr::a00b3978-0e9c-43f4-a757-7a2abcd99c03" providerId="AD" clId="Web-{612F7341-DC2F-8F59-9F16-D9AC493BEA62}" dt="2023-09-26T16:53:39.552" v="6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612F7341-DC2F-8F59-9F16-D9AC493BEA62}" dt="2023-09-26T16:53:39.552" v="6" actId="20577"/>
          <ac:spMkLst>
            <pc:docMk/>
            <pc:sldMk cId="1701211024" sldId="256"/>
            <ac:spMk id="2" creationId="{5DA39010-0DEF-4137-B4E3-BA686A0878C9}"/>
          </ac:spMkLst>
        </pc:spChg>
      </pc:sldChg>
      <pc:sldChg chg="modSp">
        <pc:chgData name="강남오" userId="S::209324@ms.kmu.ac.kr::a00b3978-0e9c-43f4-a757-7a2abcd99c03" providerId="AD" clId="Web-{612F7341-DC2F-8F59-9F16-D9AC493BEA62}" dt="2023-09-26T17:05:27.752" v="216" actId="20577"/>
        <pc:sldMkLst>
          <pc:docMk/>
          <pc:sldMk cId="1621043414" sldId="283"/>
        </pc:sldMkLst>
        <pc:spChg chg="mod">
          <ac:chgData name="강남오" userId="S::209324@ms.kmu.ac.kr::a00b3978-0e9c-43f4-a757-7a2abcd99c03" providerId="AD" clId="Web-{612F7341-DC2F-8F59-9F16-D9AC493BEA62}" dt="2023-09-26T16:56:04.579" v="113" actId="20577"/>
          <ac:spMkLst>
            <pc:docMk/>
            <pc:sldMk cId="1621043414" sldId="283"/>
            <ac:spMk id="2" creationId="{8E6F23F3-ECCA-D507-C3D1-B8B1B5440055}"/>
          </ac:spMkLst>
        </pc:spChg>
        <pc:spChg chg="mod">
          <ac:chgData name="강남오" userId="S::209324@ms.kmu.ac.kr::a00b3978-0e9c-43f4-a757-7a2abcd99c03" providerId="AD" clId="Web-{612F7341-DC2F-8F59-9F16-D9AC493BEA62}" dt="2023-09-26T17:05:27.752" v="216" actId="20577"/>
          <ac:spMkLst>
            <pc:docMk/>
            <pc:sldMk cId="1621043414" sldId="283"/>
            <ac:spMk id="3" creationId="{BDAEF13B-C0AB-E2F0-41D6-C0E653D9E98E}"/>
          </ac:spMkLst>
        </pc:spChg>
      </pc:sldChg>
      <pc:sldChg chg="modSp">
        <pc:chgData name="강남오" userId="S::209324@ms.kmu.ac.kr::a00b3978-0e9c-43f4-a757-7a2abcd99c03" providerId="AD" clId="Web-{612F7341-DC2F-8F59-9F16-D9AC493BEA62}" dt="2023-09-26T17:10:20.868" v="299" actId="20577"/>
        <pc:sldMkLst>
          <pc:docMk/>
          <pc:sldMk cId="3787106403" sldId="284"/>
        </pc:sldMkLst>
        <pc:spChg chg="mod">
          <ac:chgData name="강남오" userId="S::209324@ms.kmu.ac.kr::a00b3978-0e9c-43f4-a757-7a2abcd99c03" providerId="AD" clId="Web-{612F7341-DC2F-8F59-9F16-D9AC493BEA62}" dt="2023-09-26T17:10:12.320" v="229" actId="20577"/>
          <ac:spMkLst>
            <pc:docMk/>
            <pc:sldMk cId="3787106403" sldId="284"/>
            <ac:spMk id="2" creationId="{ADF22BCE-D41C-D702-8A44-BEF5FE622FAA}"/>
          </ac:spMkLst>
        </pc:spChg>
        <pc:spChg chg="mod">
          <ac:chgData name="강남오" userId="S::209324@ms.kmu.ac.kr::a00b3978-0e9c-43f4-a757-7a2abcd99c03" providerId="AD" clId="Web-{612F7341-DC2F-8F59-9F16-D9AC493BEA62}" dt="2023-09-26T17:10:20.868" v="299" actId="20577"/>
          <ac:spMkLst>
            <pc:docMk/>
            <pc:sldMk cId="3787106403" sldId="284"/>
            <ac:spMk id="3" creationId="{0C904545-6F59-C0AB-EC71-2D18C9463E87}"/>
          </ac:spMkLst>
        </pc:spChg>
      </pc:sldChg>
      <pc:sldChg chg="del">
        <pc:chgData name="강남오" userId="S::209324@ms.kmu.ac.kr::a00b3978-0e9c-43f4-a757-7a2abcd99c03" providerId="AD" clId="Web-{612F7341-DC2F-8F59-9F16-D9AC493BEA62}" dt="2023-09-26T17:05:31.252" v="220"/>
        <pc:sldMkLst>
          <pc:docMk/>
          <pc:sldMk cId="4060090356" sldId="285"/>
        </pc:sldMkLst>
      </pc:sldChg>
      <pc:sldChg chg="del">
        <pc:chgData name="강남오" userId="S::209324@ms.kmu.ac.kr::a00b3978-0e9c-43f4-a757-7a2abcd99c03" providerId="AD" clId="Web-{612F7341-DC2F-8F59-9F16-D9AC493BEA62}" dt="2023-09-26T17:05:29.971" v="219"/>
        <pc:sldMkLst>
          <pc:docMk/>
          <pc:sldMk cId="4253415425" sldId="286"/>
        </pc:sldMkLst>
      </pc:sldChg>
      <pc:sldChg chg="del">
        <pc:chgData name="강남오" userId="S::209324@ms.kmu.ac.kr::a00b3978-0e9c-43f4-a757-7a2abcd99c03" providerId="AD" clId="Web-{612F7341-DC2F-8F59-9F16-D9AC493BEA62}" dt="2023-09-26T17:05:29.346" v="218"/>
        <pc:sldMkLst>
          <pc:docMk/>
          <pc:sldMk cId="101410989" sldId="287"/>
        </pc:sldMkLst>
      </pc:sldChg>
      <pc:sldChg chg="del">
        <pc:chgData name="강남오" userId="S::209324@ms.kmu.ac.kr::a00b3978-0e9c-43f4-a757-7a2abcd99c03" providerId="AD" clId="Web-{612F7341-DC2F-8F59-9F16-D9AC493BEA62}" dt="2023-09-26T17:05:28.892" v="217"/>
        <pc:sldMkLst>
          <pc:docMk/>
          <pc:sldMk cId="2462499138" sldId="288"/>
        </pc:sldMkLst>
      </pc:sldChg>
    </pc:docChg>
  </pc:docChgLst>
  <pc:docChgLst>
    <pc:chgData name="강남오" userId="S::209324@ms.kmu.ac.kr::a00b3978-0e9c-43f4-a757-7a2abcd99c03" providerId="AD" clId="Web-{AF40F720-0E75-CE9E-F56B-826912294278}"/>
    <pc:docChg chg="addSld modSld">
      <pc:chgData name="강남오" userId="S::209324@ms.kmu.ac.kr::a00b3978-0e9c-43f4-a757-7a2abcd99c03" providerId="AD" clId="Web-{AF40F720-0E75-CE9E-F56B-826912294278}" dt="2023-09-19T15:41:40.126" v="62"/>
      <pc:docMkLst>
        <pc:docMk/>
      </pc:docMkLst>
      <pc:sldChg chg="addSp delSp modSp">
        <pc:chgData name="강남오" userId="S::209324@ms.kmu.ac.kr::a00b3978-0e9c-43f4-a757-7a2abcd99c03" providerId="AD" clId="Web-{AF40F720-0E75-CE9E-F56B-826912294278}" dt="2023-09-19T15:40:12.905" v="60" actId="14100"/>
        <pc:sldMkLst>
          <pc:docMk/>
          <pc:sldMk cId="3563215227" sldId="281"/>
        </pc:sldMkLst>
        <pc:spChg chg="add mod">
          <ac:chgData name="강남오" userId="S::209324@ms.kmu.ac.kr::a00b3978-0e9c-43f4-a757-7a2abcd99c03" providerId="AD" clId="Web-{AF40F720-0E75-CE9E-F56B-826912294278}" dt="2023-09-19T15:39:49.951" v="55" actId="1076"/>
          <ac:spMkLst>
            <pc:docMk/>
            <pc:sldMk cId="3563215227" sldId="281"/>
            <ac:spMk id="5" creationId="{8E210DCE-6916-394F-38FD-4CAE7C1A5791}"/>
          </ac:spMkLst>
        </pc:spChg>
        <pc:spChg chg="mod">
          <ac:chgData name="강남오" userId="S::209324@ms.kmu.ac.kr::a00b3978-0e9c-43f4-a757-7a2abcd99c03" providerId="AD" clId="Web-{AF40F720-0E75-CE9E-F56B-826912294278}" dt="2023-09-19T15:39:49.936" v="52" actId="1076"/>
          <ac:spMkLst>
            <pc:docMk/>
            <pc:sldMk cId="3563215227" sldId="281"/>
            <ac:spMk id="3083" creationId="{E266FDE7-7B2E-FFC9-EF46-AA1DF448CD98}"/>
          </ac:spMkLst>
        </pc:spChg>
        <pc:spChg chg="mod">
          <ac:chgData name="강남오" userId="S::209324@ms.kmu.ac.kr::a00b3978-0e9c-43f4-a757-7a2abcd99c03" providerId="AD" clId="Web-{AF40F720-0E75-CE9E-F56B-826912294278}" dt="2023-09-19T15:39:49.936" v="53" actId="1076"/>
          <ac:spMkLst>
            <pc:docMk/>
            <pc:sldMk cId="3563215227" sldId="281"/>
            <ac:spMk id="3084" creationId="{F36986B9-5F35-CCB4-3DEE-DB20DF6A72A1}"/>
          </ac:spMkLst>
        </pc:spChg>
        <pc:spChg chg="mod">
          <ac:chgData name="강남오" userId="S::209324@ms.kmu.ac.kr::a00b3978-0e9c-43f4-a757-7a2abcd99c03" providerId="AD" clId="Web-{AF40F720-0E75-CE9E-F56B-826912294278}" dt="2023-09-19T15:39:49.951" v="54" actId="1076"/>
          <ac:spMkLst>
            <pc:docMk/>
            <pc:sldMk cId="3563215227" sldId="281"/>
            <ac:spMk id="3085" creationId="{2886C980-CDE1-C41D-D4A0-C81801E47578}"/>
          </ac:spMkLst>
        </pc:spChg>
        <pc:picChg chg="add del mod">
          <ac:chgData name="강남오" userId="S::209324@ms.kmu.ac.kr::a00b3978-0e9c-43f4-a757-7a2abcd99c03" providerId="AD" clId="Web-{AF40F720-0E75-CE9E-F56B-826912294278}" dt="2023-09-19T15:39:24.622" v="47"/>
          <ac:picMkLst>
            <pc:docMk/>
            <pc:sldMk cId="3563215227" sldId="281"/>
            <ac:picMk id="6" creationId="{B851249C-220D-F3E9-B2FE-53DEB75FCAD1}"/>
          </ac:picMkLst>
        </pc:picChg>
        <pc:cxnChg chg="mod">
          <ac:chgData name="강남오" userId="S::209324@ms.kmu.ac.kr::a00b3978-0e9c-43f4-a757-7a2abcd99c03" providerId="AD" clId="Web-{AF40F720-0E75-CE9E-F56B-826912294278}" dt="2023-09-19T15:40:06.858" v="59" actId="14100"/>
          <ac:cxnSpMkLst>
            <pc:docMk/>
            <pc:sldMk cId="3563215227" sldId="281"/>
            <ac:cxnSpMk id="2" creationId="{48A5FD08-7E00-7C38-909E-DA39819F45E8}"/>
          </ac:cxnSpMkLst>
        </pc:cxnChg>
        <pc:cxnChg chg="mod">
          <ac:chgData name="강남오" userId="S::209324@ms.kmu.ac.kr::a00b3978-0e9c-43f4-a757-7a2abcd99c03" providerId="AD" clId="Web-{AF40F720-0E75-CE9E-F56B-826912294278}" dt="2023-09-19T15:40:12.905" v="60" actId="14100"/>
          <ac:cxnSpMkLst>
            <pc:docMk/>
            <pc:sldMk cId="3563215227" sldId="281"/>
            <ac:cxnSpMk id="3" creationId="{B9EC4A2F-47F1-5F88-0357-07716FC9161B}"/>
          </ac:cxnSpMkLst>
        </pc:cxnChg>
      </pc:sldChg>
      <pc:sldChg chg="addSp modSp new">
        <pc:chgData name="강남오" userId="S::209324@ms.kmu.ac.kr::a00b3978-0e9c-43f4-a757-7a2abcd99c03" providerId="AD" clId="Web-{AF40F720-0E75-CE9E-F56B-826912294278}" dt="2023-09-19T15:40:26.343" v="61" actId="14100"/>
        <pc:sldMkLst>
          <pc:docMk/>
          <pc:sldMk cId="623943818" sldId="282"/>
        </pc:sldMkLst>
        <pc:picChg chg="add mod">
          <ac:chgData name="강남오" userId="S::209324@ms.kmu.ac.kr::a00b3978-0e9c-43f4-a757-7a2abcd99c03" providerId="AD" clId="Web-{AF40F720-0E75-CE9E-F56B-826912294278}" dt="2023-09-19T15:39:14.138" v="46" actId="14100"/>
          <ac:picMkLst>
            <pc:docMk/>
            <pc:sldMk cId="623943818" sldId="282"/>
            <ac:picMk id="3" creationId="{2FD22250-DD2A-DF5C-1095-8F60A169FACA}"/>
          </ac:picMkLst>
        </pc:picChg>
        <pc:picChg chg="add mod">
          <ac:chgData name="강남오" userId="S::209324@ms.kmu.ac.kr::a00b3978-0e9c-43f4-a757-7a2abcd99c03" providerId="AD" clId="Web-{AF40F720-0E75-CE9E-F56B-826912294278}" dt="2023-09-19T15:40:26.343" v="61" actId="14100"/>
          <ac:picMkLst>
            <pc:docMk/>
            <pc:sldMk cId="623943818" sldId="282"/>
            <ac:picMk id="4" creationId="{4D25CCF2-1B91-4743-8E03-8B9AC5F80288}"/>
          </ac:picMkLst>
        </pc:picChg>
      </pc:sldChg>
      <pc:sldChg chg="new">
        <pc:chgData name="강남오" userId="S::209324@ms.kmu.ac.kr::a00b3978-0e9c-43f4-a757-7a2abcd99c03" providerId="AD" clId="Web-{AF40F720-0E75-CE9E-F56B-826912294278}" dt="2023-09-19T15:41:40.126" v="62"/>
        <pc:sldMkLst>
          <pc:docMk/>
          <pc:sldMk cId="507084664" sldId="283"/>
        </pc:sldMkLst>
      </pc:sldChg>
    </pc:docChg>
  </pc:docChgLst>
  <pc:docChgLst>
    <pc:chgData name="강남오" userId="S::209324@ms.kmu.ac.kr::a00b3978-0e9c-43f4-a757-7a2abcd99c03" providerId="AD" clId="Web-{585E5BC4-CF40-A352-489B-4E2A7F58B788}"/>
    <pc:docChg chg="modSld">
      <pc:chgData name="강남오" userId="S::209324@ms.kmu.ac.kr::a00b3978-0e9c-43f4-a757-7a2abcd99c03" providerId="AD" clId="Web-{585E5BC4-CF40-A352-489B-4E2A7F58B788}" dt="2023-09-18T10:54:47.871" v="8" actId="1076"/>
      <pc:docMkLst>
        <pc:docMk/>
      </pc:docMkLst>
      <pc:sldChg chg="modSp">
        <pc:chgData name="강남오" userId="S::209324@ms.kmu.ac.kr::a00b3978-0e9c-43f4-a757-7a2abcd99c03" providerId="AD" clId="Web-{585E5BC4-CF40-A352-489B-4E2A7F58B788}" dt="2023-09-18T10:53:20.177" v="0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585E5BC4-CF40-A352-489B-4E2A7F58B788}" dt="2023-09-18T10:53:20.177" v="0" actId="20577"/>
          <ac:spMkLst>
            <pc:docMk/>
            <pc:sldMk cId="1701211024" sldId="256"/>
            <ac:spMk id="2" creationId="{5DA39010-0DEF-4137-B4E3-BA686A0878C9}"/>
          </ac:spMkLst>
        </pc:spChg>
      </pc:sldChg>
      <pc:sldChg chg="addSp modSp">
        <pc:chgData name="강남오" userId="S::209324@ms.kmu.ac.kr::a00b3978-0e9c-43f4-a757-7a2abcd99c03" providerId="AD" clId="Web-{585E5BC4-CF40-A352-489B-4E2A7F58B788}" dt="2023-09-18T10:54:47.871" v="8" actId="1076"/>
        <pc:sldMkLst>
          <pc:docMk/>
          <pc:sldMk cId="3563215227" sldId="281"/>
        </pc:sldMkLst>
        <pc:spChg chg="mod">
          <ac:chgData name="강남오" userId="S::209324@ms.kmu.ac.kr::a00b3978-0e9c-43f4-a757-7a2abcd99c03" providerId="AD" clId="Web-{585E5BC4-CF40-A352-489B-4E2A7F58B788}" dt="2023-09-18T10:54:34.713" v="6" actId="1076"/>
          <ac:spMkLst>
            <pc:docMk/>
            <pc:sldMk cId="3563215227" sldId="281"/>
            <ac:spMk id="3075" creationId="{E243C6E5-3506-BB09-DE60-648E6367CEAB}"/>
          </ac:spMkLst>
        </pc:spChg>
        <pc:spChg chg="mod">
          <ac:chgData name="강남오" userId="S::209324@ms.kmu.ac.kr::a00b3978-0e9c-43f4-a757-7a2abcd99c03" providerId="AD" clId="Web-{585E5BC4-CF40-A352-489B-4E2A7F58B788}" dt="2023-09-18T10:54:41.292" v="7" actId="1076"/>
          <ac:spMkLst>
            <pc:docMk/>
            <pc:sldMk cId="3563215227" sldId="281"/>
            <ac:spMk id="3077" creationId="{418ED550-73F2-CD8E-4603-359A0E6D4934}"/>
          </ac:spMkLst>
        </pc:spChg>
        <pc:spChg chg="mod">
          <ac:chgData name="강남오" userId="S::209324@ms.kmu.ac.kr::a00b3978-0e9c-43f4-a757-7a2abcd99c03" providerId="AD" clId="Web-{585E5BC4-CF40-A352-489B-4E2A7F58B788}" dt="2023-09-18T10:54:47.871" v="8" actId="1076"/>
          <ac:spMkLst>
            <pc:docMk/>
            <pc:sldMk cId="3563215227" sldId="281"/>
            <ac:spMk id="3079" creationId="{FC00E8A1-2014-ABD6-DC5D-E13AB3C2F9B0}"/>
          </ac:spMkLst>
        </pc:spChg>
        <pc:cxnChg chg="add mod ord">
          <ac:chgData name="강남오" userId="S::209324@ms.kmu.ac.kr::a00b3978-0e9c-43f4-a757-7a2abcd99c03" providerId="AD" clId="Web-{585E5BC4-CF40-A352-489B-4E2A7F58B788}" dt="2023-09-18T10:54:18.697" v="5" actId="1076"/>
          <ac:cxnSpMkLst>
            <pc:docMk/>
            <pc:sldMk cId="3563215227" sldId="281"/>
            <ac:cxnSpMk id="4" creationId="{7E9F20EC-340B-887A-4F63-E149C160EED5}"/>
          </ac:cxnSpMkLst>
        </pc:cxnChg>
      </pc:sldChg>
    </pc:docChg>
  </pc:docChgLst>
  <pc:docChgLst>
    <pc:chgData name="강남오" userId="S::209324@ms.kmu.ac.kr::a00b3978-0e9c-43f4-a757-7a2abcd99c03" providerId="AD" clId="Web-{D7CA8126-F650-8B28-1F06-3586A31A71BE}"/>
    <pc:docChg chg="modSld">
      <pc:chgData name="강남오" userId="S::209324@ms.kmu.ac.kr::a00b3978-0e9c-43f4-a757-7a2abcd99c03" providerId="AD" clId="Web-{D7CA8126-F650-8B28-1F06-3586A31A71BE}" dt="2023-10-02T00:50:16.786" v="28" actId="20577"/>
      <pc:docMkLst>
        <pc:docMk/>
      </pc:docMkLst>
      <pc:sldChg chg="modSp">
        <pc:chgData name="강남오" userId="S::209324@ms.kmu.ac.kr::a00b3978-0e9c-43f4-a757-7a2abcd99c03" providerId="AD" clId="Web-{D7CA8126-F650-8B28-1F06-3586A31A71BE}" dt="2023-10-02T00:46:06.210" v="3" actId="20577"/>
        <pc:sldMkLst>
          <pc:docMk/>
          <pc:sldMk cId="1621043414" sldId="283"/>
        </pc:sldMkLst>
        <pc:spChg chg="mod">
          <ac:chgData name="강남오" userId="S::209324@ms.kmu.ac.kr::a00b3978-0e9c-43f4-a757-7a2abcd99c03" providerId="AD" clId="Web-{D7CA8126-F650-8B28-1F06-3586A31A71BE}" dt="2023-10-02T00:46:06.210" v="3" actId="20577"/>
          <ac:spMkLst>
            <pc:docMk/>
            <pc:sldMk cId="1621043414" sldId="283"/>
            <ac:spMk id="3" creationId="{BDAEF13B-C0AB-E2F0-41D6-C0E653D9E98E}"/>
          </ac:spMkLst>
        </pc:spChg>
      </pc:sldChg>
      <pc:sldChg chg="modSp">
        <pc:chgData name="강남오" userId="S::209324@ms.kmu.ac.kr::a00b3978-0e9c-43f4-a757-7a2abcd99c03" providerId="AD" clId="Web-{D7CA8126-F650-8B28-1F06-3586A31A71BE}" dt="2023-10-02T00:50:16.786" v="28" actId="20577"/>
        <pc:sldMkLst>
          <pc:docMk/>
          <pc:sldMk cId="3082373441" sldId="285"/>
        </pc:sldMkLst>
        <pc:spChg chg="mod">
          <ac:chgData name="강남오" userId="S::209324@ms.kmu.ac.kr::a00b3978-0e9c-43f4-a757-7a2abcd99c03" providerId="AD" clId="Web-{D7CA8126-F650-8B28-1F06-3586A31A71BE}" dt="2023-10-02T00:50:16.786" v="28" actId="20577"/>
          <ac:spMkLst>
            <pc:docMk/>
            <pc:sldMk cId="3082373441" sldId="285"/>
            <ac:spMk id="3" creationId="{BDAEF13B-C0AB-E2F0-41D6-C0E653D9E98E}"/>
          </ac:spMkLst>
        </pc:spChg>
      </pc:sldChg>
    </pc:docChg>
  </pc:docChgLst>
  <pc:docChgLst>
    <pc:chgData name="강남오" userId="S::209324@ms.kmu.ac.kr::a00b3978-0e9c-43f4-a757-7a2abcd99c03" providerId="AD" clId="Web-{A12B71A6-10AE-CD32-1569-95EBF3C83929}"/>
    <pc:docChg chg="addSld delSld modSld sldOrd">
      <pc:chgData name="강남오" userId="S::209324@ms.kmu.ac.kr::a00b3978-0e9c-43f4-a757-7a2abcd99c03" providerId="AD" clId="Web-{A12B71A6-10AE-CD32-1569-95EBF3C83929}" dt="2023-09-13T12:17:25.144" v="1009"/>
      <pc:docMkLst>
        <pc:docMk/>
      </pc:docMkLst>
      <pc:sldChg chg="modSp">
        <pc:chgData name="강남오" userId="S::209324@ms.kmu.ac.kr::a00b3978-0e9c-43f4-a757-7a2abcd99c03" providerId="AD" clId="Web-{A12B71A6-10AE-CD32-1569-95EBF3C83929}" dt="2023-09-13T10:34:41.623" v="1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A12B71A6-10AE-CD32-1569-95EBF3C83929}" dt="2023-09-13T10:34:41.623" v="1" actId="20577"/>
          <ac:spMkLst>
            <pc:docMk/>
            <pc:sldMk cId="1701211024" sldId="256"/>
            <ac:spMk id="2" creationId="{5DA39010-0DEF-4137-B4E3-BA686A0878C9}"/>
          </ac:spMkLst>
        </pc:spChg>
      </pc:sldChg>
      <pc:sldChg chg="modSp">
        <pc:chgData name="강남오" userId="S::209324@ms.kmu.ac.kr::a00b3978-0e9c-43f4-a757-7a2abcd99c03" providerId="AD" clId="Web-{A12B71A6-10AE-CD32-1569-95EBF3C83929}" dt="2023-09-13T10:56:36.126" v="286" actId="20577"/>
        <pc:sldMkLst>
          <pc:docMk/>
          <pc:sldMk cId="1395266676" sldId="270"/>
        </pc:sldMkLst>
        <pc:spChg chg="mod">
          <ac:chgData name="강남오" userId="S::209324@ms.kmu.ac.kr::a00b3978-0e9c-43f4-a757-7a2abcd99c03" providerId="AD" clId="Web-{A12B71A6-10AE-CD32-1569-95EBF3C83929}" dt="2023-09-13T10:53:56.257" v="225" actId="20577"/>
          <ac:spMkLst>
            <pc:docMk/>
            <pc:sldMk cId="1395266676" sldId="270"/>
            <ac:spMk id="2" creationId="{9C174A60-71F8-7E09-7F52-22EA0C30CF3F}"/>
          </ac:spMkLst>
        </pc:spChg>
        <pc:spChg chg="mod">
          <ac:chgData name="강남오" userId="S::209324@ms.kmu.ac.kr::a00b3978-0e9c-43f4-a757-7a2abcd99c03" providerId="AD" clId="Web-{A12B71A6-10AE-CD32-1569-95EBF3C83929}" dt="2023-09-13T10:56:36.126" v="286" actId="20577"/>
          <ac:spMkLst>
            <pc:docMk/>
            <pc:sldMk cId="1395266676" sldId="270"/>
            <ac:spMk id="3" creationId="{E36FB181-80E3-1B03-A4B5-3447AA479B13}"/>
          </ac:spMkLst>
        </pc:spChg>
      </pc:sldChg>
      <pc:sldChg chg="addSp modSp">
        <pc:chgData name="강남오" userId="S::209324@ms.kmu.ac.kr::a00b3978-0e9c-43f4-a757-7a2abcd99c03" providerId="AD" clId="Web-{A12B71A6-10AE-CD32-1569-95EBF3C83929}" dt="2023-09-13T11:24:55.888" v="632"/>
        <pc:sldMkLst>
          <pc:docMk/>
          <pc:sldMk cId="3110943960" sldId="271"/>
        </pc:sldMkLst>
        <pc:spChg chg="mod">
          <ac:chgData name="강남오" userId="S::209324@ms.kmu.ac.kr::a00b3978-0e9c-43f4-a757-7a2abcd99c03" providerId="AD" clId="Web-{A12B71A6-10AE-CD32-1569-95EBF3C83929}" dt="2023-09-13T11:17:43.330" v="463" actId="20577"/>
          <ac:spMkLst>
            <pc:docMk/>
            <pc:sldMk cId="3110943960" sldId="271"/>
            <ac:spMk id="2" creationId="{47A8C5B9-3BE2-416A-A99E-3B837D090723}"/>
          </ac:spMkLst>
        </pc:spChg>
        <pc:spChg chg="mod">
          <ac:chgData name="강남오" userId="S::209324@ms.kmu.ac.kr::a00b3978-0e9c-43f4-a757-7a2abcd99c03" providerId="AD" clId="Web-{A12B71A6-10AE-CD32-1569-95EBF3C83929}" dt="2023-09-13T11:21:40.314" v="591" actId="14100"/>
          <ac:spMkLst>
            <pc:docMk/>
            <pc:sldMk cId="3110943960" sldId="271"/>
            <ac:spMk id="3" creationId="{80B38182-7548-DC5D-D641-B554F9ECB957}"/>
          </ac:spMkLst>
        </pc:spChg>
        <pc:spChg chg="add mod">
          <ac:chgData name="강남오" userId="S::209324@ms.kmu.ac.kr::a00b3978-0e9c-43f4-a757-7a2abcd99c03" providerId="AD" clId="Web-{A12B71A6-10AE-CD32-1569-95EBF3C83929}" dt="2023-09-13T11:22:48.443" v="620" actId="20577"/>
          <ac:spMkLst>
            <pc:docMk/>
            <pc:sldMk cId="3110943960" sldId="271"/>
            <ac:spMk id="5" creationId="{F8F8AF3F-761E-FBBA-E88F-E46EB1B717BC}"/>
          </ac:spMkLst>
        </pc:spChg>
        <pc:grpChg chg="add">
          <ac:chgData name="강남오" userId="S::209324@ms.kmu.ac.kr::a00b3978-0e9c-43f4-a757-7a2abcd99c03" providerId="AD" clId="Web-{A12B71A6-10AE-CD32-1569-95EBF3C83929}" dt="2023-09-13T11:24:55.888" v="632"/>
          <ac:grpSpMkLst>
            <pc:docMk/>
            <pc:sldMk cId="3110943960" sldId="271"/>
            <ac:grpSpMk id="9" creationId="{9B7F7B33-24EA-240A-5225-CBC1583BADA3}"/>
          </ac:grpSpMkLst>
        </pc:grpChg>
        <pc:picChg chg="add mod">
          <ac:chgData name="강남오" userId="S::209324@ms.kmu.ac.kr::a00b3978-0e9c-43f4-a757-7a2abcd99c03" providerId="AD" clId="Web-{A12B71A6-10AE-CD32-1569-95EBF3C83929}" dt="2023-09-13T11:23:41.805" v="625" actId="14100"/>
          <ac:picMkLst>
            <pc:docMk/>
            <pc:sldMk cId="3110943960" sldId="271"/>
            <ac:picMk id="6" creationId="{12B4E2F4-B6E1-1041-8188-10BCF0F9C66E}"/>
          </ac:picMkLst>
        </pc:picChg>
        <pc:picChg chg="add mod">
          <ac:chgData name="강남오" userId="S::209324@ms.kmu.ac.kr::a00b3978-0e9c-43f4-a757-7a2abcd99c03" providerId="AD" clId="Web-{A12B71A6-10AE-CD32-1569-95EBF3C83929}" dt="2023-09-13T11:23:37.680" v="624" actId="14100"/>
          <ac:picMkLst>
            <pc:docMk/>
            <pc:sldMk cId="3110943960" sldId="271"/>
            <ac:picMk id="7" creationId="{0E9C2579-EF84-7E5D-0FF1-4E849DE42B3B}"/>
          </ac:picMkLst>
        </pc:picChg>
        <pc:picChg chg="add mod">
          <ac:chgData name="강남오" userId="S::209324@ms.kmu.ac.kr::a00b3978-0e9c-43f4-a757-7a2abcd99c03" providerId="AD" clId="Web-{A12B71A6-10AE-CD32-1569-95EBF3C83929}" dt="2023-09-13T11:24:46.841" v="631" actId="14100"/>
          <ac:picMkLst>
            <pc:docMk/>
            <pc:sldMk cId="3110943960" sldId="271"/>
            <ac:picMk id="8" creationId="{F5868562-23E7-6D21-F72A-CEABE88D2B4E}"/>
          </ac:picMkLst>
        </pc:picChg>
      </pc:sldChg>
      <pc:sldChg chg="addSp modSp">
        <pc:chgData name="강남오" userId="S::209324@ms.kmu.ac.kr::a00b3978-0e9c-43f4-a757-7a2abcd99c03" providerId="AD" clId="Web-{A12B71A6-10AE-CD32-1569-95EBF3C83929}" dt="2023-09-13T12:06:00.852" v="844" actId="20577"/>
        <pc:sldMkLst>
          <pc:docMk/>
          <pc:sldMk cId="4204712650" sldId="272"/>
        </pc:sldMkLst>
        <pc:spChg chg="mod">
          <ac:chgData name="강남오" userId="S::209324@ms.kmu.ac.kr::a00b3978-0e9c-43f4-a757-7a2abcd99c03" providerId="AD" clId="Web-{A12B71A6-10AE-CD32-1569-95EBF3C83929}" dt="2023-09-13T11:49:55.230" v="765" actId="20577"/>
          <ac:spMkLst>
            <pc:docMk/>
            <pc:sldMk cId="4204712650" sldId="272"/>
            <ac:spMk id="2" creationId="{69962AD9-0EE6-1C5C-D3C9-9B4CD890F79B}"/>
          </ac:spMkLst>
        </pc:spChg>
        <pc:spChg chg="mod">
          <ac:chgData name="강남오" userId="S::209324@ms.kmu.ac.kr::a00b3978-0e9c-43f4-a757-7a2abcd99c03" providerId="AD" clId="Web-{A12B71A6-10AE-CD32-1569-95EBF3C83929}" dt="2023-09-13T11:52:53.241" v="818" actId="20577"/>
          <ac:spMkLst>
            <pc:docMk/>
            <pc:sldMk cId="4204712650" sldId="272"/>
            <ac:spMk id="3" creationId="{63719C83-8047-8015-7BC2-FF67142BA68E}"/>
          </ac:spMkLst>
        </pc:spChg>
        <pc:spChg chg="add mod">
          <ac:chgData name="강남오" userId="S::209324@ms.kmu.ac.kr::a00b3978-0e9c-43f4-a757-7a2abcd99c03" providerId="AD" clId="Web-{A12B71A6-10AE-CD32-1569-95EBF3C83929}" dt="2023-09-13T12:00:40.395" v="827" actId="1076"/>
          <ac:spMkLst>
            <pc:docMk/>
            <pc:sldMk cId="4204712650" sldId="272"/>
            <ac:spMk id="5" creationId="{B9A97617-0574-0DAE-48D8-CDF412562A36}"/>
          </ac:spMkLst>
        </pc:spChg>
        <pc:spChg chg="add mod">
          <ac:chgData name="강남오" userId="S::209324@ms.kmu.ac.kr::a00b3978-0e9c-43f4-a757-7a2abcd99c03" providerId="AD" clId="Web-{A12B71A6-10AE-CD32-1569-95EBF3C83929}" dt="2023-09-13T12:03:06.154" v="835" actId="20577"/>
          <ac:spMkLst>
            <pc:docMk/>
            <pc:sldMk cId="4204712650" sldId="272"/>
            <ac:spMk id="7" creationId="{3F56F2E0-5C92-452E-5065-CB829A69F76A}"/>
          </ac:spMkLst>
        </pc:spChg>
        <pc:spChg chg="add mod">
          <ac:chgData name="강남오" userId="S::209324@ms.kmu.ac.kr::a00b3978-0e9c-43f4-a757-7a2abcd99c03" providerId="AD" clId="Web-{A12B71A6-10AE-CD32-1569-95EBF3C83929}" dt="2023-09-13T12:06:00.852" v="844" actId="20577"/>
          <ac:spMkLst>
            <pc:docMk/>
            <pc:sldMk cId="4204712650" sldId="272"/>
            <ac:spMk id="9" creationId="{AE15EB05-E7A9-8799-D688-86BCC486318D}"/>
          </ac:spMkLst>
        </pc:spChg>
        <pc:picChg chg="add mod">
          <ac:chgData name="강남오" userId="S::209324@ms.kmu.ac.kr::a00b3978-0e9c-43f4-a757-7a2abcd99c03" providerId="AD" clId="Web-{A12B71A6-10AE-CD32-1569-95EBF3C83929}" dt="2023-09-13T11:59:50.283" v="822" actId="1076"/>
          <ac:picMkLst>
            <pc:docMk/>
            <pc:sldMk cId="4204712650" sldId="272"/>
            <ac:picMk id="4" creationId="{5C28E723-8D4D-4877-C893-603C78498C30}"/>
          </ac:picMkLst>
        </pc:picChg>
        <pc:picChg chg="add mod">
          <ac:chgData name="강남오" userId="S::209324@ms.kmu.ac.kr::a00b3978-0e9c-43f4-a757-7a2abcd99c03" providerId="AD" clId="Web-{A12B71A6-10AE-CD32-1569-95EBF3C83929}" dt="2023-09-13T12:03:13.889" v="837" actId="1076"/>
          <ac:picMkLst>
            <pc:docMk/>
            <pc:sldMk cId="4204712650" sldId="272"/>
            <ac:picMk id="6" creationId="{6A057D9C-2F3F-E747-B961-280ACDCD95F3}"/>
          </ac:picMkLst>
        </pc:picChg>
        <pc:picChg chg="add mod">
          <ac:chgData name="강남오" userId="S::209324@ms.kmu.ac.kr::a00b3978-0e9c-43f4-a757-7a2abcd99c03" providerId="AD" clId="Web-{A12B71A6-10AE-CD32-1569-95EBF3C83929}" dt="2023-09-13T12:05:37.320" v="840" actId="14100"/>
          <ac:picMkLst>
            <pc:docMk/>
            <pc:sldMk cId="4204712650" sldId="272"/>
            <ac:picMk id="8" creationId="{F6A9508D-4162-D146-7D17-E6A2A2A22C03}"/>
          </ac:picMkLst>
        </pc:picChg>
      </pc:sldChg>
      <pc:sldChg chg="del">
        <pc:chgData name="강남오" userId="S::209324@ms.kmu.ac.kr::a00b3978-0e9c-43f4-a757-7a2abcd99c03" providerId="AD" clId="Web-{A12B71A6-10AE-CD32-1569-95EBF3C83929}" dt="2023-09-13T12:17:22.144" v="1008"/>
        <pc:sldMkLst>
          <pc:docMk/>
          <pc:sldMk cId="233348830" sldId="273"/>
        </pc:sldMkLst>
      </pc:sldChg>
      <pc:sldChg chg="del">
        <pc:chgData name="강남오" userId="S::209324@ms.kmu.ac.kr::a00b3978-0e9c-43f4-a757-7a2abcd99c03" providerId="AD" clId="Web-{A12B71A6-10AE-CD32-1569-95EBF3C83929}" dt="2023-09-13T12:17:25.144" v="1009"/>
        <pc:sldMkLst>
          <pc:docMk/>
          <pc:sldMk cId="3811553771" sldId="274"/>
        </pc:sldMkLst>
      </pc:sldChg>
      <pc:sldChg chg="del">
        <pc:chgData name="강남오" userId="S::209324@ms.kmu.ac.kr::a00b3978-0e9c-43f4-a757-7a2abcd99c03" providerId="AD" clId="Web-{A12B71A6-10AE-CD32-1569-95EBF3C83929}" dt="2023-09-13T10:56:40.548" v="287"/>
        <pc:sldMkLst>
          <pc:docMk/>
          <pc:sldMk cId="4044552518" sldId="275"/>
        </pc:sldMkLst>
      </pc:sldChg>
      <pc:sldChg chg="ord">
        <pc:chgData name="강남오" userId="S::209324@ms.kmu.ac.kr::a00b3978-0e9c-43f4-a757-7a2abcd99c03" providerId="AD" clId="Web-{A12B71A6-10AE-CD32-1569-95EBF3C83929}" dt="2023-09-13T10:52:39.846" v="213"/>
        <pc:sldMkLst>
          <pc:docMk/>
          <pc:sldMk cId="1787737746" sldId="276"/>
        </pc:sldMkLst>
      </pc:sldChg>
      <pc:sldChg chg="modSp add replId">
        <pc:chgData name="강남오" userId="S::209324@ms.kmu.ac.kr::a00b3978-0e9c-43f4-a757-7a2abcd99c03" providerId="AD" clId="Web-{A12B71A6-10AE-CD32-1569-95EBF3C83929}" dt="2023-09-13T10:52:37.173" v="212" actId="20577"/>
        <pc:sldMkLst>
          <pc:docMk/>
          <pc:sldMk cId="709798685" sldId="277"/>
        </pc:sldMkLst>
        <pc:spChg chg="mod">
          <ac:chgData name="강남오" userId="S::209324@ms.kmu.ac.kr::a00b3978-0e9c-43f4-a757-7a2abcd99c03" providerId="AD" clId="Web-{A12B71A6-10AE-CD32-1569-95EBF3C83929}" dt="2023-09-13T10:50:12.196" v="182" actId="20577"/>
          <ac:spMkLst>
            <pc:docMk/>
            <pc:sldMk cId="709798685" sldId="277"/>
            <ac:spMk id="2" creationId="{E5A46E1F-232B-4AE5-8F90-F5CCFE998EE4}"/>
          </ac:spMkLst>
        </pc:spChg>
        <pc:spChg chg="mod">
          <ac:chgData name="강남오" userId="S::209324@ms.kmu.ac.kr::a00b3978-0e9c-43f4-a757-7a2abcd99c03" providerId="AD" clId="Web-{A12B71A6-10AE-CD32-1569-95EBF3C83929}" dt="2023-09-13T10:52:37.173" v="212" actId="20577"/>
          <ac:spMkLst>
            <pc:docMk/>
            <pc:sldMk cId="709798685" sldId="277"/>
            <ac:spMk id="3" creationId="{44D97864-9BA2-49D6-9869-2DBF4ABF33ED}"/>
          </ac:spMkLst>
        </pc:spChg>
      </pc:sldChg>
      <pc:sldChg chg="modSp add ord replId">
        <pc:chgData name="강남오" userId="S::209324@ms.kmu.ac.kr::a00b3978-0e9c-43f4-a757-7a2abcd99c03" providerId="AD" clId="Web-{A12B71A6-10AE-CD32-1569-95EBF3C83929}" dt="2023-09-13T11:20:57.186" v="590" actId="20577"/>
        <pc:sldMkLst>
          <pc:docMk/>
          <pc:sldMk cId="2766596906" sldId="278"/>
        </pc:sldMkLst>
        <pc:spChg chg="mod">
          <ac:chgData name="강남오" userId="S::209324@ms.kmu.ac.kr::a00b3978-0e9c-43f4-a757-7a2abcd99c03" providerId="AD" clId="Web-{A12B71A6-10AE-CD32-1569-95EBF3C83929}" dt="2023-09-13T11:06:13.256" v="379" actId="20577"/>
          <ac:spMkLst>
            <pc:docMk/>
            <pc:sldMk cId="2766596906" sldId="278"/>
            <ac:spMk id="2" creationId="{47A8C5B9-3BE2-416A-A99E-3B837D090723}"/>
          </ac:spMkLst>
        </pc:spChg>
        <pc:spChg chg="mod">
          <ac:chgData name="강남오" userId="S::209324@ms.kmu.ac.kr::a00b3978-0e9c-43f4-a757-7a2abcd99c03" providerId="AD" clId="Web-{A12B71A6-10AE-CD32-1569-95EBF3C83929}" dt="2023-09-13T11:20:57.186" v="590" actId="20577"/>
          <ac:spMkLst>
            <pc:docMk/>
            <pc:sldMk cId="2766596906" sldId="278"/>
            <ac:spMk id="3" creationId="{80B38182-7548-DC5D-D641-B554F9ECB957}"/>
          </ac:spMkLst>
        </pc:spChg>
      </pc:sldChg>
      <pc:sldChg chg="addSp modSp add replId">
        <pc:chgData name="강남오" userId="S::209324@ms.kmu.ac.kr::a00b3978-0e9c-43f4-a757-7a2abcd99c03" providerId="AD" clId="Web-{A12B71A6-10AE-CD32-1569-95EBF3C83929}" dt="2023-09-13T11:48:47.992" v="736" actId="14100"/>
        <pc:sldMkLst>
          <pc:docMk/>
          <pc:sldMk cId="2218357791" sldId="279"/>
        </pc:sldMkLst>
        <pc:spChg chg="mod">
          <ac:chgData name="강남오" userId="S::209324@ms.kmu.ac.kr::a00b3978-0e9c-43f4-a757-7a2abcd99c03" providerId="AD" clId="Web-{A12B71A6-10AE-CD32-1569-95EBF3C83929}" dt="2023-09-13T11:47:42.316" v="729" actId="20577"/>
          <ac:spMkLst>
            <pc:docMk/>
            <pc:sldMk cId="2218357791" sldId="279"/>
            <ac:spMk id="3" creationId="{80B38182-7548-DC5D-D641-B554F9ECB957}"/>
          </ac:spMkLst>
        </pc:spChg>
        <pc:picChg chg="add mod">
          <ac:chgData name="강남오" userId="S::209324@ms.kmu.ac.kr::a00b3978-0e9c-43f4-a757-7a2abcd99c03" providerId="AD" clId="Web-{A12B71A6-10AE-CD32-1569-95EBF3C83929}" dt="2023-09-13T11:48:47.992" v="736" actId="14100"/>
          <ac:picMkLst>
            <pc:docMk/>
            <pc:sldMk cId="2218357791" sldId="279"/>
            <ac:picMk id="4" creationId="{DCA91B39-8346-6B54-3799-4DB928E017B0}"/>
          </ac:picMkLst>
        </pc:picChg>
        <pc:picChg chg="add mod">
          <ac:chgData name="강남오" userId="S::209324@ms.kmu.ac.kr::a00b3978-0e9c-43f4-a757-7a2abcd99c03" providerId="AD" clId="Web-{A12B71A6-10AE-CD32-1569-95EBF3C83929}" dt="2023-09-13T11:48:44.226" v="735" actId="1076"/>
          <ac:picMkLst>
            <pc:docMk/>
            <pc:sldMk cId="2218357791" sldId="279"/>
            <ac:picMk id="5" creationId="{39CB0A72-2A9F-6E2C-9949-3B67CA3D2762}"/>
          </ac:picMkLst>
        </pc:picChg>
      </pc:sldChg>
      <pc:sldChg chg="add replId">
        <pc:chgData name="강남오" userId="S::209324@ms.kmu.ac.kr::a00b3978-0e9c-43f4-a757-7a2abcd99c03" providerId="AD" clId="Web-{A12B71A6-10AE-CD32-1569-95EBF3C83929}" dt="2023-09-13T11:49:05.634" v="737"/>
        <pc:sldMkLst>
          <pc:docMk/>
          <pc:sldMk cId="3022755219" sldId="280"/>
        </pc:sldMkLst>
      </pc:sldChg>
      <pc:sldChg chg="delSp modSp add replId">
        <pc:chgData name="강남오" userId="S::209324@ms.kmu.ac.kr::a00b3978-0e9c-43f4-a757-7a2abcd99c03" providerId="AD" clId="Web-{A12B71A6-10AE-CD32-1569-95EBF3C83929}" dt="2023-09-13T12:17:15.300" v="1007" actId="20577"/>
        <pc:sldMkLst>
          <pc:docMk/>
          <pc:sldMk cId="2260864849" sldId="281"/>
        </pc:sldMkLst>
        <pc:spChg chg="mod">
          <ac:chgData name="강남오" userId="S::209324@ms.kmu.ac.kr::a00b3978-0e9c-43f4-a757-7a2abcd99c03" providerId="AD" clId="Web-{A12B71A6-10AE-CD32-1569-95EBF3C83929}" dt="2023-09-13T12:17:15.300" v="1007" actId="20577"/>
          <ac:spMkLst>
            <pc:docMk/>
            <pc:sldMk cId="2260864849" sldId="281"/>
            <ac:spMk id="3" creationId="{63719C83-8047-8015-7BC2-FF67142BA68E}"/>
          </ac:spMkLst>
        </pc:spChg>
        <pc:spChg chg="del">
          <ac:chgData name="강남오" userId="S::209324@ms.kmu.ac.kr::a00b3978-0e9c-43f4-a757-7a2abcd99c03" providerId="AD" clId="Web-{A12B71A6-10AE-CD32-1569-95EBF3C83929}" dt="2023-09-13T12:07:21.592" v="851"/>
          <ac:spMkLst>
            <pc:docMk/>
            <pc:sldMk cId="2260864849" sldId="281"/>
            <ac:spMk id="5" creationId="{B9A97617-0574-0DAE-48D8-CDF412562A36}"/>
          </ac:spMkLst>
        </pc:spChg>
        <pc:spChg chg="del">
          <ac:chgData name="강남오" userId="S::209324@ms.kmu.ac.kr::a00b3978-0e9c-43f4-a757-7a2abcd99c03" providerId="AD" clId="Web-{A12B71A6-10AE-CD32-1569-95EBF3C83929}" dt="2023-09-13T12:07:21.592" v="850"/>
          <ac:spMkLst>
            <pc:docMk/>
            <pc:sldMk cId="2260864849" sldId="281"/>
            <ac:spMk id="7" creationId="{3F56F2E0-5C92-452E-5065-CB829A69F76A}"/>
          </ac:spMkLst>
        </pc:spChg>
        <pc:spChg chg="del">
          <ac:chgData name="강남오" userId="S::209324@ms.kmu.ac.kr::a00b3978-0e9c-43f4-a757-7a2abcd99c03" providerId="AD" clId="Web-{A12B71A6-10AE-CD32-1569-95EBF3C83929}" dt="2023-09-13T12:07:21.592" v="849"/>
          <ac:spMkLst>
            <pc:docMk/>
            <pc:sldMk cId="2260864849" sldId="281"/>
            <ac:spMk id="9" creationId="{AE15EB05-E7A9-8799-D688-86BCC486318D}"/>
          </ac:spMkLst>
        </pc:spChg>
        <pc:picChg chg="del">
          <ac:chgData name="강남오" userId="S::209324@ms.kmu.ac.kr::a00b3978-0e9c-43f4-a757-7a2abcd99c03" providerId="AD" clId="Web-{A12B71A6-10AE-CD32-1569-95EBF3C83929}" dt="2023-09-13T12:07:11.513" v="846"/>
          <ac:picMkLst>
            <pc:docMk/>
            <pc:sldMk cId="2260864849" sldId="281"/>
            <ac:picMk id="4" creationId="{5C28E723-8D4D-4877-C893-603C78498C30}"/>
          </ac:picMkLst>
        </pc:picChg>
        <pc:picChg chg="del">
          <ac:chgData name="강남오" userId="S::209324@ms.kmu.ac.kr::a00b3978-0e9c-43f4-a757-7a2abcd99c03" providerId="AD" clId="Web-{A12B71A6-10AE-CD32-1569-95EBF3C83929}" dt="2023-09-13T12:07:15.779" v="848"/>
          <ac:picMkLst>
            <pc:docMk/>
            <pc:sldMk cId="2260864849" sldId="281"/>
            <ac:picMk id="6" creationId="{6A057D9C-2F3F-E747-B961-280ACDCD95F3}"/>
          </ac:picMkLst>
        </pc:picChg>
        <pc:picChg chg="del">
          <ac:chgData name="강남오" userId="S::209324@ms.kmu.ac.kr::a00b3978-0e9c-43f4-a757-7a2abcd99c03" providerId="AD" clId="Web-{A12B71A6-10AE-CD32-1569-95EBF3C83929}" dt="2023-09-13T12:07:13.685" v="847"/>
          <ac:picMkLst>
            <pc:docMk/>
            <pc:sldMk cId="2260864849" sldId="281"/>
            <ac:picMk id="8" creationId="{F6A9508D-4162-D146-7D17-E6A2A2A22C03}"/>
          </ac:picMkLst>
        </pc:picChg>
      </pc:sldChg>
    </pc:docChg>
  </pc:docChgLst>
  <pc:docChgLst>
    <pc:chgData name="강남오" userId="S::209324@ms.kmu.ac.kr::a00b3978-0e9c-43f4-a757-7a2abcd99c03" providerId="AD" clId="Web-{6A51932C-B20A-5D30-8747-0BCD19DC62A1}"/>
    <pc:docChg chg="addSld modSld">
      <pc:chgData name="강남오" userId="S::209324@ms.kmu.ac.kr::a00b3978-0e9c-43f4-a757-7a2abcd99c03" providerId="AD" clId="Web-{6A51932C-B20A-5D30-8747-0BCD19DC62A1}" dt="2023-10-11T09:54:45.873" v="6" actId="20577"/>
      <pc:docMkLst>
        <pc:docMk/>
      </pc:docMkLst>
      <pc:sldChg chg="modSp">
        <pc:chgData name="강남오" userId="S::209324@ms.kmu.ac.kr::a00b3978-0e9c-43f4-a757-7a2abcd99c03" providerId="AD" clId="Web-{6A51932C-B20A-5D30-8747-0BCD19DC62A1}" dt="2023-10-11T09:54:20.590" v="1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6A51932C-B20A-5D30-8747-0BCD19DC62A1}" dt="2023-10-11T09:54:20.590" v="1" actId="20577"/>
          <ac:spMkLst>
            <pc:docMk/>
            <pc:sldMk cId="1701211024" sldId="256"/>
            <ac:spMk id="2" creationId="{5DA39010-0DEF-4137-B4E3-BA686A0878C9}"/>
          </ac:spMkLst>
        </pc:spChg>
      </pc:sldChg>
      <pc:sldChg chg="modSp add">
        <pc:chgData name="강남오" userId="S::209324@ms.kmu.ac.kr::a00b3978-0e9c-43f4-a757-7a2abcd99c03" providerId="AD" clId="Web-{6A51932C-B20A-5D30-8747-0BCD19DC62A1}" dt="2023-10-11T09:54:45.873" v="6" actId="20577"/>
        <pc:sldMkLst>
          <pc:docMk/>
          <pc:sldMk cId="2713115119" sldId="293"/>
        </pc:sldMkLst>
        <pc:spChg chg="mod">
          <ac:chgData name="강남오" userId="S::209324@ms.kmu.ac.kr::a00b3978-0e9c-43f4-a757-7a2abcd99c03" providerId="AD" clId="Web-{6A51932C-B20A-5D30-8747-0BCD19DC62A1}" dt="2023-10-11T09:54:45.873" v="6" actId="20577"/>
          <ac:spMkLst>
            <pc:docMk/>
            <pc:sldMk cId="2713115119" sldId="293"/>
            <ac:spMk id="2" creationId="{8E6F23F3-ECCA-D507-C3D1-B8B1B5440055}"/>
          </ac:spMkLst>
        </pc:spChg>
      </pc:sldChg>
      <pc:sldChg chg="modSp add">
        <pc:chgData name="강남오" userId="S::209324@ms.kmu.ac.kr::a00b3978-0e9c-43f4-a757-7a2abcd99c03" providerId="AD" clId="Web-{6A51932C-B20A-5D30-8747-0BCD19DC62A1}" dt="2023-10-11T09:54:41.419" v="5" actId="20577"/>
        <pc:sldMkLst>
          <pc:docMk/>
          <pc:sldMk cId="288460503" sldId="294"/>
        </pc:sldMkLst>
        <pc:spChg chg="mod">
          <ac:chgData name="강남오" userId="S::209324@ms.kmu.ac.kr::a00b3978-0e9c-43f4-a757-7a2abcd99c03" providerId="AD" clId="Web-{6A51932C-B20A-5D30-8747-0BCD19DC62A1}" dt="2023-10-11T09:54:41.419" v="5" actId="20577"/>
          <ac:spMkLst>
            <pc:docMk/>
            <pc:sldMk cId="288460503" sldId="294"/>
            <ac:spMk id="2" creationId="{8E6F23F3-ECCA-D507-C3D1-B8B1B5440055}"/>
          </ac:spMkLst>
        </pc:spChg>
      </pc:sldChg>
    </pc:docChg>
  </pc:docChgLst>
  <pc:docChgLst>
    <pc:chgData name="강남오" userId="S::209324@ms.kmu.ac.kr::a00b3978-0e9c-43f4-a757-7a2abcd99c03" providerId="AD" clId="Web-{9AB2F157-7F07-6C6B-AAEF-20BFF3B30EAA}"/>
    <pc:docChg chg="addSld delSld modSld sldOrd">
      <pc:chgData name="강남오" userId="S::209324@ms.kmu.ac.kr::a00b3978-0e9c-43f4-a757-7a2abcd99c03" providerId="AD" clId="Web-{9AB2F157-7F07-6C6B-AAEF-20BFF3B30EAA}" dt="2023-08-11T08:36:42.656" v="1967" actId="20577"/>
      <pc:docMkLst>
        <pc:docMk/>
      </pc:docMkLst>
      <pc:sldChg chg="del">
        <pc:chgData name="강남오" userId="S::209324@ms.kmu.ac.kr::a00b3978-0e9c-43f4-a757-7a2abcd99c03" providerId="AD" clId="Web-{9AB2F157-7F07-6C6B-AAEF-20BFF3B30EAA}" dt="2023-08-11T07:51:12.823" v="749"/>
        <pc:sldMkLst>
          <pc:docMk/>
          <pc:sldMk cId="2768123548" sldId="260"/>
        </pc:sldMkLst>
      </pc:sldChg>
      <pc:sldChg chg="modSp">
        <pc:chgData name="강남오" userId="S::209324@ms.kmu.ac.kr::a00b3978-0e9c-43f4-a757-7a2abcd99c03" providerId="AD" clId="Web-{9AB2F157-7F07-6C6B-AAEF-20BFF3B30EAA}" dt="2023-08-11T07:19:07.236" v="347" actId="20577"/>
        <pc:sldMkLst>
          <pc:docMk/>
          <pc:sldMk cId="112566326" sldId="261"/>
        </pc:sldMkLst>
        <pc:spChg chg="mod">
          <ac:chgData name="강남오" userId="S::209324@ms.kmu.ac.kr::a00b3978-0e9c-43f4-a757-7a2abcd99c03" providerId="AD" clId="Web-{9AB2F157-7F07-6C6B-AAEF-20BFF3B30EAA}" dt="2023-08-11T04:54:51.676" v="13" actId="20577"/>
          <ac:spMkLst>
            <pc:docMk/>
            <pc:sldMk cId="112566326" sldId="261"/>
            <ac:spMk id="2" creationId="{E5A46E1F-232B-4AE5-8F90-F5CCFE998EE4}"/>
          </ac:spMkLst>
        </pc:spChg>
        <pc:spChg chg="mod">
          <ac:chgData name="강남오" userId="S::209324@ms.kmu.ac.kr::a00b3978-0e9c-43f4-a757-7a2abcd99c03" providerId="AD" clId="Web-{9AB2F157-7F07-6C6B-AAEF-20BFF3B30EAA}" dt="2023-08-11T07:19:07.236" v="347" actId="20577"/>
          <ac:spMkLst>
            <pc:docMk/>
            <pc:sldMk cId="112566326" sldId="261"/>
            <ac:spMk id="3" creationId="{44D97864-9BA2-49D6-9869-2DBF4ABF33ED}"/>
          </ac:spMkLst>
        </pc:spChg>
      </pc:sldChg>
      <pc:sldChg chg="modSp">
        <pc:chgData name="강남오" userId="S::209324@ms.kmu.ac.kr::a00b3978-0e9c-43f4-a757-7a2abcd99c03" providerId="AD" clId="Web-{9AB2F157-7F07-6C6B-AAEF-20BFF3B30EAA}" dt="2023-08-11T07:40:32.294" v="533" actId="20577"/>
        <pc:sldMkLst>
          <pc:docMk/>
          <pc:sldMk cId="3608672045" sldId="262"/>
        </pc:sldMkLst>
        <pc:spChg chg="mod">
          <ac:chgData name="강남오" userId="S::209324@ms.kmu.ac.kr::a00b3978-0e9c-43f4-a757-7a2abcd99c03" providerId="AD" clId="Web-{9AB2F157-7F07-6C6B-AAEF-20BFF3B30EAA}" dt="2023-08-11T04:58:31.793" v="184" actId="20577"/>
          <ac:spMkLst>
            <pc:docMk/>
            <pc:sldMk cId="3608672045" sldId="262"/>
            <ac:spMk id="2" creationId="{50CFCF9B-B4CC-48BB-9C2E-14F93AF8514B}"/>
          </ac:spMkLst>
        </pc:spChg>
        <pc:spChg chg="mod">
          <ac:chgData name="강남오" userId="S::209324@ms.kmu.ac.kr::a00b3978-0e9c-43f4-a757-7a2abcd99c03" providerId="AD" clId="Web-{9AB2F157-7F07-6C6B-AAEF-20BFF3B30EAA}" dt="2023-08-11T07:40:32.294" v="533" actId="20577"/>
          <ac:spMkLst>
            <pc:docMk/>
            <pc:sldMk cId="3608672045" sldId="262"/>
            <ac:spMk id="3" creationId="{017F2965-A41D-4693-A3C2-A98A56160952}"/>
          </ac:spMkLst>
        </pc:spChg>
      </pc:sldChg>
      <pc:sldChg chg="modSp">
        <pc:chgData name="강남오" userId="S::209324@ms.kmu.ac.kr::a00b3978-0e9c-43f4-a757-7a2abcd99c03" providerId="AD" clId="Web-{9AB2F157-7F07-6C6B-AAEF-20BFF3B30EAA}" dt="2023-08-11T07:51:07.010" v="748" actId="20577"/>
        <pc:sldMkLst>
          <pc:docMk/>
          <pc:sldMk cId="1004563976" sldId="263"/>
        </pc:sldMkLst>
        <pc:spChg chg="mod">
          <ac:chgData name="강남오" userId="S::209324@ms.kmu.ac.kr::a00b3978-0e9c-43f4-a757-7a2abcd99c03" providerId="AD" clId="Web-{9AB2F157-7F07-6C6B-AAEF-20BFF3B30EAA}" dt="2023-08-11T05:00:13.045" v="275" actId="20577"/>
          <ac:spMkLst>
            <pc:docMk/>
            <pc:sldMk cId="1004563976" sldId="263"/>
            <ac:spMk id="2" creationId="{50CFCF9B-B4CC-48BB-9C2E-14F93AF8514B}"/>
          </ac:spMkLst>
        </pc:spChg>
        <pc:spChg chg="mod">
          <ac:chgData name="강남오" userId="S::209324@ms.kmu.ac.kr::a00b3978-0e9c-43f4-a757-7a2abcd99c03" providerId="AD" clId="Web-{9AB2F157-7F07-6C6B-AAEF-20BFF3B30EAA}" dt="2023-08-11T07:51:07.010" v="748" actId="20577"/>
          <ac:spMkLst>
            <pc:docMk/>
            <pc:sldMk cId="1004563976" sldId="263"/>
            <ac:spMk id="3" creationId="{017F2965-A41D-4693-A3C2-A98A56160952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7:36:13.620" v="442" actId="20577"/>
        <pc:sldMkLst>
          <pc:docMk/>
          <pc:sldMk cId="3042789477" sldId="264"/>
        </pc:sldMkLst>
        <pc:spChg chg="mod">
          <ac:chgData name="강남오" userId="S::209324@ms.kmu.ac.kr::a00b3978-0e9c-43f4-a757-7a2abcd99c03" providerId="AD" clId="Web-{9AB2F157-7F07-6C6B-AAEF-20BFF3B30EAA}" dt="2023-08-11T07:36:13.620" v="442" actId="20577"/>
          <ac:spMkLst>
            <pc:docMk/>
            <pc:sldMk cId="3042789477" sldId="264"/>
            <ac:spMk id="3" creationId="{44D97864-9BA2-49D6-9869-2DBF4ABF33ED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7:45:38.487" v="655" actId="20577"/>
        <pc:sldMkLst>
          <pc:docMk/>
          <pc:sldMk cId="1814397693" sldId="265"/>
        </pc:sldMkLst>
        <pc:spChg chg="mod">
          <ac:chgData name="강남오" userId="S::209324@ms.kmu.ac.kr::a00b3978-0e9c-43f4-a757-7a2abcd99c03" providerId="AD" clId="Web-{9AB2F157-7F07-6C6B-AAEF-20BFF3B30EAA}" dt="2023-08-11T07:45:38.487" v="655" actId="20577"/>
          <ac:spMkLst>
            <pc:docMk/>
            <pc:sldMk cId="1814397693" sldId="265"/>
            <ac:spMk id="3" creationId="{017F2965-A41D-4693-A3C2-A98A56160952}"/>
          </ac:spMkLst>
        </pc:spChg>
      </pc:sldChg>
      <pc:sldChg chg="modSp add ord replId">
        <pc:chgData name="강남오" userId="S::209324@ms.kmu.ac.kr::a00b3978-0e9c-43f4-a757-7a2abcd99c03" providerId="AD" clId="Web-{9AB2F157-7F07-6C6B-AAEF-20BFF3B30EAA}" dt="2023-08-11T07:44:22.545" v="622"/>
        <pc:sldMkLst>
          <pc:docMk/>
          <pc:sldMk cId="2646459518" sldId="266"/>
        </pc:sldMkLst>
        <pc:spChg chg="mod">
          <ac:chgData name="강남오" userId="S::209324@ms.kmu.ac.kr::a00b3978-0e9c-43f4-a757-7a2abcd99c03" providerId="AD" clId="Web-{9AB2F157-7F07-6C6B-AAEF-20BFF3B30EAA}" dt="2023-08-11T07:44:12.247" v="621" actId="20577"/>
          <ac:spMkLst>
            <pc:docMk/>
            <pc:sldMk cId="2646459518" sldId="266"/>
            <ac:spMk id="3" creationId="{017F2965-A41D-4693-A3C2-A98A56160952}"/>
          </ac:spMkLst>
        </pc:spChg>
      </pc:sldChg>
      <pc:sldChg chg="modSp new">
        <pc:chgData name="강남오" userId="S::209324@ms.kmu.ac.kr::a00b3978-0e9c-43f4-a757-7a2abcd99c03" providerId="AD" clId="Web-{9AB2F157-7F07-6C6B-AAEF-20BFF3B30EAA}" dt="2023-08-11T07:52:39.923" v="794" actId="20577"/>
        <pc:sldMkLst>
          <pc:docMk/>
          <pc:sldMk cId="537388042" sldId="267"/>
        </pc:sldMkLst>
        <pc:spChg chg="mod">
          <ac:chgData name="강남오" userId="S::209324@ms.kmu.ac.kr::a00b3978-0e9c-43f4-a757-7a2abcd99c03" providerId="AD" clId="Web-{9AB2F157-7F07-6C6B-AAEF-20BFF3B30EAA}" dt="2023-08-11T07:51:38.981" v="759" actId="20577"/>
          <ac:spMkLst>
            <pc:docMk/>
            <pc:sldMk cId="537388042" sldId="267"/>
            <ac:spMk id="2" creationId="{3632088B-AD17-7FC0-3730-05A9A53F2680}"/>
          </ac:spMkLst>
        </pc:spChg>
        <pc:spChg chg="mod">
          <ac:chgData name="강남오" userId="S::209324@ms.kmu.ac.kr::a00b3978-0e9c-43f4-a757-7a2abcd99c03" providerId="AD" clId="Web-{9AB2F157-7F07-6C6B-AAEF-20BFF3B30EAA}" dt="2023-08-11T07:52:39.923" v="794" actId="20577"/>
          <ac:spMkLst>
            <pc:docMk/>
            <pc:sldMk cId="537388042" sldId="267"/>
            <ac:spMk id="3" creationId="{4A52A3BA-FFA8-3CA1-F039-F666435B6E8E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8:00:50.614" v="957" actId="20577"/>
        <pc:sldMkLst>
          <pc:docMk/>
          <pc:sldMk cId="24249570" sldId="268"/>
        </pc:sldMkLst>
        <pc:spChg chg="mod">
          <ac:chgData name="강남오" userId="S::209324@ms.kmu.ac.kr::a00b3978-0e9c-43f4-a757-7a2abcd99c03" providerId="AD" clId="Web-{9AB2F157-7F07-6C6B-AAEF-20BFF3B30EAA}" dt="2023-08-11T08:00:50.614" v="957" actId="20577"/>
          <ac:spMkLst>
            <pc:docMk/>
            <pc:sldMk cId="24249570" sldId="268"/>
            <ac:spMk id="3" creationId="{4A52A3BA-FFA8-3CA1-F039-F666435B6E8E}"/>
          </ac:spMkLst>
        </pc:spChg>
      </pc:sldChg>
      <pc:sldChg chg="modSp new del">
        <pc:chgData name="강남오" userId="S::209324@ms.kmu.ac.kr::a00b3978-0e9c-43f4-a757-7a2abcd99c03" providerId="AD" clId="Web-{9AB2F157-7F07-6C6B-AAEF-20BFF3B30EAA}" dt="2023-08-11T07:53:22.598" v="799"/>
        <pc:sldMkLst>
          <pc:docMk/>
          <pc:sldMk cId="3169444185" sldId="268"/>
        </pc:sldMkLst>
        <pc:spChg chg="mod">
          <ac:chgData name="강남오" userId="S::209324@ms.kmu.ac.kr::a00b3978-0e9c-43f4-a757-7a2abcd99c03" providerId="AD" clId="Web-{9AB2F157-7F07-6C6B-AAEF-20BFF3B30EAA}" dt="2023-08-11T07:53:18.098" v="798" actId="20577"/>
          <ac:spMkLst>
            <pc:docMk/>
            <pc:sldMk cId="3169444185" sldId="268"/>
            <ac:spMk id="2" creationId="{E05CC958-66D4-F5BA-A100-7F57CC643F8E}"/>
          </ac:spMkLst>
        </pc:spChg>
      </pc:sldChg>
      <pc:sldChg chg="modSp new">
        <pc:chgData name="강남오" userId="S::209324@ms.kmu.ac.kr::a00b3978-0e9c-43f4-a757-7a2abcd99c03" providerId="AD" clId="Web-{9AB2F157-7F07-6C6B-AAEF-20BFF3B30EAA}" dt="2023-08-11T08:06:31.231" v="1049" actId="20577"/>
        <pc:sldMkLst>
          <pc:docMk/>
          <pc:sldMk cId="1090457627" sldId="269"/>
        </pc:sldMkLst>
        <pc:spChg chg="mod">
          <ac:chgData name="강남오" userId="S::209324@ms.kmu.ac.kr::a00b3978-0e9c-43f4-a757-7a2abcd99c03" providerId="AD" clId="Web-{9AB2F157-7F07-6C6B-AAEF-20BFF3B30EAA}" dt="2023-08-11T08:06:31.231" v="1049" actId="20577"/>
          <ac:spMkLst>
            <pc:docMk/>
            <pc:sldMk cId="1090457627" sldId="269"/>
            <ac:spMk id="3" creationId="{88D076D0-DE72-55EC-92C4-38F59BB02E60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8:08:30.724" v="1182" actId="20577"/>
        <pc:sldMkLst>
          <pc:docMk/>
          <pc:sldMk cId="2887071657" sldId="270"/>
        </pc:sldMkLst>
        <pc:spChg chg="mod">
          <ac:chgData name="강남오" userId="S::209324@ms.kmu.ac.kr::a00b3978-0e9c-43f4-a757-7a2abcd99c03" providerId="AD" clId="Web-{9AB2F157-7F07-6C6B-AAEF-20BFF3B30EAA}" dt="2023-08-11T08:08:30.724" v="1182" actId="20577"/>
          <ac:spMkLst>
            <pc:docMk/>
            <pc:sldMk cId="2887071657" sldId="270"/>
            <ac:spMk id="3" creationId="{88D076D0-DE72-55EC-92C4-38F59BB02E60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8:10:52.452" v="1343" actId="20577"/>
        <pc:sldMkLst>
          <pc:docMk/>
          <pc:sldMk cId="3600306957" sldId="271"/>
        </pc:sldMkLst>
        <pc:spChg chg="mod">
          <ac:chgData name="강남오" userId="S::209324@ms.kmu.ac.kr::a00b3978-0e9c-43f4-a757-7a2abcd99c03" providerId="AD" clId="Web-{9AB2F157-7F07-6C6B-AAEF-20BFF3B30EAA}" dt="2023-08-11T08:08:58.038" v="1243" actId="20577"/>
          <ac:spMkLst>
            <pc:docMk/>
            <pc:sldMk cId="3600306957" sldId="271"/>
            <ac:spMk id="2" creationId="{2FE88E0B-5752-73B5-6D07-40C274BB3D03}"/>
          </ac:spMkLst>
        </pc:spChg>
        <pc:spChg chg="mod">
          <ac:chgData name="강남오" userId="S::209324@ms.kmu.ac.kr::a00b3978-0e9c-43f4-a757-7a2abcd99c03" providerId="AD" clId="Web-{9AB2F157-7F07-6C6B-AAEF-20BFF3B30EAA}" dt="2023-08-11T08:10:52.452" v="1343" actId="20577"/>
          <ac:spMkLst>
            <pc:docMk/>
            <pc:sldMk cId="3600306957" sldId="271"/>
            <ac:spMk id="3" creationId="{88D076D0-DE72-55EC-92C4-38F59BB02E60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8:13:58.356" v="1433" actId="20577"/>
        <pc:sldMkLst>
          <pc:docMk/>
          <pc:sldMk cId="3651496767" sldId="272"/>
        </pc:sldMkLst>
        <pc:spChg chg="mod">
          <ac:chgData name="강남오" userId="S::209324@ms.kmu.ac.kr::a00b3978-0e9c-43f4-a757-7a2abcd99c03" providerId="AD" clId="Web-{9AB2F157-7F07-6C6B-AAEF-20BFF3B30EAA}" dt="2023-08-11T08:13:58.356" v="1433" actId="20577"/>
          <ac:spMkLst>
            <pc:docMk/>
            <pc:sldMk cId="3651496767" sldId="272"/>
            <ac:spMk id="3" creationId="{88D076D0-DE72-55EC-92C4-38F59BB02E60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8:17:48.124" v="1584" actId="20577"/>
        <pc:sldMkLst>
          <pc:docMk/>
          <pc:sldMk cId="3085364947" sldId="273"/>
        </pc:sldMkLst>
        <pc:spChg chg="mod">
          <ac:chgData name="강남오" userId="S::209324@ms.kmu.ac.kr::a00b3978-0e9c-43f4-a757-7a2abcd99c03" providerId="AD" clId="Web-{9AB2F157-7F07-6C6B-AAEF-20BFF3B30EAA}" dt="2023-08-11T08:17:48.124" v="1584" actId="20577"/>
          <ac:spMkLst>
            <pc:docMk/>
            <pc:sldMk cId="3085364947" sldId="273"/>
            <ac:spMk id="3" creationId="{88D076D0-DE72-55EC-92C4-38F59BB02E60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8:20:35.730" v="1623" actId="20577"/>
        <pc:sldMkLst>
          <pc:docMk/>
          <pc:sldMk cId="4120803952" sldId="274"/>
        </pc:sldMkLst>
        <pc:spChg chg="mod">
          <ac:chgData name="강남오" userId="S::209324@ms.kmu.ac.kr::a00b3978-0e9c-43f4-a757-7a2abcd99c03" providerId="AD" clId="Web-{9AB2F157-7F07-6C6B-AAEF-20BFF3B30EAA}" dt="2023-08-11T08:18:03.860" v="1588" actId="20577"/>
          <ac:spMkLst>
            <pc:docMk/>
            <pc:sldMk cId="4120803952" sldId="274"/>
            <ac:spMk id="2" creationId="{2FE88E0B-5752-73B5-6D07-40C274BB3D03}"/>
          </ac:spMkLst>
        </pc:spChg>
        <pc:spChg chg="mod">
          <ac:chgData name="강남오" userId="S::209324@ms.kmu.ac.kr::a00b3978-0e9c-43f4-a757-7a2abcd99c03" providerId="AD" clId="Web-{9AB2F157-7F07-6C6B-AAEF-20BFF3B30EAA}" dt="2023-08-11T08:20:35.730" v="1623" actId="20577"/>
          <ac:spMkLst>
            <pc:docMk/>
            <pc:sldMk cId="4120803952" sldId="274"/>
            <ac:spMk id="3" creationId="{88D076D0-DE72-55EC-92C4-38F59BB02E60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8:22:44.489" v="1693" actId="20577"/>
        <pc:sldMkLst>
          <pc:docMk/>
          <pc:sldMk cId="292825887" sldId="275"/>
        </pc:sldMkLst>
        <pc:spChg chg="mod">
          <ac:chgData name="강남오" userId="S::209324@ms.kmu.ac.kr::a00b3978-0e9c-43f4-a757-7a2abcd99c03" providerId="AD" clId="Web-{9AB2F157-7F07-6C6B-AAEF-20BFF3B30EAA}" dt="2023-08-11T08:22:44.489" v="1693" actId="20577"/>
          <ac:spMkLst>
            <pc:docMk/>
            <pc:sldMk cId="292825887" sldId="275"/>
            <ac:spMk id="3" creationId="{88D076D0-DE72-55EC-92C4-38F59BB02E60}"/>
          </ac:spMkLst>
        </pc:spChg>
      </pc:sldChg>
      <pc:sldChg chg="modSp add ord replId">
        <pc:chgData name="강남오" userId="S::209324@ms.kmu.ac.kr::a00b3978-0e9c-43f4-a757-7a2abcd99c03" providerId="AD" clId="Web-{9AB2F157-7F07-6C6B-AAEF-20BFF3B30EAA}" dt="2023-08-11T08:34:15.490" v="1853" actId="20577"/>
        <pc:sldMkLst>
          <pc:docMk/>
          <pc:sldMk cId="2648024559" sldId="276"/>
        </pc:sldMkLst>
        <pc:spChg chg="mod">
          <ac:chgData name="강남오" userId="S::209324@ms.kmu.ac.kr::a00b3978-0e9c-43f4-a757-7a2abcd99c03" providerId="AD" clId="Web-{9AB2F157-7F07-6C6B-AAEF-20BFF3B30EAA}" dt="2023-08-11T08:31:56.324" v="1793" actId="20577"/>
          <ac:spMkLst>
            <pc:docMk/>
            <pc:sldMk cId="2648024559" sldId="276"/>
            <ac:spMk id="2" creationId="{2FE88E0B-5752-73B5-6D07-40C274BB3D03}"/>
          </ac:spMkLst>
        </pc:spChg>
        <pc:spChg chg="mod">
          <ac:chgData name="강남오" userId="S::209324@ms.kmu.ac.kr::a00b3978-0e9c-43f4-a757-7a2abcd99c03" providerId="AD" clId="Web-{9AB2F157-7F07-6C6B-AAEF-20BFF3B30EAA}" dt="2023-08-11T08:34:15.490" v="1853" actId="20577"/>
          <ac:spMkLst>
            <pc:docMk/>
            <pc:sldMk cId="2648024559" sldId="276"/>
            <ac:spMk id="3" creationId="{88D076D0-DE72-55EC-92C4-38F59BB02E60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8:31:37.682" v="1788" actId="20577"/>
        <pc:sldMkLst>
          <pc:docMk/>
          <pc:sldMk cId="659906090" sldId="277"/>
        </pc:sldMkLst>
        <pc:spChg chg="mod">
          <ac:chgData name="강남오" userId="S::209324@ms.kmu.ac.kr::a00b3978-0e9c-43f4-a757-7a2abcd99c03" providerId="AD" clId="Web-{9AB2F157-7F07-6C6B-AAEF-20BFF3B30EAA}" dt="2023-08-11T08:31:37.682" v="1788" actId="20577"/>
          <ac:spMkLst>
            <pc:docMk/>
            <pc:sldMk cId="659906090" sldId="277"/>
            <ac:spMk id="3" creationId="{88D076D0-DE72-55EC-92C4-38F59BB02E60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8:34:55.852" v="1924" actId="20577"/>
        <pc:sldMkLst>
          <pc:docMk/>
          <pc:sldMk cId="2300885833" sldId="278"/>
        </pc:sldMkLst>
        <pc:spChg chg="mod">
          <ac:chgData name="강남오" userId="S::209324@ms.kmu.ac.kr::a00b3978-0e9c-43f4-a757-7a2abcd99c03" providerId="AD" clId="Web-{9AB2F157-7F07-6C6B-AAEF-20BFF3B30EAA}" dt="2023-08-11T08:34:35.132" v="1859" actId="20577"/>
          <ac:spMkLst>
            <pc:docMk/>
            <pc:sldMk cId="2300885833" sldId="278"/>
            <ac:spMk id="2" creationId="{2FE88E0B-5752-73B5-6D07-40C274BB3D03}"/>
          </ac:spMkLst>
        </pc:spChg>
        <pc:spChg chg="mod">
          <ac:chgData name="강남오" userId="S::209324@ms.kmu.ac.kr::a00b3978-0e9c-43f4-a757-7a2abcd99c03" providerId="AD" clId="Web-{9AB2F157-7F07-6C6B-AAEF-20BFF3B30EAA}" dt="2023-08-11T08:34:55.852" v="1924" actId="20577"/>
          <ac:spMkLst>
            <pc:docMk/>
            <pc:sldMk cId="2300885833" sldId="278"/>
            <ac:spMk id="3" creationId="{88D076D0-DE72-55EC-92C4-38F59BB02E60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8:36:42.656" v="1967" actId="20577"/>
        <pc:sldMkLst>
          <pc:docMk/>
          <pc:sldMk cId="2317344318" sldId="279"/>
        </pc:sldMkLst>
        <pc:spChg chg="mod">
          <ac:chgData name="강남오" userId="S::209324@ms.kmu.ac.kr::a00b3978-0e9c-43f4-a757-7a2abcd99c03" providerId="AD" clId="Web-{9AB2F157-7F07-6C6B-AAEF-20BFF3B30EAA}" dt="2023-08-11T08:35:39.918" v="1928" actId="20577"/>
          <ac:spMkLst>
            <pc:docMk/>
            <pc:sldMk cId="2317344318" sldId="279"/>
            <ac:spMk id="2" creationId="{2FE88E0B-5752-73B5-6D07-40C274BB3D03}"/>
          </ac:spMkLst>
        </pc:spChg>
        <pc:spChg chg="mod">
          <ac:chgData name="강남오" userId="S::209324@ms.kmu.ac.kr::a00b3978-0e9c-43f4-a757-7a2abcd99c03" providerId="AD" clId="Web-{9AB2F157-7F07-6C6B-AAEF-20BFF3B30EAA}" dt="2023-08-11T08:36:42.656" v="1967" actId="20577"/>
          <ac:spMkLst>
            <pc:docMk/>
            <pc:sldMk cId="2317344318" sldId="279"/>
            <ac:spMk id="3" creationId="{88D076D0-DE72-55EC-92C4-38F59BB02E60}"/>
          </ac:spMkLst>
        </pc:spChg>
      </pc:sldChg>
    </pc:docChg>
  </pc:docChgLst>
  <pc:docChgLst>
    <pc:chgData name="강남오" userId="S::209324@ms.kmu.ac.kr::a00b3978-0e9c-43f4-a757-7a2abcd99c03" providerId="AD" clId="Web-{7AC88672-D888-3F3B-B0F4-E5D0D90215A6}"/>
    <pc:docChg chg="addSld delSld modSld">
      <pc:chgData name="강남오" userId="S::209324@ms.kmu.ac.kr::a00b3978-0e9c-43f4-a757-7a2abcd99c03" providerId="AD" clId="Web-{7AC88672-D888-3F3B-B0F4-E5D0D90215A6}" dt="2023-08-27T07:22:23.686" v="529" actId="20577"/>
      <pc:docMkLst>
        <pc:docMk/>
      </pc:docMkLst>
      <pc:sldChg chg="modSp">
        <pc:chgData name="강남오" userId="S::209324@ms.kmu.ac.kr::a00b3978-0e9c-43f4-a757-7a2abcd99c03" providerId="AD" clId="Web-{7AC88672-D888-3F3B-B0F4-E5D0D90215A6}" dt="2023-08-27T06:39:31.799" v="7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7AC88672-D888-3F3B-B0F4-E5D0D90215A6}" dt="2023-08-27T06:39:31.799" v="7" actId="20577"/>
          <ac:spMkLst>
            <pc:docMk/>
            <pc:sldMk cId="1701211024" sldId="256"/>
            <ac:spMk id="2" creationId="{5DA39010-0DEF-4137-B4E3-BA686A0878C9}"/>
          </ac:spMkLst>
        </pc:spChg>
      </pc:sldChg>
      <pc:sldChg chg="del">
        <pc:chgData name="강남오" userId="S::209324@ms.kmu.ac.kr::a00b3978-0e9c-43f4-a757-7a2abcd99c03" providerId="AD" clId="Web-{7AC88672-D888-3F3B-B0F4-E5D0D90215A6}" dt="2023-08-27T06:39:33.080" v="8"/>
        <pc:sldMkLst>
          <pc:docMk/>
          <pc:sldMk cId="2369314875" sldId="257"/>
        </pc:sldMkLst>
      </pc:sldChg>
      <pc:sldChg chg="del">
        <pc:chgData name="강남오" userId="S::209324@ms.kmu.ac.kr::a00b3978-0e9c-43f4-a757-7a2abcd99c03" providerId="AD" clId="Web-{7AC88672-D888-3F3B-B0F4-E5D0D90215A6}" dt="2023-08-27T06:39:33.892" v="9"/>
        <pc:sldMkLst>
          <pc:docMk/>
          <pc:sldMk cId="112566326" sldId="261"/>
        </pc:sldMkLst>
      </pc:sldChg>
      <pc:sldChg chg="del">
        <pc:chgData name="강남오" userId="S::209324@ms.kmu.ac.kr::a00b3978-0e9c-43f4-a757-7a2abcd99c03" providerId="AD" clId="Web-{7AC88672-D888-3F3B-B0F4-E5D0D90215A6}" dt="2023-08-27T06:39:35.549" v="10"/>
        <pc:sldMkLst>
          <pc:docMk/>
          <pc:sldMk cId="1302404538" sldId="262"/>
        </pc:sldMkLst>
      </pc:sldChg>
      <pc:sldChg chg="del">
        <pc:chgData name="강남오" userId="S::209324@ms.kmu.ac.kr::a00b3978-0e9c-43f4-a757-7a2abcd99c03" providerId="AD" clId="Web-{7AC88672-D888-3F3B-B0F4-E5D0D90215A6}" dt="2023-08-27T06:39:36.267" v="11"/>
        <pc:sldMkLst>
          <pc:docMk/>
          <pc:sldMk cId="1410994415" sldId="263"/>
        </pc:sldMkLst>
      </pc:sldChg>
      <pc:sldChg chg="del">
        <pc:chgData name="강남오" userId="S::209324@ms.kmu.ac.kr::a00b3978-0e9c-43f4-a757-7a2abcd99c03" providerId="AD" clId="Web-{7AC88672-D888-3F3B-B0F4-E5D0D90215A6}" dt="2023-08-27T06:39:37.002" v="12"/>
        <pc:sldMkLst>
          <pc:docMk/>
          <pc:sldMk cId="618709529" sldId="264"/>
        </pc:sldMkLst>
      </pc:sldChg>
      <pc:sldChg chg="del">
        <pc:chgData name="강남오" userId="S::209324@ms.kmu.ac.kr::a00b3978-0e9c-43f4-a757-7a2abcd99c03" providerId="AD" clId="Web-{7AC88672-D888-3F3B-B0F4-E5D0D90215A6}" dt="2023-08-27T06:39:37.658" v="13"/>
        <pc:sldMkLst>
          <pc:docMk/>
          <pc:sldMk cId="1156907505" sldId="265"/>
        </pc:sldMkLst>
      </pc:sldChg>
      <pc:sldChg chg="del">
        <pc:chgData name="강남오" userId="S::209324@ms.kmu.ac.kr::a00b3978-0e9c-43f4-a757-7a2abcd99c03" providerId="AD" clId="Web-{7AC88672-D888-3F3B-B0F4-E5D0D90215A6}" dt="2023-08-27T06:39:38.142" v="14"/>
        <pc:sldMkLst>
          <pc:docMk/>
          <pc:sldMk cId="3993942053" sldId="266"/>
        </pc:sldMkLst>
      </pc:sldChg>
      <pc:sldChg chg="del">
        <pc:chgData name="강남오" userId="S::209324@ms.kmu.ac.kr::a00b3978-0e9c-43f4-a757-7a2abcd99c03" providerId="AD" clId="Web-{7AC88672-D888-3F3B-B0F4-E5D0D90215A6}" dt="2023-08-27T06:39:38.596" v="15"/>
        <pc:sldMkLst>
          <pc:docMk/>
          <pc:sldMk cId="1567803157" sldId="267"/>
        </pc:sldMkLst>
      </pc:sldChg>
      <pc:sldChg chg="del">
        <pc:chgData name="강남오" userId="S::209324@ms.kmu.ac.kr::a00b3978-0e9c-43f4-a757-7a2abcd99c03" providerId="AD" clId="Web-{7AC88672-D888-3F3B-B0F4-E5D0D90215A6}" dt="2023-08-27T06:39:39.627" v="16"/>
        <pc:sldMkLst>
          <pc:docMk/>
          <pc:sldMk cId="3543319633" sldId="268"/>
        </pc:sldMkLst>
      </pc:sldChg>
      <pc:sldChg chg="modSp">
        <pc:chgData name="강남오" userId="S::209324@ms.kmu.ac.kr::a00b3978-0e9c-43f4-a757-7a2abcd99c03" providerId="AD" clId="Web-{7AC88672-D888-3F3B-B0F4-E5D0D90215A6}" dt="2023-08-27T06:47:55.279" v="232" actId="20577"/>
        <pc:sldMkLst>
          <pc:docMk/>
          <pc:sldMk cId="2470208775" sldId="269"/>
        </pc:sldMkLst>
        <pc:spChg chg="mod">
          <ac:chgData name="강남오" userId="S::209324@ms.kmu.ac.kr::a00b3978-0e9c-43f4-a757-7a2abcd99c03" providerId="AD" clId="Web-{7AC88672-D888-3F3B-B0F4-E5D0D90215A6}" dt="2023-08-27T06:42:07.630" v="26" actId="20577"/>
          <ac:spMkLst>
            <pc:docMk/>
            <pc:sldMk cId="2470208775" sldId="269"/>
            <ac:spMk id="2" creationId="{E5A46E1F-232B-4AE5-8F90-F5CCFE998EE4}"/>
          </ac:spMkLst>
        </pc:spChg>
        <pc:spChg chg="mod">
          <ac:chgData name="강남오" userId="S::209324@ms.kmu.ac.kr::a00b3978-0e9c-43f4-a757-7a2abcd99c03" providerId="AD" clId="Web-{7AC88672-D888-3F3B-B0F4-E5D0D90215A6}" dt="2023-08-27T06:47:55.279" v="232" actId="20577"/>
          <ac:spMkLst>
            <pc:docMk/>
            <pc:sldMk cId="2470208775" sldId="269"/>
            <ac:spMk id="3" creationId="{44D97864-9BA2-49D6-9869-2DBF4ABF33ED}"/>
          </ac:spMkLst>
        </pc:spChg>
      </pc:sldChg>
      <pc:sldChg chg="modSp new">
        <pc:chgData name="강남오" userId="S::209324@ms.kmu.ac.kr::a00b3978-0e9c-43f4-a757-7a2abcd99c03" providerId="AD" clId="Web-{7AC88672-D888-3F3B-B0F4-E5D0D90215A6}" dt="2023-08-27T06:56:01.776" v="351" actId="20577"/>
        <pc:sldMkLst>
          <pc:docMk/>
          <pc:sldMk cId="1395266676" sldId="270"/>
        </pc:sldMkLst>
        <pc:spChg chg="mod">
          <ac:chgData name="강남오" userId="S::209324@ms.kmu.ac.kr::a00b3978-0e9c-43f4-a757-7a2abcd99c03" providerId="AD" clId="Web-{7AC88672-D888-3F3B-B0F4-E5D0D90215A6}" dt="2023-08-27T06:56:01.776" v="351" actId="20577"/>
          <ac:spMkLst>
            <pc:docMk/>
            <pc:sldMk cId="1395266676" sldId="270"/>
            <ac:spMk id="3" creationId="{E36FB181-80E3-1B03-A4B5-3447AA479B13}"/>
          </ac:spMkLst>
        </pc:spChg>
      </pc:sldChg>
      <pc:sldChg chg="modSp new">
        <pc:chgData name="강남오" userId="S::209324@ms.kmu.ac.kr::a00b3978-0e9c-43f4-a757-7a2abcd99c03" providerId="AD" clId="Web-{7AC88672-D888-3F3B-B0F4-E5D0D90215A6}" dt="2023-08-27T07:12:55.439" v="436" actId="20577"/>
        <pc:sldMkLst>
          <pc:docMk/>
          <pc:sldMk cId="3110943960" sldId="271"/>
        </pc:sldMkLst>
        <pc:spChg chg="mod">
          <ac:chgData name="강남오" userId="S::209324@ms.kmu.ac.kr::a00b3978-0e9c-43f4-a757-7a2abcd99c03" providerId="AD" clId="Web-{7AC88672-D888-3F3B-B0F4-E5D0D90215A6}" dt="2023-08-27T06:59:44.703" v="358" actId="20577"/>
          <ac:spMkLst>
            <pc:docMk/>
            <pc:sldMk cId="3110943960" sldId="271"/>
            <ac:spMk id="2" creationId="{47A8C5B9-3BE2-416A-A99E-3B837D090723}"/>
          </ac:spMkLst>
        </pc:spChg>
        <pc:spChg chg="mod">
          <ac:chgData name="강남오" userId="S::209324@ms.kmu.ac.kr::a00b3978-0e9c-43f4-a757-7a2abcd99c03" providerId="AD" clId="Web-{7AC88672-D888-3F3B-B0F4-E5D0D90215A6}" dt="2023-08-27T07:12:55.439" v="436" actId="20577"/>
          <ac:spMkLst>
            <pc:docMk/>
            <pc:sldMk cId="3110943960" sldId="271"/>
            <ac:spMk id="3" creationId="{80B38182-7548-DC5D-D641-B554F9ECB957}"/>
          </ac:spMkLst>
        </pc:spChg>
      </pc:sldChg>
      <pc:sldChg chg="modSp new">
        <pc:chgData name="강남오" userId="S::209324@ms.kmu.ac.kr::a00b3978-0e9c-43f4-a757-7a2abcd99c03" providerId="AD" clId="Web-{7AC88672-D888-3F3B-B0F4-E5D0D90215A6}" dt="2023-08-27T07:21:01.216" v="500" actId="20577"/>
        <pc:sldMkLst>
          <pc:docMk/>
          <pc:sldMk cId="4204712650" sldId="272"/>
        </pc:sldMkLst>
        <pc:spChg chg="mod">
          <ac:chgData name="강남오" userId="S::209324@ms.kmu.ac.kr::a00b3978-0e9c-43f4-a757-7a2abcd99c03" providerId="AD" clId="Web-{7AC88672-D888-3F3B-B0F4-E5D0D90215A6}" dt="2023-08-27T07:13:29.690" v="446" actId="20577"/>
          <ac:spMkLst>
            <pc:docMk/>
            <pc:sldMk cId="4204712650" sldId="272"/>
            <ac:spMk id="2" creationId="{69962AD9-0EE6-1C5C-D3C9-9B4CD890F79B}"/>
          </ac:spMkLst>
        </pc:spChg>
        <pc:spChg chg="mod">
          <ac:chgData name="강남오" userId="S::209324@ms.kmu.ac.kr::a00b3978-0e9c-43f4-a757-7a2abcd99c03" providerId="AD" clId="Web-{7AC88672-D888-3F3B-B0F4-E5D0D90215A6}" dt="2023-08-27T07:21:01.216" v="500" actId="20577"/>
          <ac:spMkLst>
            <pc:docMk/>
            <pc:sldMk cId="4204712650" sldId="272"/>
            <ac:spMk id="3" creationId="{63719C83-8047-8015-7BC2-FF67142BA68E}"/>
          </ac:spMkLst>
        </pc:spChg>
      </pc:sldChg>
      <pc:sldChg chg="modSp new">
        <pc:chgData name="강남오" userId="S::209324@ms.kmu.ac.kr::a00b3978-0e9c-43f4-a757-7a2abcd99c03" providerId="AD" clId="Web-{7AC88672-D888-3F3B-B0F4-E5D0D90215A6}" dt="2023-08-27T07:22:04.280" v="514" actId="20577"/>
        <pc:sldMkLst>
          <pc:docMk/>
          <pc:sldMk cId="233348830" sldId="273"/>
        </pc:sldMkLst>
        <pc:spChg chg="mod">
          <ac:chgData name="강남오" userId="S::209324@ms.kmu.ac.kr::a00b3978-0e9c-43f4-a757-7a2abcd99c03" providerId="AD" clId="Web-{7AC88672-D888-3F3B-B0F4-E5D0D90215A6}" dt="2023-08-27T07:22:04.280" v="514" actId="20577"/>
          <ac:spMkLst>
            <pc:docMk/>
            <pc:sldMk cId="233348830" sldId="273"/>
            <ac:spMk id="2" creationId="{67237598-D63D-0AD9-8588-EEBF0C8017D5}"/>
          </ac:spMkLst>
        </pc:spChg>
      </pc:sldChg>
      <pc:sldChg chg="modSp new">
        <pc:chgData name="강남오" userId="S::209324@ms.kmu.ac.kr::a00b3978-0e9c-43f4-a757-7a2abcd99c03" providerId="AD" clId="Web-{7AC88672-D888-3F3B-B0F4-E5D0D90215A6}" dt="2023-08-27T07:22:23.686" v="529" actId="20577"/>
        <pc:sldMkLst>
          <pc:docMk/>
          <pc:sldMk cId="3811553771" sldId="274"/>
        </pc:sldMkLst>
        <pc:spChg chg="mod">
          <ac:chgData name="강남오" userId="S::209324@ms.kmu.ac.kr::a00b3978-0e9c-43f4-a757-7a2abcd99c03" providerId="AD" clId="Web-{7AC88672-D888-3F3B-B0F4-E5D0D90215A6}" dt="2023-08-27T07:22:23.686" v="529" actId="20577"/>
          <ac:spMkLst>
            <pc:docMk/>
            <pc:sldMk cId="3811553771" sldId="274"/>
            <ac:spMk id="2" creationId="{F4B3E72E-8D38-DE11-F714-E40635B0FA1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7EE737-AD0D-4645-8C3F-34FDF1A68D2E}" type="datetimeFigureOut">
              <a:t>2023-10-13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69EF47-ADE9-4F81-84BE-AFA139DEF2D9}" type="slidenum"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654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951049-675E-46DB-8747-CEA7340AB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C437EB-11E3-4744-9E9D-FCE68D461D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CF36C3-B041-40D9-898C-AFD0943FF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AAB0DB-1963-4721-8E10-15674B75D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1A33DE-8E7C-48D4-AA1C-59DC0F0D7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69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BAA39E-F148-46AD-B264-AC123DEA3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72281D-CA00-4D5D-8098-BEC4DCBC7A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825329-4E4F-4338-BABD-8C700AC5C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A907B8-EFAD-4472-836F-FBE97B0BB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263D21-8575-4F25-860F-E44D46810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570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FBE9C15-4B44-4466-8632-1057D222A6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85C0BC-1826-49A9-8CF9-0F99530E9B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522150-81AF-4223-9FDD-267699791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B425CB-608F-47FF-8BEC-AFD22B472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3963DC-B6B8-4AC7-A4D9-20F0E730D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370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B3263D-ECEF-7A5E-017D-CB719EAE90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481" y="1123161"/>
            <a:ext cx="9143040" cy="2386476"/>
          </a:xfrm>
        </p:spPr>
        <p:txBody>
          <a:bodyPr anchor="b"/>
          <a:lstStyle>
            <a:lvl1pPr algn="ctr">
              <a:defRPr sz="7256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29C2343-362E-9CE0-4347-99D47803EC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481" y="3601794"/>
            <a:ext cx="9143040" cy="1656903"/>
          </a:xfrm>
        </p:spPr>
        <p:txBody>
          <a:bodyPr/>
          <a:lstStyle>
            <a:lvl1pPr marL="0" indent="0" algn="ctr">
              <a:buNone/>
              <a:defRPr sz="2903"/>
            </a:lvl1pPr>
            <a:lvl2pPr marL="552938" indent="0" algn="ctr">
              <a:buNone/>
              <a:defRPr sz="2419"/>
            </a:lvl2pPr>
            <a:lvl3pPr marL="1105875" indent="0" algn="ctr">
              <a:buNone/>
              <a:defRPr sz="2177"/>
            </a:lvl3pPr>
            <a:lvl4pPr marL="1658813" indent="0" algn="ctr">
              <a:buNone/>
              <a:defRPr sz="1935"/>
            </a:lvl4pPr>
            <a:lvl5pPr marL="2211751" indent="0" algn="ctr">
              <a:buNone/>
              <a:defRPr sz="1935"/>
            </a:lvl5pPr>
            <a:lvl6pPr marL="2764688" indent="0" algn="ctr">
              <a:buNone/>
              <a:defRPr sz="1935"/>
            </a:lvl6pPr>
            <a:lvl7pPr marL="3317626" indent="0" algn="ctr">
              <a:buNone/>
              <a:defRPr sz="1935"/>
            </a:lvl7pPr>
            <a:lvl8pPr marL="3870564" indent="0" algn="ctr">
              <a:buNone/>
              <a:defRPr sz="1935"/>
            </a:lvl8pPr>
            <a:lvl9pPr marL="4423501" indent="0" algn="ctr">
              <a:buNone/>
              <a:defRPr sz="1935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F27031-3383-9FB1-81EC-5B5DE5484E52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D05A56-3F01-316C-0DB8-138DEA6D744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A95902-8B64-7005-73BA-D0A80597F0C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3FD685B-EF89-4858-99C0-81635871038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154149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355D71-DB41-5D36-1AA5-73E040C82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D15025-120A-6850-6D17-3D0D77E77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09D0CC-427D-5159-06CC-14B6A27DFD0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897DBA-217D-AB40-253A-E7359817087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761D99-A035-2194-1B37-29F4AE9DD81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FAE0C52C-1263-44CF-80DE-E11115F0EAD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135214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F79D1C-606E-296B-07D5-D768ED1CB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361" y="1710661"/>
            <a:ext cx="10515839" cy="2851100"/>
          </a:xfrm>
        </p:spPr>
        <p:txBody>
          <a:bodyPr anchor="b"/>
          <a:lstStyle>
            <a:lvl1pPr>
              <a:defRPr sz="7256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8D97B9-DF00-B0CD-026E-8086DA960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361" y="4588640"/>
            <a:ext cx="10515839" cy="1501387"/>
          </a:xfrm>
        </p:spPr>
        <p:txBody>
          <a:bodyPr/>
          <a:lstStyle>
            <a:lvl1pPr marL="0" indent="0">
              <a:buNone/>
              <a:defRPr sz="2903"/>
            </a:lvl1pPr>
            <a:lvl2pPr marL="552938" indent="0">
              <a:buNone/>
              <a:defRPr sz="2419"/>
            </a:lvl2pPr>
            <a:lvl3pPr marL="1105875" indent="0">
              <a:buNone/>
              <a:defRPr sz="2177"/>
            </a:lvl3pPr>
            <a:lvl4pPr marL="1658813" indent="0">
              <a:buNone/>
              <a:defRPr sz="1935"/>
            </a:lvl4pPr>
            <a:lvl5pPr marL="2211751" indent="0">
              <a:buNone/>
              <a:defRPr sz="1935"/>
            </a:lvl5pPr>
            <a:lvl6pPr marL="2764688" indent="0">
              <a:buNone/>
              <a:defRPr sz="1935"/>
            </a:lvl6pPr>
            <a:lvl7pPr marL="3317626" indent="0">
              <a:buNone/>
              <a:defRPr sz="1935"/>
            </a:lvl7pPr>
            <a:lvl8pPr marL="3870564" indent="0">
              <a:buNone/>
              <a:defRPr sz="1935"/>
            </a:lvl8pPr>
            <a:lvl9pPr marL="4423501" indent="0">
              <a:buNone/>
              <a:defRPr sz="193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74C904-BB50-0A8D-2E9C-1A64587D1D52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EEA7AA-7E67-F5AD-92BD-50A812B26E3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8D1F1D-1876-DC8D-3064-5186489F03F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DC838F23-28D9-429E-8136-FB5CF19173D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496835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474440-B9D2-1C26-FDB4-EE2C73AA4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D2C343-8C22-EA97-3DE5-F4EE2870D3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8641" y="1605064"/>
            <a:ext cx="5391360" cy="397426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CD3780C-AD1D-E198-6E21-5D9BF363F4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4321" y="1605064"/>
            <a:ext cx="5393279" cy="397426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963089-49ED-0A4C-8BC9-CEE80F7A898E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B87EDF-D64A-DE0B-5034-F92E43123BB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AFBA39-91E7-A089-6DE3-4A4D330C7DA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CCD7794-1D99-466F-A97C-B752898F0FA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929551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14B7C4-46C1-8785-4702-07E54A13D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041" y="364788"/>
            <a:ext cx="10515839" cy="132667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58910A-F864-361B-AB8A-9AEA6A9FE1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041" y="1681861"/>
            <a:ext cx="5159039" cy="823652"/>
          </a:xfrm>
        </p:spPr>
        <p:txBody>
          <a:bodyPr anchor="b"/>
          <a:lstStyle>
            <a:lvl1pPr marL="0" indent="0">
              <a:buNone/>
              <a:defRPr sz="2903" b="1"/>
            </a:lvl1pPr>
            <a:lvl2pPr marL="552938" indent="0">
              <a:buNone/>
              <a:defRPr sz="2419" b="1"/>
            </a:lvl2pPr>
            <a:lvl3pPr marL="1105875" indent="0">
              <a:buNone/>
              <a:defRPr sz="2177" b="1"/>
            </a:lvl3pPr>
            <a:lvl4pPr marL="1658813" indent="0">
              <a:buNone/>
              <a:defRPr sz="1935" b="1"/>
            </a:lvl4pPr>
            <a:lvl5pPr marL="2211751" indent="0">
              <a:buNone/>
              <a:defRPr sz="1935" b="1"/>
            </a:lvl5pPr>
            <a:lvl6pPr marL="2764688" indent="0">
              <a:buNone/>
              <a:defRPr sz="1935" b="1"/>
            </a:lvl6pPr>
            <a:lvl7pPr marL="3317626" indent="0">
              <a:buNone/>
              <a:defRPr sz="1935" b="1"/>
            </a:lvl7pPr>
            <a:lvl8pPr marL="3870564" indent="0">
              <a:buNone/>
              <a:defRPr sz="1935" b="1"/>
            </a:lvl8pPr>
            <a:lvl9pPr marL="4423501" indent="0">
              <a:buNone/>
              <a:defRPr sz="1935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53F322F-037A-7C1A-C60E-DECE1B9571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041" y="2505513"/>
            <a:ext cx="5159039" cy="36843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C3398FB-262F-6C95-5912-70D698C7FF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801" y="1681861"/>
            <a:ext cx="5182079" cy="823652"/>
          </a:xfrm>
        </p:spPr>
        <p:txBody>
          <a:bodyPr anchor="b"/>
          <a:lstStyle>
            <a:lvl1pPr marL="0" indent="0">
              <a:buNone/>
              <a:defRPr sz="2903" b="1"/>
            </a:lvl1pPr>
            <a:lvl2pPr marL="552938" indent="0">
              <a:buNone/>
              <a:defRPr sz="2419" b="1"/>
            </a:lvl2pPr>
            <a:lvl3pPr marL="1105875" indent="0">
              <a:buNone/>
              <a:defRPr sz="2177" b="1"/>
            </a:lvl3pPr>
            <a:lvl4pPr marL="1658813" indent="0">
              <a:buNone/>
              <a:defRPr sz="1935" b="1"/>
            </a:lvl4pPr>
            <a:lvl5pPr marL="2211751" indent="0">
              <a:buNone/>
              <a:defRPr sz="1935" b="1"/>
            </a:lvl5pPr>
            <a:lvl6pPr marL="2764688" indent="0">
              <a:buNone/>
              <a:defRPr sz="1935" b="1"/>
            </a:lvl6pPr>
            <a:lvl7pPr marL="3317626" indent="0">
              <a:buNone/>
              <a:defRPr sz="1935" b="1"/>
            </a:lvl7pPr>
            <a:lvl8pPr marL="3870564" indent="0">
              <a:buNone/>
              <a:defRPr sz="1935" b="1"/>
            </a:lvl8pPr>
            <a:lvl9pPr marL="4423501" indent="0">
              <a:buNone/>
              <a:defRPr sz="1935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B1D59F3-5148-CC8E-7320-2FDB2EF4CD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801" y="2505513"/>
            <a:ext cx="5182079" cy="36843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5145702-69E0-16B6-982B-297FD520E60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BAA9E17-26A2-3143-6EF6-C25D90EF5E7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3A8A796-98BD-7903-93C9-B89F6386DA4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1E0B2A7-46F8-4EAC-9956-857F156C58A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16078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57EC82-07A3-18A5-8671-A4D0F175F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56F05A1-9D17-9312-B321-89CFA4114706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27381BF-F02C-1CBE-970E-6D7FFA716E1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179194E-63A8-E180-CED2-907F8357911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E57B3212-23C2-4EF6-8685-932A2D5B532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932418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67A368D-7596-C75E-8AD3-EA62C48E93C4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DB3C24A-19F3-61F1-2970-6957F94835B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47010B-FEFB-4BE9-000F-15263FA9417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3FD431F-6671-4DB7-98B7-121C710C135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223472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8F662F-A09A-1828-3E9F-8F5BF191C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041" y="456945"/>
            <a:ext cx="3932160" cy="1601224"/>
          </a:xfrm>
        </p:spPr>
        <p:txBody>
          <a:bodyPr anchor="b"/>
          <a:lstStyle>
            <a:lvl1pPr>
              <a:defRPr sz="387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E655F8-5935-A295-45C0-FF443CC21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4001" y="986846"/>
            <a:ext cx="6170880" cy="4874710"/>
          </a:xfrm>
        </p:spPr>
        <p:txBody>
          <a:bodyPr/>
          <a:lstStyle>
            <a:lvl1pPr>
              <a:defRPr sz="3870"/>
            </a:lvl1pPr>
            <a:lvl2pPr>
              <a:defRPr sz="3386"/>
            </a:lvl2pPr>
            <a:lvl3pPr>
              <a:defRPr sz="2903"/>
            </a:lvl3pPr>
            <a:lvl4pPr>
              <a:defRPr sz="2419"/>
            </a:lvl4pPr>
            <a:lvl5pPr>
              <a:defRPr sz="2419"/>
            </a:lvl5pPr>
            <a:lvl6pPr>
              <a:defRPr sz="2419"/>
            </a:lvl6pPr>
            <a:lvl7pPr>
              <a:defRPr sz="2419"/>
            </a:lvl7pPr>
            <a:lvl8pPr>
              <a:defRPr sz="2419"/>
            </a:lvl8pPr>
            <a:lvl9pPr>
              <a:defRPr sz="241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7BEBBF-29AD-4790-5B81-05230909BA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041" y="2058168"/>
            <a:ext cx="3932160" cy="3811067"/>
          </a:xfrm>
        </p:spPr>
        <p:txBody>
          <a:bodyPr/>
          <a:lstStyle>
            <a:lvl1pPr marL="0" indent="0">
              <a:buNone/>
              <a:defRPr sz="1935"/>
            </a:lvl1pPr>
            <a:lvl2pPr marL="552938" indent="0">
              <a:buNone/>
              <a:defRPr sz="1693"/>
            </a:lvl2pPr>
            <a:lvl3pPr marL="1105875" indent="0">
              <a:buNone/>
              <a:defRPr sz="1451"/>
            </a:lvl3pPr>
            <a:lvl4pPr marL="1658813" indent="0">
              <a:buNone/>
              <a:defRPr sz="1209"/>
            </a:lvl4pPr>
            <a:lvl5pPr marL="2211751" indent="0">
              <a:buNone/>
              <a:defRPr sz="1209"/>
            </a:lvl5pPr>
            <a:lvl6pPr marL="2764688" indent="0">
              <a:buNone/>
              <a:defRPr sz="1209"/>
            </a:lvl6pPr>
            <a:lvl7pPr marL="3317626" indent="0">
              <a:buNone/>
              <a:defRPr sz="1209"/>
            </a:lvl7pPr>
            <a:lvl8pPr marL="3870564" indent="0">
              <a:buNone/>
              <a:defRPr sz="1209"/>
            </a:lvl8pPr>
            <a:lvl9pPr marL="4423501" indent="0">
              <a:buNone/>
              <a:defRPr sz="120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07F5B4-2F15-E550-9E87-A7E0055AD348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091934-99F8-6AC3-832E-5AC3084598C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239FD1-30D8-57D3-EC1D-3DE53D940A4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DAC25542-9999-46EE-8F16-EAA88C21597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34168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5312D-3176-4623-BDA2-775294DE1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6C45AE-6A22-46E7-BF68-E08D529E3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866F42-21D6-4BBF-B882-0385AF0EE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7882E2-6683-4696-B28C-D7B842747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CAD0CE-E065-4472-83CE-6AE83C36A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9245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A01664-CEC8-F710-F06B-9F23175A6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041" y="456945"/>
            <a:ext cx="3932160" cy="1601224"/>
          </a:xfrm>
        </p:spPr>
        <p:txBody>
          <a:bodyPr anchor="b"/>
          <a:lstStyle>
            <a:lvl1pPr>
              <a:defRPr sz="387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08F41D4-25F1-62B3-7972-4FE3432C04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4001" y="986846"/>
            <a:ext cx="6170880" cy="4874710"/>
          </a:xfrm>
        </p:spPr>
        <p:txBody>
          <a:bodyPr/>
          <a:lstStyle>
            <a:lvl1pPr marL="0" indent="0">
              <a:buNone/>
              <a:defRPr sz="3870"/>
            </a:lvl1pPr>
            <a:lvl2pPr marL="552938" indent="0">
              <a:buNone/>
              <a:defRPr sz="3386"/>
            </a:lvl2pPr>
            <a:lvl3pPr marL="1105875" indent="0">
              <a:buNone/>
              <a:defRPr sz="2903"/>
            </a:lvl3pPr>
            <a:lvl4pPr marL="1658813" indent="0">
              <a:buNone/>
              <a:defRPr sz="2419"/>
            </a:lvl4pPr>
            <a:lvl5pPr marL="2211751" indent="0">
              <a:buNone/>
              <a:defRPr sz="2419"/>
            </a:lvl5pPr>
            <a:lvl6pPr marL="2764688" indent="0">
              <a:buNone/>
              <a:defRPr sz="2419"/>
            </a:lvl6pPr>
            <a:lvl7pPr marL="3317626" indent="0">
              <a:buNone/>
              <a:defRPr sz="2419"/>
            </a:lvl7pPr>
            <a:lvl8pPr marL="3870564" indent="0">
              <a:buNone/>
              <a:defRPr sz="2419"/>
            </a:lvl8pPr>
            <a:lvl9pPr marL="4423501" indent="0">
              <a:buNone/>
              <a:defRPr sz="2419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A0107B8-F72A-F62A-40B6-E2AA29EC48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041" y="2058168"/>
            <a:ext cx="3932160" cy="3811067"/>
          </a:xfrm>
        </p:spPr>
        <p:txBody>
          <a:bodyPr/>
          <a:lstStyle>
            <a:lvl1pPr marL="0" indent="0">
              <a:buNone/>
              <a:defRPr sz="1935"/>
            </a:lvl1pPr>
            <a:lvl2pPr marL="552938" indent="0">
              <a:buNone/>
              <a:defRPr sz="1693"/>
            </a:lvl2pPr>
            <a:lvl3pPr marL="1105875" indent="0">
              <a:buNone/>
              <a:defRPr sz="1451"/>
            </a:lvl3pPr>
            <a:lvl4pPr marL="1658813" indent="0">
              <a:buNone/>
              <a:defRPr sz="1209"/>
            </a:lvl4pPr>
            <a:lvl5pPr marL="2211751" indent="0">
              <a:buNone/>
              <a:defRPr sz="1209"/>
            </a:lvl5pPr>
            <a:lvl6pPr marL="2764688" indent="0">
              <a:buNone/>
              <a:defRPr sz="1209"/>
            </a:lvl6pPr>
            <a:lvl7pPr marL="3317626" indent="0">
              <a:buNone/>
              <a:defRPr sz="1209"/>
            </a:lvl7pPr>
            <a:lvl8pPr marL="3870564" indent="0">
              <a:buNone/>
              <a:defRPr sz="1209"/>
            </a:lvl8pPr>
            <a:lvl9pPr marL="4423501" indent="0">
              <a:buNone/>
              <a:defRPr sz="120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86264D-AAF3-81B8-22CB-7D8457EA78DA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F67A2C-1079-49C4-BE11-4771FD13161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CF1A8B-1789-1551-798E-065770EDE3B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C83BF6A2-07D5-448B-B3FF-00FD8EA90DC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559110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4BB9AC-60FE-4B0E-1866-73D5A7265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CA32141-D095-2FCE-F2E2-0BBA2E4BE9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A9540F-217E-3206-5366-119E87C707B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2FEB27-8B55-626B-7E89-29D88F7AB8D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6D9245-3F8C-7521-7A40-732D82E514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E11AC70F-BCA9-4B6D-8245-582A27C4509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384684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FAB3E59-F6EC-D946-4AFA-ACD8CDEF53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5840" y="272631"/>
            <a:ext cx="2741760" cy="530669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96368FB-FB45-4C36-8F11-5FE72163E1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8641" y="272631"/>
            <a:ext cx="8042879" cy="530669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EE8C9E-DC10-A67E-73C9-4461B2880BB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95F651-638D-97F1-1BAF-2EA36ED25EF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D8CEAF-BA4B-2D48-3FCA-FA0745BBD93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AFC6BBE-18CA-4C4A-9B24-622CB02F744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277056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A74F87-58E4-A71A-9A6B-535BDB5C3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641" y="272631"/>
            <a:ext cx="10968959" cy="114236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8783517-67A2-9AA3-6ED7-AB81815FD4AE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xfrm>
            <a:off x="608641" y="6247461"/>
            <a:ext cx="2837760" cy="470384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B7E10A0-97EB-6F0D-619B-E86DC5368D18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170240" y="6247461"/>
            <a:ext cx="3863040" cy="470384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2CD141-1AFE-135D-030C-54DC0069828B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741761" y="6247461"/>
            <a:ext cx="2837760" cy="470384"/>
          </a:xfrm>
        </p:spPr>
        <p:txBody>
          <a:bodyPr/>
          <a:lstStyle>
            <a:lvl1pPr>
              <a:defRPr/>
            </a:lvl1pPr>
          </a:lstStyle>
          <a:p>
            <a:fld id="{D37EDB18-5009-4909-B324-D9305F813BC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2260270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97E5BCF-3FD2-47A9-A6B8-87855A6B29BF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1720" cy="3976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Noto Sans CJK KR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294E0DB-1FFB-45E0-8B0D-55588EE563BA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1720" cy="3976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70BE00B-D0C8-495A-8A55-D4DF1A64315E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3920" cy="3976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600" y="1604520"/>
            <a:ext cx="5353920" cy="3976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1D54907-F48C-4294-8058-1C9DA499F5C8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9624616-B1DC-45D5-B5D8-5BD6495F9225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1720" cy="5304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Noto Sans CJK KR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AFFF54B-E262-47D8-96A4-7D5C074DE1DA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A6B362-27CD-461C-BC1A-6FD238007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5EC5E6-BB5E-47D6-B3A1-6B8BDA972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B6293E-6110-475D-973B-9020E3CCA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1E6A58-B0CE-461B-84BF-E098E8D45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FFCECD-CC19-4AE5-AD4D-127EE8B02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20426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600" y="1604520"/>
            <a:ext cx="5353920" cy="3976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17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0F363CA-168B-47C0-8E65-A906817F9225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3920" cy="3976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60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600" y="36817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92F7A88-9182-4909-B148-9E738D51C18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60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1720"/>
            <a:ext cx="10971720" cy="189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7E786AE-55B2-4DC7-BBA0-D450D4A929B2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1720" cy="189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1720"/>
            <a:ext cx="10971720" cy="189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8EF861F-0F01-4097-AAE0-7F15B0DB0B4F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60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17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600" y="36817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5864F87-B37C-42E3-87D0-659C4F4FF39A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2680" cy="189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280" y="1604520"/>
            <a:ext cx="3532680" cy="189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8720" y="1604520"/>
            <a:ext cx="3532680" cy="189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1720"/>
            <a:ext cx="3532680" cy="189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280" y="3681720"/>
            <a:ext cx="3532680" cy="189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8720" y="3681720"/>
            <a:ext cx="3532680" cy="189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202F215-88AC-417B-AEB5-DCAEE22BD140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DAE5B4-3315-42DB-99AE-7D7FD5E26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FA3CC8-AE69-4586-80E5-B987738364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9EF7AA-A6A6-4C3F-989A-8A45BE4D69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6A42DA-FAAB-41ED-BDFD-26FED3153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A941C4-5417-4899-AE14-5C9594D71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A4997C-7419-40C4-9399-150B44C68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490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8B4374-70B3-4B88-8F63-9496B5DF2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D187F0-A166-4B7B-A79E-AC163984A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D9D053-ED1B-49BA-ABDC-2FA7E7687C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6C2248-2C6D-44CF-9F2E-024E622162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B917EF3-4430-4CA7-846D-E93700CB37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CDC619F-CAF2-4E32-8143-561D6EC2D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3050961-ECF0-4A03-9738-83EFEBB35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78F0065-8D1B-4586-8792-6FFA528A7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990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96D102-0345-4CCE-B0ED-5AD3DCB35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FFC40CE-F6B6-4D43-B818-618BB8E60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A3C05CD-6383-4E49-A2B6-F7E36C99E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9BA9DF7-4D2A-4D56-8441-DB3728C3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969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2E5EE44-82EF-4CC5-8079-8AF220C8F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1045F6A-A4FC-44D5-8B2B-95EF3C2DA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5A8CF88-F4E8-4060-8C67-7FEF5FB62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170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CB2A08-98B8-4449-9C83-9A45293EF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AFDEE9-23CF-4BA7-ACB3-25D0F91AA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EAF426-BD6A-478D-8D2D-F445DC27FB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35BE54-FDDF-4887-B116-96632A396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BB7CB0-1B33-4870-B025-96CBDD824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315F25-F06D-45A1-960E-CE5B10947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996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7AC95D-9988-46D3-81F3-36C1A751D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94F2CBE-8D58-47AE-9965-05D7F61AFE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A3E75A-E17D-4D60-A4E7-98A4DFF4EB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86A22B-5D4E-462F-839C-32B1F1ABE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96BFE7-1736-440A-A766-1D45EF0D4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CEC7F7-BE38-4360-B4BB-FF9115631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670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E86254C-31EA-4097-AF2F-E804F2361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DDBDBA-B784-47C3-AA5F-CF6B64C74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D6A83E-2B76-4AE3-A7FE-E026F9E64E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F5F69-82FE-4F0F-B318-A5ACACDF19A1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F2E925-3297-4C3F-8107-B5045BE7AB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7014A1-03C8-4A78-87EA-F40F5B2653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24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7" r:id="rId3"/>
    <p:sldLayoutId id="2147483679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>
            <a:extLst>
              <a:ext uri="{FF2B5EF4-FFF2-40B4-BE49-F238E27FC236}">
                <a16:creationId xmlns:a16="http://schemas.microsoft.com/office/drawing/2014/main" id="{17EDE903-14DE-29D2-22B2-ABE19C4D7E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8641" y="272631"/>
            <a:ext cx="10968959" cy="1142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GB"/>
              <a:t>제목 텍스트의 서식을 편집하려면 클릭하십시오</a:t>
            </a:r>
            <a:r>
              <a:rPr lang="en-GB" altLang="ko-KR"/>
              <a:t>.</a:t>
            </a:r>
          </a:p>
        </p:txBody>
      </p:sp>
      <p:sp>
        <p:nvSpPr>
          <p:cNvPr id="1026" name="Rectangle 2">
            <a:extLst>
              <a:ext uri="{FF2B5EF4-FFF2-40B4-BE49-F238E27FC236}">
                <a16:creationId xmlns:a16="http://schemas.microsoft.com/office/drawing/2014/main" id="{97E74BD0-7796-18DD-D3DD-E0CDC5EF4B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8641" y="1605064"/>
            <a:ext cx="10968959" cy="3974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GB"/>
              <a:t>개요 텍스트의 서식을 편집하려면 클릭하십시오</a:t>
            </a:r>
          </a:p>
          <a:p>
            <a:pPr lvl="1"/>
            <a:r>
              <a:rPr lang="en-GB" altLang="ko-KR"/>
              <a:t>2</a:t>
            </a:r>
            <a:r>
              <a:rPr lang="ko-KR" altLang="en-GB"/>
              <a:t>번째 개요 수준</a:t>
            </a:r>
          </a:p>
          <a:p>
            <a:pPr lvl="2"/>
            <a:r>
              <a:rPr lang="en-GB" altLang="ko-KR"/>
              <a:t>3</a:t>
            </a:r>
            <a:r>
              <a:rPr lang="ko-KR" altLang="en-GB"/>
              <a:t>번째 개요 수준</a:t>
            </a:r>
          </a:p>
          <a:p>
            <a:pPr lvl="3"/>
            <a:r>
              <a:rPr lang="en-GB" altLang="ko-KR"/>
              <a:t>4</a:t>
            </a:r>
            <a:r>
              <a:rPr lang="ko-KR" altLang="en-GB"/>
              <a:t>번째 개요 수준</a:t>
            </a:r>
          </a:p>
          <a:p>
            <a:pPr lvl="4"/>
            <a:r>
              <a:rPr lang="en-GB" altLang="ko-KR"/>
              <a:t>5</a:t>
            </a:r>
            <a:r>
              <a:rPr lang="ko-KR" altLang="en-GB"/>
              <a:t>번째 개요 수준</a:t>
            </a:r>
          </a:p>
          <a:p>
            <a:pPr lvl="4"/>
            <a:r>
              <a:rPr lang="en-GB" altLang="ko-KR"/>
              <a:t>6</a:t>
            </a:r>
            <a:r>
              <a:rPr lang="ko-KR" altLang="en-GB"/>
              <a:t>번째 개요 수준</a:t>
            </a:r>
          </a:p>
          <a:p>
            <a:pPr lvl="4"/>
            <a:r>
              <a:rPr lang="en-GB" altLang="ko-KR"/>
              <a:t>7</a:t>
            </a:r>
            <a:r>
              <a:rPr lang="ko-KR" altLang="en-GB"/>
              <a:t>번째 개요 수준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65EA20B-A1BE-ED01-09AA-F3F175F1762B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608641" y="6247461"/>
            <a:ext cx="2837760" cy="470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20000"/>
              </a:lnSpc>
              <a:tabLst>
                <a:tab pos="543339" algn="l"/>
                <a:tab pos="1086676" algn="l"/>
                <a:tab pos="1630015" algn="l"/>
                <a:tab pos="2173352" algn="l"/>
                <a:tab pos="2716691" algn="l"/>
              </a:tabLst>
              <a:defRPr sz="1693">
                <a:solidFill>
                  <a:srgbClr val="000000"/>
                </a:solidFill>
                <a:latin typeface="Noto Serif CJK KR" pitchFamily="16" charset="0"/>
                <a:cs typeface="Noto Serif CJK KR" pitchFamily="16" charset="0"/>
              </a:defRPr>
            </a:lvl1pPr>
          </a:lstStyle>
          <a:p>
            <a:endParaRPr lang="en-US" altLang="ko-KR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964A797F-3993-B0E8-6AB8-E280F135C37F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4170240" y="6247461"/>
            <a:ext cx="3863040" cy="470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20000"/>
              </a:lnSpc>
              <a:tabLst>
                <a:tab pos="543339" algn="l"/>
                <a:tab pos="1086676" algn="l"/>
                <a:tab pos="1630015" algn="l"/>
                <a:tab pos="2173352" algn="l"/>
                <a:tab pos="2716691" algn="l"/>
                <a:tab pos="3260028" algn="l"/>
                <a:tab pos="3803367" algn="l"/>
              </a:tabLst>
              <a:defRPr sz="1693">
                <a:solidFill>
                  <a:srgbClr val="000000"/>
                </a:solidFill>
                <a:latin typeface="Noto Serif CJK KR" pitchFamily="16" charset="0"/>
                <a:cs typeface="Noto Serif CJK KR" pitchFamily="16" charset="0"/>
              </a:defRPr>
            </a:lvl1pPr>
          </a:lstStyle>
          <a:p>
            <a:endParaRPr lang="en-US" altLang="ko-KR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72CFF0C1-835C-CC33-141B-BDC5EE965E3B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8741761" y="6247461"/>
            <a:ext cx="2837760" cy="470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20000"/>
              </a:lnSpc>
              <a:tabLst>
                <a:tab pos="543339" algn="l"/>
                <a:tab pos="1086676" algn="l"/>
                <a:tab pos="1630015" algn="l"/>
                <a:tab pos="2173352" algn="l"/>
                <a:tab pos="2716691" algn="l"/>
              </a:tabLst>
              <a:defRPr sz="1693">
                <a:solidFill>
                  <a:srgbClr val="000000"/>
                </a:solidFill>
                <a:latin typeface="Noto Serif CJK KR" pitchFamily="16" charset="0"/>
                <a:cs typeface="Noto Serif CJK KR" pitchFamily="16" charset="0"/>
              </a:defRPr>
            </a:lvl1pPr>
          </a:lstStyle>
          <a:p>
            <a:fld id="{AD9284FE-9F42-4001-A39B-1D4ED1DA5BA6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6" r:id="rId3"/>
    <p:sldLayoutId id="2147483652" r:id="rId4"/>
    <p:sldLayoutId id="2147483678" r:id="rId5"/>
    <p:sldLayoutId id="2147483654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ctr" defTabSz="543339" rtl="0" fontAlgn="base" hangingPunct="0">
        <a:lnSpc>
          <a:spcPct val="121000"/>
        </a:lnSpc>
        <a:spcBef>
          <a:spcPts val="16"/>
        </a:spcBef>
        <a:spcAft>
          <a:spcPts val="16"/>
        </a:spcAft>
        <a:buClr>
          <a:srgbClr val="000000"/>
        </a:buClr>
        <a:buSzPct val="100000"/>
        <a:buFont typeface="Times New Roman" panose="02020603050405020304" pitchFamily="18" charset="0"/>
        <a:defRPr sz="5321" kern="1200">
          <a:solidFill>
            <a:srgbClr val="000000"/>
          </a:solidFill>
          <a:latin typeface="+mj-lt"/>
          <a:ea typeface="+mj-ea"/>
          <a:cs typeface="+mj-cs"/>
        </a:defRPr>
      </a:lvl1pPr>
      <a:lvl2pPr marL="898524" indent="-345586" algn="ctr" defTabSz="543339" rtl="0" fontAlgn="base" hangingPunct="0">
        <a:lnSpc>
          <a:spcPct val="121000"/>
        </a:lnSpc>
        <a:spcBef>
          <a:spcPts val="16"/>
        </a:spcBef>
        <a:spcAft>
          <a:spcPts val="16"/>
        </a:spcAft>
        <a:buClr>
          <a:srgbClr val="000000"/>
        </a:buClr>
        <a:buSzPct val="100000"/>
        <a:buFont typeface="Times New Roman" panose="02020603050405020304" pitchFamily="18" charset="0"/>
        <a:defRPr sz="5321">
          <a:solidFill>
            <a:srgbClr val="000000"/>
          </a:solidFill>
          <a:latin typeface="Noto Sans CJK KR" pitchFamily="16" charset="0"/>
          <a:cs typeface="Noto Sans CJK KR" pitchFamily="16" charset="0"/>
        </a:defRPr>
      </a:lvl2pPr>
      <a:lvl3pPr marL="1382344" indent="-276469" algn="ctr" defTabSz="543339" rtl="0" fontAlgn="base" hangingPunct="0">
        <a:lnSpc>
          <a:spcPct val="121000"/>
        </a:lnSpc>
        <a:spcBef>
          <a:spcPts val="16"/>
        </a:spcBef>
        <a:spcAft>
          <a:spcPts val="16"/>
        </a:spcAft>
        <a:buClr>
          <a:srgbClr val="000000"/>
        </a:buClr>
        <a:buSzPct val="100000"/>
        <a:buFont typeface="Times New Roman" panose="02020603050405020304" pitchFamily="18" charset="0"/>
        <a:defRPr sz="5321">
          <a:solidFill>
            <a:srgbClr val="000000"/>
          </a:solidFill>
          <a:latin typeface="Noto Sans CJK KR" pitchFamily="16" charset="0"/>
          <a:cs typeface="Noto Sans CJK KR" pitchFamily="16" charset="0"/>
        </a:defRPr>
      </a:lvl3pPr>
      <a:lvl4pPr marL="1935282" indent="-276469" algn="ctr" defTabSz="543339" rtl="0" fontAlgn="base" hangingPunct="0">
        <a:lnSpc>
          <a:spcPct val="121000"/>
        </a:lnSpc>
        <a:spcBef>
          <a:spcPts val="16"/>
        </a:spcBef>
        <a:spcAft>
          <a:spcPts val="16"/>
        </a:spcAft>
        <a:buClr>
          <a:srgbClr val="000000"/>
        </a:buClr>
        <a:buSzPct val="100000"/>
        <a:buFont typeface="Times New Roman" panose="02020603050405020304" pitchFamily="18" charset="0"/>
        <a:defRPr sz="5321">
          <a:solidFill>
            <a:srgbClr val="000000"/>
          </a:solidFill>
          <a:latin typeface="Noto Sans CJK KR" pitchFamily="16" charset="0"/>
          <a:cs typeface="Noto Sans CJK KR" pitchFamily="16" charset="0"/>
        </a:defRPr>
      </a:lvl4pPr>
      <a:lvl5pPr marL="2488220" indent="-276469" algn="ctr" defTabSz="543339" rtl="0" fontAlgn="base" hangingPunct="0">
        <a:lnSpc>
          <a:spcPct val="121000"/>
        </a:lnSpc>
        <a:spcBef>
          <a:spcPts val="16"/>
        </a:spcBef>
        <a:spcAft>
          <a:spcPts val="16"/>
        </a:spcAft>
        <a:buClr>
          <a:srgbClr val="000000"/>
        </a:buClr>
        <a:buSzPct val="100000"/>
        <a:buFont typeface="Times New Roman" panose="02020603050405020304" pitchFamily="18" charset="0"/>
        <a:defRPr sz="5321">
          <a:solidFill>
            <a:srgbClr val="000000"/>
          </a:solidFill>
          <a:latin typeface="Noto Sans CJK KR" pitchFamily="16" charset="0"/>
          <a:cs typeface="Noto Sans CJK KR" pitchFamily="16" charset="0"/>
        </a:defRPr>
      </a:lvl5pPr>
      <a:lvl6pPr marL="3041157" indent="-276469" algn="ctr" defTabSz="543339" rtl="0" fontAlgn="base" hangingPunct="0">
        <a:lnSpc>
          <a:spcPct val="121000"/>
        </a:lnSpc>
        <a:spcBef>
          <a:spcPts val="16"/>
        </a:spcBef>
        <a:spcAft>
          <a:spcPts val="16"/>
        </a:spcAft>
        <a:buClr>
          <a:srgbClr val="000000"/>
        </a:buClr>
        <a:buSzPct val="100000"/>
        <a:buFont typeface="Times New Roman" panose="02020603050405020304" pitchFamily="18" charset="0"/>
        <a:defRPr sz="5321">
          <a:solidFill>
            <a:srgbClr val="000000"/>
          </a:solidFill>
          <a:latin typeface="Noto Sans CJK KR" pitchFamily="16" charset="0"/>
          <a:cs typeface="Noto Sans CJK KR" pitchFamily="16" charset="0"/>
        </a:defRPr>
      </a:lvl6pPr>
      <a:lvl7pPr marL="3594095" indent="-276469" algn="ctr" defTabSz="543339" rtl="0" fontAlgn="base" hangingPunct="0">
        <a:lnSpc>
          <a:spcPct val="121000"/>
        </a:lnSpc>
        <a:spcBef>
          <a:spcPts val="16"/>
        </a:spcBef>
        <a:spcAft>
          <a:spcPts val="16"/>
        </a:spcAft>
        <a:buClr>
          <a:srgbClr val="000000"/>
        </a:buClr>
        <a:buSzPct val="100000"/>
        <a:buFont typeface="Times New Roman" panose="02020603050405020304" pitchFamily="18" charset="0"/>
        <a:defRPr sz="5321">
          <a:solidFill>
            <a:srgbClr val="000000"/>
          </a:solidFill>
          <a:latin typeface="Noto Sans CJK KR" pitchFamily="16" charset="0"/>
          <a:cs typeface="Noto Sans CJK KR" pitchFamily="16" charset="0"/>
        </a:defRPr>
      </a:lvl7pPr>
      <a:lvl8pPr marL="4147033" indent="-276469" algn="ctr" defTabSz="543339" rtl="0" fontAlgn="base" hangingPunct="0">
        <a:lnSpc>
          <a:spcPct val="121000"/>
        </a:lnSpc>
        <a:spcBef>
          <a:spcPts val="16"/>
        </a:spcBef>
        <a:spcAft>
          <a:spcPts val="16"/>
        </a:spcAft>
        <a:buClr>
          <a:srgbClr val="000000"/>
        </a:buClr>
        <a:buSzPct val="100000"/>
        <a:buFont typeface="Times New Roman" panose="02020603050405020304" pitchFamily="18" charset="0"/>
        <a:defRPr sz="5321">
          <a:solidFill>
            <a:srgbClr val="000000"/>
          </a:solidFill>
          <a:latin typeface="Noto Sans CJK KR" pitchFamily="16" charset="0"/>
          <a:cs typeface="Noto Sans CJK KR" pitchFamily="16" charset="0"/>
        </a:defRPr>
      </a:lvl8pPr>
      <a:lvl9pPr marL="4699970" indent="-276469" algn="ctr" defTabSz="543339" rtl="0" fontAlgn="base" hangingPunct="0">
        <a:lnSpc>
          <a:spcPct val="121000"/>
        </a:lnSpc>
        <a:spcBef>
          <a:spcPts val="16"/>
        </a:spcBef>
        <a:spcAft>
          <a:spcPts val="16"/>
        </a:spcAft>
        <a:buClr>
          <a:srgbClr val="000000"/>
        </a:buClr>
        <a:buSzPct val="100000"/>
        <a:buFont typeface="Times New Roman" panose="02020603050405020304" pitchFamily="18" charset="0"/>
        <a:defRPr sz="5321">
          <a:solidFill>
            <a:srgbClr val="000000"/>
          </a:solidFill>
          <a:latin typeface="Noto Sans CJK KR" pitchFamily="16" charset="0"/>
          <a:cs typeface="Noto Sans CJK KR" pitchFamily="16" charset="0"/>
        </a:defRPr>
      </a:lvl9pPr>
    </p:titleStyle>
    <p:bodyStyle>
      <a:lvl1pPr marL="414703" indent="-414703" algn="l" defTabSz="543339" rtl="0" fontAlgn="base" hangingPunct="0">
        <a:lnSpc>
          <a:spcPct val="121000"/>
        </a:lnSpc>
        <a:spcBef>
          <a:spcPts val="1723"/>
        </a:spcBef>
        <a:spcAft>
          <a:spcPts val="16"/>
        </a:spcAft>
        <a:buClr>
          <a:srgbClr val="000000"/>
        </a:buClr>
        <a:buSzPct val="100000"/>
        <a:buFont typeface="Times New Roman" panose="02020603050405020304" pitchFamily="18" charset="0"/>
        <a:defRPr sz="3870" kern="1200">
          <a:solidFill>
            <a:srgbClr val="000000"/>
          </a:solidFill>
          <a:latin typeface="+mn-lt"/>
          <a:ea typeface="+mn-ea"/>
          <a:cs typeface="+mn-cs"/>
        </a:defRPr>
      </a:lvl1pPr>
      <a:lvl2pPr marL="898524" indent="-345586" algn="l" defTabSz="543339" rtl="0" fontAlgn="base" hangingPunct="0">
        <a:lnSpc>
          <a:spcPct val="121000"/>
        </a:lnSpc>
        <a:spcBef>
          <a:spcPts val="1376"/>
        </a:spcBef>
        <a:spcAft>
          <a:spcPts val="16"/>
        </a:spcAft>
        <a:buClr>
          <a:srgbClr val="000000"/>
        </a:buClr>
        <a:buSzPct val="100000"/>
        <a:buFont typeface="Times New Roman" panose="02020603050405020304" pitchFamily="18" charset="0"/>
        <a:defRPr sz="3386" kern="1200">
          <a:solidFill>
            <a:srgbClr val="000000"/>
          </a:solidFill>
          <a:latin typeface="+mn-lt"/>
          <a:ea typeface="+mn-ea"/>
          <a:cs typeface="+mn-cs"/>
        </a:defRPr>
      </a:lvl2pPr>
      <a:lvl3pPr marL="1382344" indent="-276469" algn="l" defTabSz="543339" rtl="0" fontAlgn="base" hangingPunct="0">
        <a:lnSpc>
          <a:spcPct val="121000"/>
        </a:lnSpc>
        <a:spcBef>
          <a:spcPts val="1044"/>
        </a:spcBef>
        <a:spcAft>
          <a:spcPts val="16"/>
        </a:spcAft>
        <a:buClr>
          <a:srgbClr val="000000"/>
        </a:buClr>
        <a:buSzPct val="100000"/>
        <a:buFont typeface="Times New Roman" panose="02020603050405020304" pitchFamily="18" charset="0"/>
        <a:defRPr sz="2903" kern="1200">
          <a:solidFill>
            <a:srgbClr val="000000"/>
          </a:solidFill>
          <a:latin typeface="+mn-lt"/>
          <a:ea typeface="+mn-ea"/>
          <a:cs typeface="+mn-cs"/>
        </a:defRPr>
      </a:lvl3pPr>
      <a:lvl4pPr marL="1935282" indent="-276469" algn="l" defTabSz="543339" rtl="0" fontAlgn="base" hangingPunct="0">
        <a:lnSpc>
          <a:spcPct val="121000"/>
        </a:lnSpc>
        <a:spcBef>
          <a:spcPts val="695"/>
        </a:spcBef>
        <a:spcAft>
          <a:spcPts val="16"/>
        </a:spcAft>
        <a:buClr>
          <a:srgbClr val="000000"/>
        </a:buClr>
        <a:buSzPct val="100000"/>
        <a:buFont typeface="Times New Roman" panose="02020603050405020304" pitchFamily="18" charset="0"/>
        <a:defRPr sz="2419" kern="1200">
          <a:solidFill>
            <a:srgbClr val="000000"/>
          </a:solidFill>
          <a:latin typeface="+mn-lt"/>
          <a:ea typeface="+mn-ea"/>
          <a:cs typeface="+mn-cs"/>
        </a:defRPr>
      </a:lvl4pPr>
      <a:lvl5pPr marL="2488220" indent="-276469" algn="l" defTabSz="543339" rtl="0" fontAlgn="base" hangingPunct="0">
        <a:lnSpc>
          <a:spcPct val="121000"/>
        </a:lnSpc>
        <a:spcBef>
          <a:spcPts val="348"/>
        </a:spcBef>
        <a:spcAft>
          <a:spcPts val="16"/>
        </a:spcAft>
        <a:buClr>
          <a:srgbClr val="000000"/>
        </a:buClr>
        <a:buSzPct val="100000"/>
        <a:buFont typeface="Times New Roman" panose="02020603050405020304" pitchFamily="18" charset="0"/>
        <a:defRPr sz="2419" kern="1200">
          <a:solidFill>
            <a:srgbClr val="000000"/>
          </a:solidFill>
          <a:latin typeface="+mn-lt"/>
          <a:ea typeface="+mn-ea"/>
          <a:cs typeface="+mn-cs"/>
        </a:defRPr>
      </a:lvl5pPr>
      <a:lvl6pPr marL="3041157" indent="-276469" algn="l" defTabSz="1105875" rtl="0" eaLnBrk="1" latinLnBrk="1" hangingPunct="1">
        <a:lnSpc>
          <a:spcPct val="90000"/>
        </a:lnSpc>
        <a:spcBef>
          <a:spcPts val="605"/>
        </a:spcBef>
        <a:buFont typeface="Arial" panose="020B0604020202020204" pitchFamily="34" charset="0"/>
        <a:buChar char="•"/>
        <a:defRPr sz="2177" kern="1200">
          <a:solidFill>
            <a:schemeClr val="tx1"/>
          </a:solidFill>
          <a:latin typeface="+mn-lt"/>
          <a:ea typeface="+mn-ea"/>
          <a:cs typeface="+mn-cs"/>
        </a:defRPr>
      </a:lvl6pPr>
      <a:lvl7pPr marL="3594095" indent="-276469" algn="l" defTabSz="1105875" rtl="0" eaLnBrk="1" latinLnBrk="1" hangingPunct="1">
        <a:lnSpc>
          <a:spcPct val="90000"/>
        </a:lnSpc>
        <a:spcBef>
          <a:spcPts val="605"/>
        </a:spcBef>
        <a:buFont typeface="Arial" panose="020B0604020202020204" pitchFamily="34" charset="0"/>
        <a:buChar char="•"/>
        <a:defRPr sz="2177" kern="1200">
          <a:solidFill>
            <a:schemeClr val="tx1"/>
          </a:solidFill>
          <a:latin typeface="+mn-lt"/>
          <a:ea typeface="+mn-ea"/>
          <a:cs typeface="+mn-cs"/>
        </a:defRPr>
      </a:lvl7pPr>
      <a:lvl8pPr marL="4147033" indent="-276469" algn="l" defTabSz="1105875" rtl="0" eaLnBrk="1" latinLnBrk="1" hangingPunct="1">
        <a:lnSpc>
          <a:spcPct val="90000"/>
        </a:lnSpc>
        <a:spcBef>
          <a:spcPts val="605"/>
        </a:spcBef>
        <a:buFont typeface="Arial" panose="020B0604020202020204" pitchFamily="34" charset="0"/>
        <a:buChar char="•"/>
        <a:defRPr sz="2177" kern="1200">
          <a:solidFill>
            <a:schemeClr val="tx1"/>
          </a:solidFill>
          <a:latin typeface="+mn-lt"/>
          <a:ea typeface="+mn-ea"/>
          <a:cs typeface="+mn-cs"/>
        </a:defRPr>
      </a:lvl8pPr>
      <a:lvl9pPr marL="4699970" indent="-276469" algn="l" defTabSz="1105875" rtl="0" eaLnBrk="1" latinLnBrk="1" hangingPunct="1">
        <a:lnSpc>
          <a:spcPct val="90000"/>
        </a:lnSpc>
        <a:spcBef>
          <a:spcPts val="605"/>
        </a:spcBef>
        <a:buFont typeface="Arial" panose="020B0604020202020204" pitchFamily="34" charset="0"/>
        <a:buChar char="•"/>
        <a:defRPr sz="217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105875" rtl="0" eaLnBrk="1" latinLnBrk="1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1pPr>
      <a:lvl2pPr marL="552938" algn="l" defTabSz="1105875" rtl="0" eaLnBrk="1" latinLnBrk="1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2pPr>
      <a:lvl3pPr marL="1105875" algn="l" defTabSz="1105875" rtl="0" eaLnBrk="1" latinLnBrk="1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3pPr>
      <a:lvl4pPr marL="1658813" algn="l" defTabSz="1105875" rtl="0" eaLnBrk="1" latinLnBrk="1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4pPr>
      <a:lvl5pPr marL="2211751" algn="l" defTabSz="1105875" rtl="0" eaLnBrk="1" latinLnBrk="1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5pPr>
      <a:lvl6pPr marL="2764688" algn="l" defTabSz="1105875" rtl="0" eaLnBrk="1" latinLnBrk="1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6pPr>
      <a:lvl7pPr marL="3317626" algn="l" defTabSz="1105875" rtl="0" eaLnBrk="1" latinLnBrk="1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7pPr>
      <a:lvl8pPr marL="3870564" algn="l" defTabSz="1105875" rtl="0" eaLnBrk="1" latinLnBrk="1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8pPr>
      <a:lvl9pPr marL="4423501" algn="l" defTabSz="1105875" rtl="0" eaLnBrk="1" latinLnBrk="1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en-US" sz="1400" b="0" strike="noStrike" spc="-1">
                <a:solidFill>
                  <a:srgbClr val="000000"/>
                </a:solidFill>
                <a:latin typeface="Noto Serif CJK KR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Noto Serif CJK KR"/>
                <a:ea typeface="DejaVu Sans"/>
              </a:rPr>
              <a:t>&lt;바닥글&gt;</a:t>
            </a:r>
            <a:endParaRPr lang="en-US" sz="1400" b="0" strike="noStrike" spc="-1">
              <a:latin typeface="Noto Serif CJK KR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맑은 고딕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B5815AC-71CD-4673-ADE2-D50CDB0AAECD}" type="slidenum">
              <a:rPr lang="en-US" sz="1200" b="0" strike="noStrike" spc="-1">
                <a:solidFill>
                  <a:srgbClr val="8B8B8B"/>
                </a:solidFill>
                <a:latin typeface="맑은 고딕"/>
                <a:ea typeface="DejaVu Sans"/>
              </a:rPr>
              <a:t>‹#›</a:t>
            </a:fld>
            <a:endParaRPr lang="en-US" sz="1200" b="0" strike="noStrike" spc="-1">
              <a:latin typeface="Noto Serif CJK KR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en-US" sz="1400" b="0" strike="noStrike" spc="-1">
                <a:latin typeface="Noto Serif CJK KR"/>
              </a:defRPr>
            </a:lvl1pPr>
          </a:lstStyle>
          <a:p>
            <a:r>
              <a:rPr lang="en-US" sz="1400" b="0" strike="noStrike" spc="-1">
                <a:latin typeface="Noto Serif CJK KR"/>
              </a:rPr>
              <a:t>&lt;날짜/시간&gt;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ko-KR" sz="4400" b="0" strike="noStrike" spc="-1">
                <a:latin typeface="Noto Sans CJK KR"/>
              </a:rPr>
              <a:t>제목 텍스트의 서식을 편집하려면 클릭하십시오</a:t>
            </a:r>
            <a:r>
              <a:rPr lang="en-US" sz="4400" b="0" strike="noStrike" spc="-1">
                <a:latin typeface="Noto Sans CJK KR"/>
              </a:rPr>
              <a:t>.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3200" b="0" strike="noStrike" spc="-1">
                <a:latin typeface="Noto Sans CJK KR"/>
              </a:rPr>
              <a:t>개요 텍스트의 서식을 편집하려면 클릭하십시오</a:t>
            </a:r>
            <a:endParaRPr lang="en-US" sz="3200" b="0" strike="noStrike" spc="-1">
              <a:latin typeface="Noto Sans CJK KR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Noto Sans CJK KR"/>
              </a:rPr>
              <a:t>2</a:t>
            </a:r>
            <a:r>
              <a:rPr lang="ko-KR" sz="2800" b="0" strike="noStrike" spc="-1">
                <a:latin typeface="Noto Sans CJK KR"/>
              </a:rPr>
              <a:t>번째 개요 수준</a:t>
            </a:r>
            <a:endParaRPr lang="en-US" sz="2800" b="0" strike="noStrike" spc="-1">
              <a:latin typeface="Noto Sans CJK KR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Noto Sans CJK KR"/>
              </a:rPr>
              <a:t>3</a:t>
            </a:r>
            <a:r>
              <a:rPr lang="ko-KR" sz="2400" b="0" strike="noStrike" spc="-1">
                <a:latin typeface="Noto Sans CJK KR"/>
              </a:rPr>
              <a:t>번째 개요 수준</a:t>
            </a:r>
            <a:endParaRPr lang="en-US" sz="2400" b="0" strike="noStrike" spc="-1">
              <a:latin typeface="Noto Sans CJK KR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Noto Sans CJK KR"/>
              </a:rPr>
              <a:t>4</a:t>
            </a:r>
            <a:r>
              <a:rPr lang="ko-KR" sz="2000" b="0" strike="noStrike" spc="-1">
                <a:latin typeface="Noto Sans CJK KR"/>
              </a:rPr>
              <a:t>번째 개요 수준</a:t>
            </a:r>
            <a:endParaRPr lang="en-US" sz="2000" b="0" strike="noStrike" spc="-1">
              <a:latin typeface="Noto Sans CJK KR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Noto Sans CJK KR"/>
              </a:rPr>
              <a:t>5</a:t>
            </a:r>
            <a:r>
              <a:rPr lang="ko-KR" sz="2000" b="0" strike="noStrike" spc="-1">
                <a:latin typeface="Noto Sans CJK KR"/>
              </a:rPr>
              <a:t>번째 개요 수준</a:t>
            </a:r>
            <a:endParaRPr lang="en-US" sz="2000" b="0" strike="noStrike" spc="-1">
              <a:latin typeface="Noto Sans CJK KR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Noto Sans CJK KR"/>
              </a:rPr>
              <a:t>6</a:t>
            </a:r>
            <a:r>
              <a:rPr lang="ko-KR" sz="2000" b="0" strike="noStrike" spc="-1">
                <a:latin typeface="Noto Sans CJK KR"/>
              </a:rPr>
              <a:t>번째 개요 수준</a:t>
            </a:r>
            <a:endParaRPr lang="en-US" sz="2000" b="0" strike="noStrike" spc="-1">
              <a:latin typeface="Noto Sans CJK KR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Noto Sans CJK KR"/>
              </a:rPr>
              <a:t>7</a:t>
            </a:r>
            <a:r>
              <a:rPr lang="ko-KR" sz="2000" b="0" strike="noStrike" spc="-1">
                <a:latin typeface="Noto Sans CJK KR"/>
              </a:rPr>
              <a:t>번째 개요 수준</a:t>
            </a:r>
            <a:endParaRPr lang="en-US" sz="2000" b="0" strike="noStrike" spc="-1">
              <a:latin typeface="Noto Sans CJK KR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51" r:id="rId3"/>
    <p:sldLayoutId id="2147483664" r:id="rId4"/>
    <p:sldLayoutId id="2147483653" r:id="rId5"/>
    <p:sldLayoutId id="2147483665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A39010-0DEF-4137-B4E3-BA686A0878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>
                <a:ea typeface="맑은 고딕"/>
              </a:rPr>
              <a:t>프로그래밍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언어론</a:t>
            </a:r>
            <a:br>
              <a:rPr lang="en-US" altLang="ko-KR" dirty="0"/>
            </a:br>
            <a:r>
              <a:rPr lang="ko-KR" altLang="en-US" dirty="0">
                <a:ea typeface="맑은 고딕"/>
              </a:rPr>
              <a:t>7주차</a:t>
            </a:r>
            <a:br>
              <a:rPr lang="en-US" altLang="ko-KR" dirty="0"/>
            </a:br>
            <a:r>
              <a:rPr lang="en-US" altLang="ko-KR" dirty="0">
                <a:ea typeface="맑은 고딕"/>
              </a:rPr>
              <a:t>[</a:t>
            </a:r>
            <a:r>
              <a:rPr lang="en-US" altLang="ko-KR" dirty="0" err="1">
                <a:ea typeface="맑은 고딕"/>
              </a:rPr>
              <a:t>이름</a:t>
            </a:r>
            <a:r>
              <a:rPr lang="en-US" altLang="ko-KR" dirty="0">
                <a:ea typeface="맑은 고딕"/>
              </a:rPr>
              <a:t>, </a:t>
            </a:r>
            <a:r>
              <a:rPr lang="en-US" altLang="ko-KR" dirty="0" err="1">
                <a:ea typeface="맑은 고딕"/>
              </a:rPr>
              <a:t>변수</a:t>
            </a:r>
            <a:r>
              <a:rPr lang="en-US" altLang="ko-KR" dirty="0">
                <a:ea typeface="맑은 고딕"/>
              </a:rPr>
              <a:t>]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E808D4B-1AD5-4E4B-B949-D8A714A83E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211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6F23F3-ECCA-D507-C3D1-B8B1B5440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3. 변수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AEF13B-C0AB-E2F0-41D6-C0E653D9E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9556"/>
            <a:ext cx="10515600" cy="485638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lvl="1"/>
            <a:r>
              <a:rPr lang="ko-KR" altLang="en-US" dirty="0">
                <a:ea typeface="맑은 고딕"/>
              </a:rPr>
              <a:t>타입</a:t>
            </a:r>
          </a:p>
          <a:p>
            <a:pPr lvl="2"/>
            <a:r>
              <a:rPr lang="ko-KR" altLang="en-US" dirty="0">
                <a:ea typeface="맑은 고딕"/>
              </a:rPr>
              <a:t>변수가 저장할 수 있는 값들의 범위와 연산들의 집합을 결정</a:t>
            </a:r>
          </a:p>
          <a:p>
            <a:pPr lvl="3"/>
            <a:r>
              <a:rPr lang="ko-KR" altLang="en-US" dirty="0" err="1">
                <a:ea typeface="맑은 고딕"/>
              </a:rPr>
              <a:t>Java의</a:t>
            </a:r>
            <a:r>
              <a:rPr lang="ko-KR" altLang="en-US" dirty="0">
                <a:ea typeface="맑은 고딕"/>
              </a:rPr>
              <a:t> </a:t>
            </a:r>
            <a:r>
              <a:rPr lang="ko-KR" altLang="en-US" dirty="0" err="1">
                <a:ea typeface="맑은 고딕"/>
              </a:rPr>
              <a:t>int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타입입</a:t>
            </a:r>
            <a:endParaRPr lang="ko-KR" altLang="en-US">
              <a:ea typeface="맑은 고딕"/>
            </a:endParaRPr>
          </a:p>
          <a:p>
            <a:pPr lvl="4"/>
            <a:r>
              <a:rPr lang="ko-KR" altLang="en-US" dirty="0">
                <a:ea typeface="맑은 고딕"/>
              </a:rPr>
              <a:t>-2147483648 ~ 2147483647</a:t>
            </a:r>
          </a:p>
          <a:p>
            <a:pPr lvl="4"/>
            <a:r>
              <a:rPr lang="ko-KR" altLang="en-US" dirty="0">
                <a:ea typeface="맑은 고딕"/>
              </a:rPr>
              <a:t>덧셈, 뺄셈, 곱셈, 나눗셈, </a:t>
            </a:r>
            <a:r>
              <a:rPr lang="ko-KR" altLang="en-US" err="1">
                <a:ea typeface="맑은 고딕"/>
              </a:rPr>
              <a:t>모듈러</a:t>
            </a:r>
            <a:r>
              <a:rPr lang="ko-KR" altLang="en-US" dirty="0">
                <a:ea typeface="맑은 고딕"/>
              </a:rPr>
              <a:t> 등이 산술연산이 가능</a:t>
            </a:r>
          </a:p>
          <a:p>
            <a:pPr lvl="1"/>
            <a:r>
              <a:rPr lang="ko-KR" altLang="en-US" dirty="0">
                <a:ea typeface="맑은 고딕"/>
              </a:rPr>
              <a:t>값</a:t>
            </a:r>
          </a:p>
          <a:p>
            <a:pPr lvl="2"/>
            <a:r>
              <a:rPr lang="ko-KR" altLang="en-US" dirty="0">
                <a:ea typeface="맑은 고딕"/>
              </a:rPr>
              <a:t>값은 그 변수에 연관된 메모리 셀이나 셀들의 내용 -&gt; 추상적인 메모리 셀</a:t>
            </a:r>
          </a:p>
          <a:p>
            <a:pPr lvl="2"/>
            <a:r>
              <a:rPr lang="ko-KR" altLang="en-US" dirty="0" err="1">
                <a:ea typeface="맑은 고딕"/>
              </a:rPr>
              <a:t>R-value라고</a:t>
            </a:r>
            <a:r>
              <a:rPr lang="ko-KR" altLang="en-US" dirty="0">
                <a:ea typeface="맑은 고딕"/>
              </a:rPr>
              <a:t> 불림: 변수가 배정문의 우측에 위치</a:t>
            </a:r>
          </a:p>
          <a:p>
            <a:pPr lvl="2"/>
            <a:r>
              <a:rPr lang="ko-KR" altLang="en-US" dirty="0" err="1">
                <a:ea typeface="맑은 고딕"/>
              </a:rPr>
              <a:t>L-value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vs</a:t>
            </a:r>
            <a:r>
              <a:rPr lang="ko-KR" altLang="en-US" dirty="0">
                <a:ea typeface="맑은 고딕"/>
              </a:rPr>
              <a:t>. </a:t>
            </a:r>
            <a:r>
              <a:rPr lang="ko-KR" altLang="en-US" dirty="0" err="1">
                <a:ea typeface="맑은 고딕"/>
              </a:rPr>
              <a:t>R-value</a:t>
            </a:r>
            <a:endParaRPr lang="ko-KR" altLang="en-US" dirty="0">
              <a:ea typeface="맑은 고딕"/>
            </a:endParaRPr>
          </a:p>
          <a:p>
            <a:pPr marL="1371600" lvl="3" indent="0">
              <a:buNone/>
            </a:pPr>
            <a:r>
              <a:rPr lang="ko-KR" altLang="en-US" err="1">
                <a:ea typeface="맑은 고딕"/>
              </a:rPr>
              <a:t>int</a:t>
            </a:r>
            <a:r>
              <a:rPr lang="ko-KR" altLang="en-US" dirty="0">
                <a:ea typeface="맑은 고딕"/>
              </a:rPr>
              <a:t> </a:t>
            </a:r>
            <a:r>
              <a:rPr lang="ko-KR" altLang="en-US" err="1">
                <a:ea typeface="맑은 고딕"/>
              </a:rPr>
              <a:t>x</a:t>
            </a:r>
            <a:r>
              <a:rPr lang="ko-KR" altLang="en-US" dirty="0">
                <a:ea typeface="맑은 고딕"/>
              </a:rPr>
              <a:t> = 5;</a:t>
            </a:r>
          </a:p>
          <a:p>
            <a:pPr marL="1371600" lvl="3" indent="0">
              <a:buNone/>
            </a:pPr>
            <a:r>
              <a:rPr lang="ko-KR" altLang="en-US" err="1">
                <a:ea typeface="맑은 고딕"/>
              </a:rPr>
              <a:t>x</a:t>
            </a:r>
            <a:r>
              <a:rPr lang="ko-KR" altLang="en-US" dirty="0">
                <a:ea typeface="맑은 고딕"/>
              </a:rPr>
              <a:t>= </a:t>
            </a:r>
            <a:r>
              <a:rPr lang="ko-KR" altLang="en-US" err="1">
                <a:ea typeface="맑은 고딕"/>
              </a:rPr>
              <a:t>x</a:t>
            </a:r>
            <a:r>
              <a:rPr lang="ko-KR" altLang="en-US" dirty="0">
                <a:ea typeface="맑은 고딕"/>
              </a:rPr>
              <a:t> + 1;</a:t>
            </a:r>
          </a:p>
          <a:p>
            <a:pPr lvl="1"/>
            <a:r>
              <a:rPr lang="ko-KR" dirty="0">
                <a:ea typeface="+mn-lt"/>
                <a:cs typeface="+mn-lt"/>
              </a:rPr>
              <a:t>영역</a:t>
            </a:r>
          </a:p>
          <a:p>
            <a:pPr lvl="2"/>
            <a:r>
              <a:rPr lang="ko-KR" altLang="en-US" dirty="0">
                <a:ea typeface="+mn-lt"/>
                <a:cs typeface="+mn-lt"/>
              </a:rPr>
              <a:t>변수가 사용될(접근될) 수 있는 범위</a:t>
            </a:r>
            <a:endParaRPr lang="ko-KR" dirty="0">
              <a:ea typeface="+mn-lt"/>
              <a:cs typeface="+mn-lt"/>
            </a:endParaRPr>
          </a:p>
          <a:p>
            <a:pPr lvl="1"/>
            <a:r>
              <a:rPr lang="ko-KR" altLang="en-US" dirty="0">
                <a:ea typeface="+mn-lt"/>
                <a:cs typeface="+mn-lt"/>
              </a:rPr>
              <a:t>존속 기간</a:t>
            </a:r>
          </a:p>
          <a:p>
            <a:pPr lvl="2"/>
            <a:r>
              <a:rPr lang="ko-KR" altLang="en-US" dirty="0">
                <a:ea typeface="맑은 고딕"/>
              </a:rPr>
              <a:t>변수가 할당되어서 삭제될 때까지의 시간</a:t>
            </a:r>
          </a:p>
          <a:p>
            <a:pPr marL="1371600" lvl="3" indent="0">
              <a:buNone/>
            </a:pPr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713115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6F23F3-ECCA-D507-C3D1-B8B1B5440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AEF13B-C0AB-E2F0-41D6-C0E653D9E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"5장 이름, 바인딩, </a:t>
            </a:r>
            <a:r>
              <a:rPr lang="ko-KR" altLang="en-US" err="1">
                <a:ea typeface="맑은 고딕"/>
              </a:rPr>
              <a:t>영역"은</a:t>
            </a:r>
            <a:r>
              <a:rPr lang="ko-KR" altLang="en-US">
                <a:ea typeface="맑은 고딕"/>
              </a:rPr>
              <a:t> 변수에 대한 기본적 의미 소개</a:t>
            </a:r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  <a:p>
            <a:pPr lvl="1"/>
            <a:r>
              <a:rPr lang="ko-KR" altLang="en-US" dirty="0">
                <a:ea typeface="맑은 고딕"/>
              </a:rPr>
              <a:t>이름(</a:t>
            </a:r>
            <a:r>
              <a:rPr lang="ko-KR" altLang="en-US" err="1">
                <a:ea typeface="맑은 고딕"/>
              </a:rPr>
              <a:t>name</a:t>
            </a:r>
            <a:r>
              <a:rPr lang="ko-KR" altLang="en-US" dirty="0">
                <a:ea typeface="맑은 고딕"/>
              </a:rPr>
              <a:t>) </a:t>
            </a:r>
            <a:r>
              <a:rPr lang="ko-KR" altLang="en-US" err="1">
                <a:ea typeface="맑은 고딕"/>
              </a:rPr>
              <a:t>vs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특수어</a:t>
            </a:r>
            <a:r>
              <a:rPr lang="ko-KR" altLang="en-US" dirty="0">
                <a:ea typeface="맑은 고딕"/>
              </a:rPr>
              <a:t> (</a:t>
            </a:r>
            <a:r>
              <a:rPr lang="ko-KR" altLang="en-US" err="1">
                <a:ea typeface="맑은 고딕"/>
              </a:rPr>
              <a:t>keyword</a:t>
            </a:r>
            <a:r>
              <a:rPr lang="ko-KR" altLang="en-US" dirty="0">
                <a:ea typeface="맑은 고딕"/>
              </a:rPr>
              <a:t>, </a:t>
            </a:r>
            <a:r>
              <a:rPr lang="ko-KR" altLang="en-US" err="1">
                <a:ea typeface="맑은 고딕"/>
              </a:rPr>
              <a:t>reserved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word</a:t>
            </a:r>
            <a:r>
              <a:rPr lang="ko-KR" altLang="en-US">
                <a:ea typeface="맑은 고딕"/>
              </a:rPr>
              <a:t>)</a:t>
            </a:r>
            <a:endParaRPr lang="ko-KR" altLang="en-US" dirty="0">
              <a:ea typeface="맑은 고딕"/>
            </a:endParaRPr>
          </a:p>
          <a:p>
            <a:pPr lvl="1"/>
            <a:r>
              <a:rPr lang="ko-KR" altLang="en-US">
                <a:ea typeface="맑은 고딕"/>
              </a:rPr>
              <a:t>변수의 속성 (타입, 주소, 값)</a:t>
            </a:r>
            <a:endParaRPr lang="ko-KR" altLang="en-US" dirty="0">
              <a:ea typeface="맑은 고딕"/>
            </a:endParaRPr>
          </a:p>
          <a:p>
            <a:pPr lvl="1"/>
            <a:r>
              <a:rPr lang="ko-KR" altLang="en-US" dirty="0">
                <a:ea typeface="맑은 고딕"/>
              </a:rPr>
              <a:t>바인딩(</a:t>
            </a:r>
            <a:r>
              <a:rPr lang="ko-KR" altLang="en-US" dirty="0" err="1">
                <a:ea typeface="맑은 고딕"/>
              </a:rPr>
              <a:t>Binding</a:t>
            </a:r>
            <a:r>
              <a:rPr lang="ko-KR" altLang="en-US" dirty="0">
                <a:ea typeface="맑은 고딕"/>
              </a:rPr>
              <a:t>)과 바인딩 시간(</a:t>
            </a:r>
            <a:r>
              <a:rPr lang="ko-KR" altLang="en-US" dirty="0" err="1">
                <a:ea typeface="맑은 고딕"/>
              </a:rPr>
              <a:t>Binding</a:t>
            </a:r>
            <a:r>
              <a:rPr lang="ko-KR" altLang="en-US" dirty="0">
                <a:ea typeface="맑은 고딕"/>
              </a:rPr>
              <a:t> Time)</a:t>
            </a:r>
          </a:p>
          <a:p>
            <a:pPr lvl="1"/>
            <a:r>
              <a:rPr lang="ko-KR" altLang="en-US" dirty="0">
                <a:ea typeface="맑은 고딕"/>
              </a:rPr>
              <a:t>영역(</a:t>
            </a:r>
            <a:r>
              <a:rPr lang="ko-KR" altLang="en-US" dirty="0" err="1">
                <a:ea typeface="맑은 고딕"/>
              </a:rPr>
              <a:t>Scope</a:t>
            </a:r>
            <a:r>
              <a:rPr lang="ko-KR" altLang="en-US" dirty="0">
                <a:ea typeface="맑은 고딕"/>
              </a:rPr>
              <a:t>)와 존속 기간(</a:t>
            </a:r>
            <a:r>
              <a:rPr lang="ko-KR" altLang="en-US" dirty="0" err="1">
                <a:ea typeface="맑은 고딕"/>
              </a:rPr>
              <a:t>Lifetime</a:t>
            </a:r>
            <a:r>
              <a:rPr lang="ko-KR" altLang="en-US" dirty="0">
                <a:ea typeface="맑은 고딕"/>
              </a:rPr>
              <a:t>)</a:t>
            </a:r>
          </a:p>
          <a:p>
            <a:pPr lvl="1"/>
            <a:r>
              <a:rPr lang="ko-KR" altLang="en-US" dirty="0">
                <a:ea typeface="맑은 고딕"/>
              </a:rPr>
              <a:t>초기화 등</a:t>
            </a:r>
          </a:p>
          <a:p>
            <a:pPr lvl="1"/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621043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6F23F3-ECCA-D507-C3D1-B8B1B5440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AutoNum type="arabicPeriod"/>
            </a:pPr>
            <a:r>
              <a:rPr lang="ko-KR" altLang="en-US" dirty="0">
                <a:ea typeface="맑은 고딕"/>
              </a:rPr>
              <a:t>서론</a:t>
            </a:r>
            <a:endParaRPr 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AEF13B-C0AB-E2F0-41D6-C0E653D9E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9556"/>
            <a:ext cx="10515600" cy="485638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ko-KR" altLang="en-US" dirty="0">
                <a:ea typeface="맑은 고딕"/>
              </a:rPr>
              <a:t>명령형 언어</a:t>
            </a:r>
          </a:p>
          <a:p>
            <a:pPr lvl="1"/>
            <a:r>
              <a:rPr lang="ko-KR" altLang="en-US" dirty="0">
                <a:ea typeface="맑은 고딕"/>
              </a:rPr>
              <a:t>폰 </a:t>
            </a:r>
            <a:r>
              <a:rPr lang="ko-KR" altLang="en-US" dirty="0" err="1">
                <a:ea typeface="맑은 고딕"/>
              </a:rPr>
              <a:t>노이만</a:t>
            </a:r>
            <a:r>
              <a:rPr lang="ko-KR" altLang="en-US" dirty="0">
                <a:ea typeface="맑은 고딕"/>
              </a:rPr>
              <a:t> 컴퓨터에 대한 추상화</a:t>
            </a:r>
          </a:p>
          <a:p>
            <a:pPr lvl="1"/>
            <a:endParaRPr lang="ko-KR" altLang="en-US" dirty="0">
              <a:ea typeface="맑은 고딕"/>
            </a:endParaRPr>
          </a:p>
          <a:p>
            <a:pPr lvl="1"/>
            <a:endParaRPr lang="ko-KR" altLang="en-US" dirty="0">
              <a:ea typeface="맑은 고딕"/>
            </a:endParaRPr>
          </a:p>
          <a:p>
            <a:pPr lvl="1"/>
            <a:endParaRPr lang="ko-KR" altLang="en-US" dirty="0">
              <a:ea typeface="맑은 고딕"/>
            </a:endParaRPr>
          </a:p>
          <a:p>
            <a:pPr lvl="1"/>
            <a:endParaRPr lang="ko-KR" altLang="en-US" dirty="0">
              <a:ea typeface="맑은 고딕"/>
            </a:endParaRPr>
          </a:p>
          <a:p>
            <a:pPr lvl="1"/>
            <a:endParaRPr lang="ko-KR" altLang="en-US" dirty="0">
              <a:ea typeface="맑은 고딕"/>
            </a:endParaRPr>
          </a:p>
          <a:p>
            <a:pPr lvl="1"/>
            <a:r>
              <a:rPr lang="ko-KR" altLang="en-US" dirty="0">
                <a:ea typeface="맑은 고딕"/>
              </a:rPr>
              <a:t>데이터의 저장과 저장된 데이터 가공을 위한 연산으로 구성</a:t>
            </a:r>
          </a:p>
          <a:p>
            <a:pPr lvl="1"/>
            <a:r>
              <a:rPr lang="ko-KR" altLang="en-US" dirty="0">
                <a:ea typeface="맑은 고딕"/>
              </a:rPr>
              <a:t>메모리 셀에 대한 언어적 추상화 -&gt; 변수, 배열 등</a:t>
            </a:r>
          </a:p>
          <a:p>
            <a:r>
              <a:rPr lang="ko-KR" altLang="en-US" dirty="0">
                <a:ea typeface="맑은 고딕"/>
              </a:rPr>
              <a:t>변수의 특성</a:t>
            </a:r>
          </a:p>
          <a:p>
            <a:pPr lvl="1"/>
            <a:r>
              <a:rPr lang="ko-KR" altLang="en-US" dirty="0">
                <a:ea typeface="맑은 고딕"/>
              </a:rPr>
              <a:t>타입, 주소, 값</a:t>
            </a:r>
          </a:p>
          <a:p>
            <a:pPr lvl="1"/>
            <a:r>
              <a:rPr lang="ko-KR" altLang="en-US" dirty="0">
                <a:ea typeface="맑은 고딕"/>
              </a:rPr>
              <a:t>영역(</a:t>
            </a:r>
            <a:r>
              <a:rPr lang="ko-KR" altLang="en-US" dirty="0" err="1">
                <a:ea typeface="맑은 고딕"/>
              </a:rPr>
              <a:t>Scope</a:t>
            </a:r>
            <a:r>
              <a:rPr lang="ko-KR" altLang="en-US" dirty="0">
                <a:ea typeface="맑은 고딕"/>
              </a:rPr>
              <a:t>)과 존속기간(</a:t>
            </a:r>
            <a:r>
              <a:rPr lang="ko-KR" altLang="en-US" dirty="0" err="1">
                <a:ea typeface="맑은 고딕"/>
              </a:rPr>
              <a:t>Lifetime</a:t>
            </a:r>
            <a:r>
              <a:rPr lang="ko-KR" altLang="en-US" dirty="0">
                <a:ea typeface="맑은 고딕"/>
              </a:rPr>
              <a:t>)</a:t>
            </a:r>
          </a:p>
          <a:p>
            <a:pPr lvl="2"/>
            <a:endParaRPr lang="ko-KR" altLang="en-US" dirty="0">
              <a:ea typeface="맑은 고딕"/>
            </a:endParaRPr>
          </a:p>
        </p:txBody>
      </p:sp>
      <p:pic>
        <p:nvPicPr>
          <p:cNvPr id="4" name="그림 3" descr="텍스트, 스크린샷, 디스플레이, 도표이(가) 표시된 사진&#10;&#10;자동 생성된 설명">
            <a:extLst>
              <a:ext uri="{FF2B5EF4-FFF2-40B4-BE49-F238E27FC236}">
                <a16:creationId xmlns:a16="http://schemas.microsoft.com/office/drawing/2014/main" id="{8FD6C24A-DA51-9105-44FD-794430D567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7881" y="154058"/>
            <a:ext cx="5800606" cy="3831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373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6F23F3-ECCA-D507-C3D1-B8B1B5440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AutoNum type="arabicPeriod"/>
            </a:pPr>
            <a:r>
              <a:rPr lang="ko-KR" altLang="en-US" dirty="0">
                <a:ea typeface="맑은 고딕"/>
              </a:rPr>
              <a:t>서론</a:t>
            </a:r>
            <a:endParaRPr 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AEF13B-C0AB-E2F0-41D6-C0E653D9E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변수의 특성</a:t>
            </a:r>
            <a:endParaRPr lang="ko-KR" dirty="0"/>
          </a:p>
          <a:p>
            <a:pPr lvl="1"/>
            <a:r>
              <a:rPr lang="ko-KR" altLang="en-US" dirty="0">
                <a:ea typeface="맑은 고딕"/>
              </a:rPr>
              <a:t>타입, 주소, 값</a:t>
            </a:r>
          </a:p>
          <a:p>
            <a:pPr lvl="1"/>
            <a:r>
              <a:rPr lang="ko-KR" altLang="en-US" dirty="0">
                <a:ea typeface="맑은 고딕"/>
              </a:rPr>
              <a:t>영역(</a:t>
            </a:r>
            <a:r>
              <a:rPr lang="ko-KR" altLang="en-US" dirty="0" err="1">
                <a:ea typeface="맑은 고딕"/>
              </a:rPr>
              <a:t>Scope</a:t>
            </a:r>
            <a:r>
              <a:rPr lang="ko-KR" altLang="en-US" dirty="0">
                <a:ea typeface="맑은 고딕"/>
              </a:rPr>
              <a:t>)과 존속기간(</a:t>
            </a:r>
            <a:r>
              <a:rPr lang="ko-KR" altLang="en-US" dirty="0" err="1">
                <a:ea typeface="맑은 고딕"/>
              </a:rPr>
              <a:t>Lifetime</a:t>
            </a:r>
            <a:r>
              <a:rPr lang="ko-KR" altLang="en-US" dirty="0">
                <a:ea typeface="맑은 고딕"/>
              </a:rPr>
              <a:t>)</a:t>
            </a:r>
          </a:p>
          <a:p>
            <a:r>
              <a:rPr lang="ko-KR" altLang="en-US" dirty="0">
                <a:ea typeface="맑은 고딕"/>
              </a:rPr>
              <a:t>순수 함수형 언어에서의 변수</a:t>
            </a:r>
          </a:p>
          <a:p>
            <a:pPr lvl="1"/>
            <a:r>
              <a:rPr lang="ko-KR" altLang="en-US" dirty="0">
                <a:ea typeface="맑은 고딕"/>
              </a:rPr>
              <a:t>값이 한번 변수에 배정되면 값의 변경을 허용하지 않음</a:t>
            </a:r>
          </a:p>
          <a:p>
            <a:pPr lvl="1"/>
            <a:r>
              <a:rPr lang="ko-KR" altLang="en-US" dirty="0">
                <a:ea typeface="맑은 고딕"/>
              </a:rPr>
              <a:t>하지만 많은 함수형 언어에서는 명령형 언어처럼 값의 변경을 허용</a:t>
            </a:r>
          </a:p>
          <a:p>
            <a:pPr lvl="1"/>
            <a:endParaRPr lang="ko-KR" altLang="en-US" dirty="0">
              <a:ea typeface="맑은 고딕"/>
            </a:endParaRPr>
          </a:p>
          <a:p>
            <a:pPr lvl="1"/>
            <a:endParaRPr lang="ko-KR" altLang="en-US" dirty="0">
              <a:ea typeface="맑은 고딕"/>
            </a:endParaRPr>
          </a:p>
          <a:p>
            <a:pPr lvl="1"/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  <a:p>
            <a:pPr lvl="2"/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381096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BC26D2-3CA0-8B4A-9B73-0EAFAB129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2. 이름 (식별자)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98FCF8-042F-7664-C9DB-C6768ED5B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이름(</a:t>
            </a:r>
            <a:r>
              <a:rPr lang="ko-KR" altLang="en-US" dirty="0" err="1">
                <a:ea typeface="맑은 고딕"/>
              </a:rPr>
              <a:t>Name</a:t>
            </a:r>
            <a:r>
              <a:rPr lang="ko-KR" altLang="en-US" dirty="0">
                <a:ea typeface="맑은 고딕"/>
              </a:rPr>
              <a:t>)은 변수의 속성 중 하나 =&gt; </a:t>
            </a:r>
            <a:r>
              <a:rPr lang="ko-KR" altLang="en-US" dirty="0" err="1">
                <a:ea typeface="맑은 고딕"/>
              </a:rPr>
              <a:t>변수명</a:t>
            </a:r>
            <a:r>
              <a:rPr lang="ko-KR" altLang="en-US" dirty="0">
                <a:ea typeface="맑은 고딕"/>
              </a:rPr>
              <a:t> (</a:t>
            </a:r>
            <a:r>
              <a:rPr lang="ko-KR" altLang="en-US" dirty="0" err="1">
                <a:ea typeface="맑은 고딕"/>
              </a:rPr>
              <a:t>Variable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Name</a:t>
            </a:r>
            <a:r>
              <a:rPr lang="ko-KR" altLang="en-US" dirty="0">
                <a:ea typeface="맑은 고딕"/>
              </a:rPr>
              <a:t>)</a:t>
            </a:r>
            <a:endParaRPr lang="ko-KR" dirty="0"/>
          </a:p>
          <a:p>
            <a:pPr lvl="1"/>
            <a:r>
              <a:rPr lang="ko-KR" altLang="en-US" dirty="0">
                <a:ea typeface="맑은 고딕"/>
              </a:rPr>
              <a:t>이름은 부프로그램(</a:t>
            </a:r>
            <a:r>
              <a:rPr lang="ko-KR" altLang="en-US" dirty="0" err="1">
                <a:ea typeface="맑은 고딕"/>
              </a:rPr>
              <a:t>Subprograms</a:t>
            </a:r>
            <a:r>
              <a:rPr lang="ko-KR" altLang="en-US" dirty="0">
                <a:ea typeface="맑은 고딕"/>
              </a:rPr>
              <a:t>), 형식 인자(</a:t>
            </a:r>
            <a:r>
              <a:rPr lang="ko-KR" altLang="en-US" dirty="0" err="1">
                <a:ea typeface="맑은 고딕"/>
              </a:rPr>
              <a:t>formal</a:t>
            </a:r>
            <a:r>
              <a:rPr lang="ko-KR" altLang="en-US" dirty="0">
                <a:ea typeface="맑은 고딕"/>
              </a:rPr>
              <a:t> </a:t>
            </a:r>
            <a:r>
              <a:rPr lang="ko-KR" altLang="en-US" dirty="0" err="1">
                <a:ea typeface="맑은 고딕"/>
              </a:rPr>
              <a:t>parameters</a:t>
            </a:r>
            <a:r>
              <a:rPr lang="ko-KR" altLang="en-US" dirty="0">
                <a:ea typeface="맑은 고딕"/>
              </a:rPr>
              <a:t>), 그리고 다른 프로그램 구성 </a:t>
            </a:r>
            <a:r>
              <a:rPr lang="ko-KR" altLang="en-US" dirty="0" err="1">
                <a:ea typeface="맑은 고딕"/>
              </a:rPr>
              <a:t>요소와도</a:t>
            </a:r>
            <a:r>
              <a:rPr lang="ko-KR" altLang="en-US" dirty="0">
                <a:ea typeface="맑은 고딕"/>
              </a:rPr>
              <a:t> 관련이 있음</a:t>
            </a:r>
          </a:p>
          <a:p>
            <a:r>
              <a:rPr lang="ko-KR" altLang="en-US" dirty="0">
                <a:ea typeface="맑은 고딕"/>
              </a:rPr>
              <a:t>이름(</a:t>
            </a:r>
            <a:r>
              <a:rPr lang="ko-KR" altLang="en-US" err="1">
                <a:ea typeface="맑은 고딕"/>
              </a:rPr>
              <a:t>Name</a:t>
            </a:r>
            <a:r>
              <a:rPr lang="ko-KR" altLang="en-US" dirty="0">
                <a:ea typeface="맑은 고딕"/>
              </a:rPr>
              <a:t>)은 식별자(</a:t>
            </a:r>
            <a:r>
              <a:rPr lang="ko-KR" altLang="en-US" err="1">
                <a:ea typeface="맑은 고딕"/>
              </a:rPr>
              <a:t>Identifier</a:t>
            </a:r>
            <a:r>
              <a:rPr lang="ko-KR" altLang="en-US" dirty="0">
                <a:ea typeface="맑은 고딕"/>
              </a:rPr>
              <a:t>)라는 용어로 교체 가능</a:t>
            </a:r>
          </a:p>
          <a:p>
            <a:r>
              <a:rPr lang="ko-KR" altLang="en-US" dirty="0">
                <a:ea typeface="맑은 고딕"/>
              </a:rPr>
              <a:t>설계 주요 이슈</a:t>
            </a:r>
          </a:p>
          <a:p>
            <a:pPr lvl="1"/>
            <a:r>
              <a:rPr lang="ko-KR" altLang="en-US" dirty="0">
                <a:ea typeface="맑은 고딕"/>
              </a:rPr>
              <a:t>이름은 </a:t>
            </a:r>
            <a:r>
              <a:rPr lang="ko-KR" altLang="en-US" dirty="0" err="1">
                <a:ea typeface="맑은 고딕"/>
              </a:rPr>
              <a:t>Case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sensitive</a:t>
            </a:r>
            <a:r>
              <a:rPr lang="ko-KR" altLang="en-US" dirty="0">
                <a:ea typeface="맑은 고딕"/>
              </a:rPr>
              <a:t> 한가?</a:t>
            </a:r>
          </a:p>
          <a:p>
            <a:pPr lvl="1"/>
            <a:r>
              <a:rPr lang="ko-KR" altLang="en-US" dirty="0">
                <a:ea typeface="맑은 고딕"/>
              </a:rPr>
              <a:t>언어의 특별한 용어(</a:t>
            </a:r>
            <a:r>
              <a:rPr lang="ko-KR" altLang="en-US" dirty="0" err="1">
                <a:ea typeface="맑은 고딕"/>
              </a:rPr>
              <a:t>Special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words</a:t>
            </a:r>
            <a:r>
              <a:rPr lang="ko-KR" altLang="en-US" dirty="0">
                <a:ea typeface="맑은 고딕"/>
              </a:rPr>
              <a:t>)는 </a:t>
            </a:r>
            <a:r>
              <a:rPr lang="ko-KR" altLang="en-US" dirty="0" err="1">
                <a:ea typeface="맑은 고딕"/>
              </a:rPr>
              <a:t>예약어</a:t>
            </a:r>
            <a:r>
              <a:rPr lang="ko-KR" altLang="en-US" dirty="0">
                <a:ea typeface="맑은 고딕"/>
              </a:rPr>
              <a:t>(</a:t>
            </a:r>
            <a:r>
              <a:rPr lang="ko-KR" altLang="en-US" dirty="0" err="1">
                <a:ea typeface="맑은 고딕"/>
              </a:rPr>
              <a:t>Reserved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word</a:t>
            </a:r>
            <a:r>
              <a:rPr lang="ko-KR" altLang="en-US" dirty="0">
                <a:ea typeface="맑은 고딕"/>
              </a:rPr>
              <a:t>)인가 키워드(</a:t>
            </a:r>
            <a:r>
              <a:rPr lang="ko-KR" altLang="en-US" dirty="0" err="1">
                <a:ea typeface="맑은 고딕"/>
              </a:rPr>
              <a:t>Keyword</a:t>
            </a:r>
            <a:r>
              <a:rPr lang="ko-KR" altLang="en-US" dirty="0">
                <a:ea typeface="맑은 고딕"/>
              </a:rPr>
              <a:t>)인가?</a:t>
            </a:r>
          </a:p>
          <a:p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288288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EBD8EA-0DB0-8276-BEDC-36E327DD1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2. 이름 (식별자)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A5EB80-AE35-4287-769F-DCDDE8D88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3918"/>
            <a:ext cx="10515600" cy="496465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ko-KR" altLang="en-US" dirty="0">
                <a:ea typeface="맑은 고딕"/>
              </a:rPr>
              <a:t>이름</a:t>
            </a:r>
          </a:p>
          <a:p>
            <a:pPr lvl="1"/>
            <a:r>
              <a:rPr lang="ko-KR" altLang="en-US" dirty="0">
                <a:ea typeface="맑은 고딕"/>
              </a:rPr>
              <a:t>프로그램에서 개체를 식별하기 위해 사용되는 문자열</a:t>
            </a:r>
          </a:p>
          <a:p>
            <a:pPr lvl="1"/>
            <a:r>
              <a:rPr lang="ko-KR" altLang="en-US" dirty="0">
                <a:ea typeface="맑은 고딕"/>
              </a:rPr>
              <a:t>프로그래밍 언어마다 식별에 참여하는 길이는 다름</a:t>
            </a:r>
          </a:p>
          <a:p>
            <a:pPr lvl="2"/>
            <a:r>
              <a:rPr lang="ko-KR" altLang="en-US" dirty="0" err="1">
                <a:ea typeface="맑은 고딕"/>
              </a:rPr>
              <a:t>Fortran</a:t>
            </a:r>
            <a:r>
              <a:rPr lang="ko-KR" altLang="en-US" dirty="0">
                <a:ea typeface="맑은 고딕"/>
              </a:rPr>
              <a:t> 95+: 31자</a:t>
            </a:r>
          </a:p>
          <a:p>
            <a:pPr lvl="2"/>
            <a:r>
              <a:rPr lang="ko-KR" altLang="en-US" dirty="0">
                <a:ea typeface="맑은 고딕"/>
              </a:rPr>
              <a:t>C99: </a:t>
            </a:r>
            <a:r>
              <a:rPr lang="ko-KR" altLang="en-US" dirty="0" err="1">
                <a:ea typeface="맑은 고딕"/>
              </a:rPr>
              <a:t>linker가</a:t>
            </a:r>
            <a:r>
              <a:rPr lang="ko-KR" altLang="en-US" dirty="0">
                <a:ea typeface="맑은 고딕"/>
              </a:rPr>
              <a:t> </a:t>
            </a:r>
            <a:r>
              <a:rPr lang="ko-KR" altLang="en-US" dirty="0" err="1">
                <a:ea typeface="맑은 고딕"/>
              </a:rPr>
              <a:t>external</a:t>
            </a:r>
            <a:r>
              <a:rPr lang="ko-KR" altLang="en-US" dirty="0">
                <a:ea typeface="맑은 고딕"/>
              </a:rPr>
              <a:t> </a:t>
            </a:r>
            <a:r>
              <a:rPr lang="ko-KR" altLang="en-US" dirty="0" err="1">
                <a:ea typeface="맑은 고딕"/>
              </a:rPr>
              <a:t>name의</a:t>
            </a:r>
            <a:r>
              <a:rPr lang="ko-KR" altLang="en-US" dirty="0">
                <a:ea typeface="맑은 고딕"/>
              </a:rPr>
              <a:t> 31자까지만 활용</a:t>
            </a:r>
          </a:p>
          <a:p>
            <a:pPr lvl="2"/>
            <a:r>
              <a:rPr lang="ko-KR" altLang="en-US" dirty="0" err="1">
                <a:ea typeface="맑은 고딕"/>
              </a:rPr>
              <a:t>Java</a:t>
            </a:r>
            <a:r>
              <a:rPr lang="ko-KR" altLang="en-US" dirty="0">
                <a:ea typeface="맑은 고딕"/>
              </a:rPr>
              <a:t>, C#,  </a:t>
            </a:r>
            <a:r>
              <a:rPr lang="ko-KR" altLang="en-US" dirty="0" err="1">
                <a:ea typeface="맑은 고딕"/>
              </a:rPr>
              <a:t>Ada</a:t>
            </a:r>
            <a:r>
              <a:rPr lang="ko-KR" altLang="en-US" dirty="0">
                <a:ea typeface="맑은 고딕"/>
              </a:rPr>
              <a:t>: 이름의 길이에 제한이 </a:t>
            </a:r>
            <a:r>
              <a:rPr lang="ko-KR" altLang="en-US" dirty="0" err="1">
                <a:ea typeface="맑은 고딕"/>
              </a:rPr>
              <a:t>없음음</a:t>
            </a:r>
          </a:p>
          <a:p>
            <a:pPr lvl="2"/>
            <a:r>
              <a:rPr lang="ko-KR" altLang="en-US" dirty="0">
                <a:ea typeface="맑은 고딕"/>
              </a:rPr>
              <a:t>C++: 구현자에 따라서 다름</a:t>
            </a:r>
          </a:p>
          <a:p>
            <a:r>
              <a:rPr lang="ko-KR" altLang="en-US" dirty="0">
                <a:ea typeface="맑은 고딕"/>
              </a:rPr>
              <a:t>일반적인 프로그래밍 언어에서의 이름 작성 규칙</a:t>
            </a:r>
          </a:p>
          <a:p>
            <a:pPr lvl="1"/>
            <a:r>
              <a:rPr lang="ko-KR" altLang="en-US" dirty="0">
                <a:ea typeface="맑은 고딕"/>
              </a:rPr>
              <a:t>_, 영문자, 숫자로 구성</a:t>
            </a:r>
          </a:p>
          <a:p>
            <a:pPr lvl="2"/>
            <a:r>
              <a:rPr lang="ko-KR" altLang="en-US" dirty="0" err="1">
                <a:ea typeface="맑은 고딕"/>
              </a:rPr>
              <a:t>첫글자는</a:t>
            </a:r>
            <a:r>
              <a:rPr lang="ko-KR" altLang="en-US" dirty="0">
                <a:ea typeface="맑은 고딕"/>
              </a:rPr>
              <a:t> _나 영문자로 시작하고 그 다음 문자부터 _, 영문자, 숫자로 구성</a:t>
            </a:r>
          </a:p>
          <a:p>
            <a:pPr lvl="2"/>
            <a:r>
              <a:rPr lang="ko-KR" altLang="en-US" dirty="0">
                <a:ea typeface="맑은 고딕"/>
              </a:rPr>
              <a:t>다른 예: PHP, </a:t>
            </a:r>
            <a:r>
              <a:rPr lang="ko-KR" altLang="en-US" err="1">
                <a:ea typeface="맑은 고딕"/>
              </a:rPr>
              <a:t>Ruby</a:t>
            </a:r>
            <a:r>
              <a:rPr lang="ko-KR" altLang="en-US" dirty="0">
                <a:ea typeface="맑은 고딕"/>
              </a:rPr>
              <a:t> 등</a:t>
            </a:r>
          </a:p>
          <a:p>
            <a:pPr lvl="1"/>
            <a:r>
              <a:rPr lang="ko-KR" altLang="en-US" dirty="0">
                <a:ea typeface="맑은 고딕"/>
              </a:rPr>
              <a:t>일반적으로 대소문자를 구분 (</a:t>
            </a:r>
            <a:r>
              <a:rPr lang="ko-KR" altLang="en-US" dirty="0" err="1">
                <a:ea typeface="맑은 고딕"/>
              </a:rPr>
              <a:t>Case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Sensitive</a:t>
            </a:r>
            <a:r>
              <a:rPr lang="ko-KR" altLang="en-US" dirty="0">
                <a:ea typeface="맑은 고딕"/>
              </a:rPr>
              <a:t>)</a:t>
            </a:r>
          </a:p>
          <a:p>
            <a:pPr lvl="1"/>
            <a:r>
              <a:rPr lang="ko-KR" altLang="en-US" dirty="0">
                <a:ea typeface="맑은 고딕"/>
              </a:rPr>
              <a:t>다양한 표기법</a:t>
            </a:r>
          </a:p>
          <a:p>
            <a:pPr lvl="2"/>
            <a:r>
              <a:rPr lang="ko-KR" altLang="en-US" dirty="0" err="1">
                <a:ea typeface="맑은 고딕"/>
              </a:rPr>
              <a:t>Camel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Notation</a:t>
            </a:r>
            <a:r>
              <a:rPr lang="ko-KR" altLang="en-US" dirty="0">
                <a:ea typeface="맑은 고딕"/>
              </a:rPr>
              <a:t>, </a:t>
            </a:r>
            <a:r>
              <a:rPr lang="ko-KR" altLang="en-US" dirty="0" err="1">
                <a:ea typeface="맑은 고딕"/>
              </a:rPr>
              <a:t>Pascal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Notation</a:t>
            </a:r>
            <a:r>
              <a:rPr lang="ko-KR" altLang="en-US" dirty="0">
                <a:ea typeface="맑은 고딕"/>
              </a:rPr>
              <a:t>, </a:t>
            </a:r>
            <a:r>
              <a:rPr lang="ko-KR" altLang="en-US" dirty="0" err="1">
                <a:ea typeface="맑은 고딕"/>
              </a:rPr>
              <a:t>Snake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Notation</a:t>
            </a:r>
            <a:r>
              <a:rPr lang="ko-KR" altLang="en-US" dirty="0">
                <a:ea typeface="맑은 고딕"/>
              </a:rPr>
              <a:t> 등</a:t>
            </a:r>
          </a:p>
          <a:p>
            <a:pPr lvl="2"/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582057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EEDB1E-A53D-2C88-44CF-FFED5221F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2. 이름(식별자), </a:t>
            </a:r>
            <a:r>
              <a:rPr lang="ko-KR" altLang="en-US" dirty="0" err="1">
                <a:ea typeface="맑은 고딕"/>
              </a:rPr>
              <a:t>특수어</a:t>
            </a:r>
            <a:r>
              <a:rPr lang="ko-KR" altLang="en-US" dirty="0">
                <a:ea typeface="맑은 고딕"/>
              </a:rPr>
              <a:t>, </a:t>
            </a:r>
            <a:r>
              <a:rPr lang="ko-KR" altLang="en-US" dirty="0" err="1">
                <a:ea typeface="맑은 고딕"/>
              </a:rPr>
              <a:t>예약어</a:t>
            </a:r>
            <a:r>
              <a:rPr lang="ko-KR" altLang="en-US" dirty="0">
                <a:ea typeface="맑은 고딕"/>
              </a:rPr>
              <a:t>, 키워드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7BD287-7896-2D53-FD84-90BF7262C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0951"/>
            <a:ext cx="10515600" cy="4944988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ko-KR" altLang="en-US" dirty="0" err="1">
                <a:ea typeface="맑은 고딕"/>
              </a:rPr>
              <a:t>특수어</a:t>
            </a:r>
            <a:r>
              <a:rPr lang="ko-KR" altLang="en-US" dirty="0">
                <a:ea typeface="맑은 고딕"/>
              </a:rPr>
              <a:t> (</a:t>
            </a:r>
            <a:r>
              <a:rPr lang="ko-KR" altLang="en-US" dirty="0" err="1">
                <a:ea typeface="맑은 고딕"/>
              </a:rPr>
              <a:t>Special</a:t>
            </a:r>
            <a:r>
              <a:rPr lang="ko-KR" altLang="en-US" dirty="0">
                <a:ea typeface="맑은 고딕"/>
              </a:rPr>
              <a:t> </a:t>
            </a:r>
            <a:r>
              <a:rPr lang="ko-KR" altLang="en-US" dirty="0" err="1">
                <a:ea typeface="맑은 고딕"/>
              </a:rPr>
              <a:t>word</a:t>
            </a:r>
            <a:r>
              <a:rPr lang="ko-KR" altLang="en-US" dirty="0">
                <a:ea typeface="맑은 고딕"/>
              </a:rPr>
              <a:t>)</a:t>
            </a:r>
          </a:p>
          <a:p>
            <a:pPr lvl="1"/>
            <a:r>
              <a:rPr lang="ko-KR" altLang="en-US" dirty="0">
                <a:ea typeface="맑은 고딕"/>
              </a:rPr>
              <a:t>프로그래밍 언어에서 수행할 행동들을 명칭화 한 것</a:t>
            </a:r>
          </a:p>
          <a:p>
            <a:pPr lvl="2"/>
            <a:r>
              <a:rPr lang="ko-KR" altLang="en-US" dirty="0">
                <a:ea typeface="맑은 고딕"/>
              </a:rPr>
              <a:t>예) </a:t>
            </a:r>
            <a:r>
              <a:rPr lang="ko-KR" altLang="en-US" dirty="0" err="1">
                <a:ea typeface="맑은 고딕"/>
              </a:rPr>
              <a:t>if</a:t>
            </a:r>
            <a:r>
              <a:rPr lang="ko-KR" altLang="en-US" dirty="0">
                <a:ea typeface="맑은 고딕"/>
              </a:rPr>
              <a:t>, </a:t>
            </a:r>
            <a:r>
              <a:rPr lang="ko-KR" altLang="en-US" dirty="0" err="1">
                <a:ea typeface="맑은 고딕"/>
              </a:rPr>
              <a:t>else</a:t>
            </a:r>
            <a:r>
              <a:rPr lang="ko-KR" altLang="en-US" dirty="0">
                <a:ea typeface="맑은 고딕"/>
              </a:rPr>
              <a:t>, </a:t>
            </a:r>
            <a:r>
              <a:rPr lang="ko-KR" altLang="en-US" dirty="0" err="1">
                <a:ea typeface="맑은 고딕"/>
              </a:rPr>
              <a:t>for</a:t>
            </a:r>
            <a:r>
              <a:rPr lang="ko-KR" altLang="en-US" dirty="0">
                <a:ea typeface="맑은 고딕"/>
              </a:rPr>
              <a:t>, </a:t>
            </a:r>
            <a:r>
              <a:rPr lang="ko-KR" altLang="en-US" dirty="0" err="1">
                <a:ea typeface="맑은 고딕"/>
              </a:rPr>
              <a:t>while</a:t>
            </a:r>
            <a:r>
              <a:rPr lang="ko-KR" altLang="en-US" dirty="0">
                <a:ea typeface="맑은 고딕"/>
              </a:rPr>
              <a:t> 등</a:t>
            </a:r>
          </a:p>
          <a:p>
            <a:r>
              <a:rPr lang="ko-KR" altLang="en-US" err="1">
                <a:ea typeface="맑은 고딕"/>
              </a:rPr>
              <a:t>예약어</a:t>
            </a:r>
            <a:r>
              <a:rPr lang="ko-KR" altLang="en-US" dirty="0">
                <a:ea typeface="맑은 고딕"/>
              </a:rPr>
              <a:t> (</a:t>
            </a:r>
            <a:r>
              <a:rPr lang="ko-KR" altLang="en-US" err="1">
                <a:ea typeface="맑은 고딕"/>
              </a:rPr>
              <a:t>Reserved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word</a:t>
            </a:r>
            <a:r>
              <a:rPr lang="ko-KR" altLang="en-US" dirty="0">
                <a:ea typeface="맑은 고딕"/>
              </a:rPr>
              <a:t>)</a:t>
            </a:r>
          </a:p>
          <a:p>
            <a:pPr lvl="1"/>
            <a:r>
              <a:rPr lang="ko-KR" altLang="en-US" dirty="0">
                <a:ea typeface="맑은 고딕"/>
              </a:rPr>
              <a:t>프로그래밍 언어에서 특별한 의미로 해석하도록 선정이 되어있으며, 식별자(</a:t>
            </a:r>
            <a:r>
              <a:rPr lang="ko-KR" altLang="en-US" err="1">
                <a:ea typeface="맑은 고딕"/>
              </a:rPr>
              <a:t>identifier</a:t>
            </a:r>
            <a:r>
              <a:rPr lang="ko-KR" altLang="en-US" dirty="0">
                <a:ea typeface="맑은 고딕"/>
              </a:rPr>
              <a:t>)로 사용될 수 없는 단어</a:t>
            </a:r>
          </a:p>
          <a:p>
            <a:pPr lvl="1"/>
            <a:r>
              <a:rPr lang="ko-KR" altLang="en-US" dirty="0">
                <a:ea typeface="맑은 고딕"/>
              </a:rPr>
              <a:t>대부분의 언어에서 </a:t>
            </a:r>
            <a:r>
              <a:rPr lang="ko-KR" altLang="en-US" dirty="0" err="1">
                <a:ea typeface="맑은 고딕"/>
              </a:rPr>
              <a:t>특수어는</a:t>
            </a:r>
            <a:r>
              <a:rPr lang="ko-KR" altLang="en-US" dirty="0">
                <a:ea typeface="맑은 고딕"/>
              </a:rPr>
              <a:t> 예약어로 분류</a:t>
            </a:r>
          </a:p>
          <a:p>
            <a:r>
              <a:rPr lang="ko-KR" altLang="en-US" dirty="0">
                <a:ea typeface="맑은 고딕"/>
              </a:rPr>
              <a:t>키워드 (</a:t>
            </a:r>
            <a:r>
              <a:rPr lang="ko-KR" altLang="en-US" dirty="0" err="1">
                <a:ea typeface="맑은 고딕"/>
              </a:rPr>
              <a:t>Keyword</a:t>
            </a:r>
            <a:r>
              <a:rPr lang="ko-KR" altLang="en-US" dirty="0">
                <a:ea typeface="맑은 고딕"/>
              </a:rPr>
              <a:t>)</a:t>
            </a:r>
          </a:p>
          <a:p>
            <a:pPr lvl="1"/>
            <a:r>
              <a:rPr lang="ko-KR" altLang="en-US" dirty="0">
                <a:ea typeface="맑은 고딕"/>
              </a:rPr>
              <a:t>어떤 문맥에서만 특별하게 사용되는 단어</a:t>
            </a:r>
          </a:p>
          <a:p>
            <a:pPr lvl="1"/>
            <a:r>
              <a:rPr lang="ko-KR" altLang="en-US" dirty="0" err="1">
                <a:ea typeface="맑은 고딕"/>
              </a:rPr>
              <a:t>Fortran에서</a:t>
            </a:r>
            <a:r>
              <a:rPr lang="ko-KR" altLang="en-US" dirty="0">
                <a:ea typeface="맑은 고딕"/>
              </a:rPr>
              <a:t> 키워드는 예약어가 아님 (가독성이 떨어짐)</a:t>
            </a:r>
          </a:p>
          <a:p>
            <a:pPr marL="914400" lvl="2" indent="0">
              <a:buNone/>
            </a:pPr>
            <a:r>
              <a:rPr lang="ko-KR" altLang="en-US" dirty="0">
                <a:ea typeface="맑은 고딕"/>
              </a:rPr>
              <a:t>INTEGER APPLE</a:t>
            </a:r>
          </a:p>
          <a:p>
            <a:pPr marL="914400" lvl="2" indent="0">
              <a:buNone/>
            </a:pPr>
            <a:r>
              <a:rPr lang="ko-KR" altLang="en-US" dirty="0">
                <a:ea typeface="맑은 고딕"/>
              </a:rPr>
              <a:t>INTEGER = 4</a:t>
            </a:r>
          </a:p>
          <a:p>
            <a:pPr marL="914400" lvl="2" indent="0">
              <a:buNone/>
            </a:pPr>
            <a:endParaRPr lang="ko-KR" altLang="en-US" dirty="0">
              <a:ea typeface="맑은 고딕"/>
            </a:endParaRPr>
          </a:p>
          <a:p>
            <a:pPr marL="914400" lvl="2" indent="0">
              <a:buNone/>
            </a:pPr>
            <a:r>
              <a:rPr lang="ko-KR" altLang="en-US" dirty="0">
                <a:ea typeface="맑은 고딕"/>
              </a:rPr>
              <a:t>INTEGER FLOAT</a:t>
            </a:r>
          </a:p>
          <a:p>
            <a:pPr marL="914400" lvl="2" indent="0">
              <a:buNone/>
            </a:pPr>
            <a:r>
              <a:rPr lang="ko-KR" altLang="en-US" dirty="0">
                <a:ea typeface="맑은 고딕"/>
              </a:rPr>
              <a:t>FLOAT INTEGER</a:t>
            </a:r>
          </a:p>
        </p:txBody>
      </p:sp>
    </p:spTree>
    <p:extLst>
      <p:ext uri="{BB962C8B-B14F-4D97-AF65-F5344CB8AC3E}">
        <p14:creationId xmlns:p14="http://schemas.microsoft.com/office/powerpoint/2010/main" val="3575836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EEDB1E-A53D-2C88-44CF-FFED5221F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2. 이름(식별자), </a:t>
            </a:r>
            <a:r>
              <a:rPr lang="ko-KR" altLang="en-US" dirty="0" err="1">
                <a:ea typeface="맑은 고딕"/>
              </a:rPr>
              <a:t>특수어</a:t>
            </a:r>
            <a:r>
              <a:rPr lang="ko-KR" altLang="en-US" dirty="0">
                <a:ea typeface="맑은 고딕"/>
              </a:rPr>
              <a:t>, </a:t>
            </a:r>
            <a:r>
              <a:rPr lang="ko-KR" altLang="en-US" dirty="0" err="1">
                <a:ea typeface="맑은 고딕"/>
              </a:rPr>
              <a:t>예약어</a:t>
            </a:r>
            <a:r>
              <a:rPr lang="ko-KR" altLang="en-US" dirty="0">
                <a:ea typeface="맑은 고딕"/>
              </a:rPr>
              <a:t>, 키워드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7BD287-7896-2D53-FD84-90BF7262C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0951"/>
            <a:ext cx="10515600" cy="49449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대부분의 프로그래밍 언어는 키워드와 예약어가 동일</a:t>
            </a:r>
          </a:p>
          <a:p>
            <a:pPr lvl="1"/>
            <a:r>
              <a:rPr lang="ko-KR" altLang="en-US" dirty="0">
                <a:ea typeface="맑은 고딕"/>
              </a:rPr>
              <a:t>하지만 일부 키워드와 예약어가 일치하지 않을 경우도 있음</a:t>
            </a:r>
          </a:p>
          <a:p>
            <a:pPr lvl="2"/>
            <a:r>
              <a:rPr lang="ko-KR" altLang="en-US" dirty="0" err="1">
                <a:ea typeface="맑은 고딕"/>
              </a:rPr>
              <a:t>Kotlin의</a:t>
            </a:r>
            <a:r>
              <a:rPr lang="ko-KR" altLang="en-US" dirty="0">
                <a:ea typeface="맑은 고딕"/>
              </a:rPr>
              <a:t> 경우 </a:t>
            </a:r>
            <a:r>
              <a:rPr lang="ko-KR" altLang="en-US" dirty="0" err="1">
                <a:ea typeface="맑은 고딕"/>
              </a:rPr>
              <a:t>Hard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keyword</a:t>
            </a:r>
            <a:r>
              <a:rPr lang="ko-KR" altLang="en-US" dirty="0">
                <a:ea typeface="맑은 고딕"/>
              </a:rPr>
              <a:t>(</a:t>
            </a:r>
            <a:r>
              <a:rPr lang="ko-KR" altLang="en-US" dirty="0" err="1">
                <a:ea typeface="맑은 고딕"/>
              </a:rPr>
              <a:t>Reserved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word</a:t>
            </a:r>
            <a:r>
              <a:rPr lang="ko-KR" altLang="en-US" dirty="0">
                <a:ea typeface="맑은 고딕"/>
              </a:rPr>
              <a:t>)와 </a:t>
            </a:r>
            <a:r>
              <a:rPr lang="ko-KR" altLang="en-US" dirty="0" err="1">
                <a:ea typeface="맑은 고딕"/>
              </a:rPr>
              <a:t>Soft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keyword</a:t>
            </a:r>
            <a:r>
              <a:rPr lang="ko-KR" altLang="en-US" dirty="0">
                <a:ea typeface="맑은 고딕"/>
              </a:rPr>
              <a:t>, </a:t>
            </a:r>
            <a:r>
              <a:rPr lang="ko-KR" altLang="en-US" dirty="0" err="1">
                <a:ea typeface="맑은 고딕"/>
              </a:rPr>
              <a:t>Modifiable</a:t>
            </a:r>
            <a:r>
              <a:rPr lang="ko-KR" altLang="en-US" dirty="0">
                <a:ea typeface="맑은 고딕"/>
              </a:rPr>
              <a:t> </a:t>
            </a:r>
            <a:r>
              <a:rPr lang="ko-KR" altLang="en-US" dirty="0" err="1">
                <a:ea typeface="맑은 고딕"/>
              </a:rPr>
              <a:t>Keyword로</a:t>
            </a:r>
            <a:r>
              <a:rPr lang="ko-KR" altLang="en-US" dirty="0">
                <a:ea typeface="맑은 고딕"/>
              </a:rPr>
              <a:t> 구분</a:t>
            </a:r>
          </a:p>
          <a:p>
            <a:r>
              <a:rPr lang="ko-KR" altLang="en-US" dirty="0">
                <a:ea typeface="맑은 고딕"/>
              </a:rPr>
              <a:t>대부분의 경우 프로그래밍 언어는 일정정의 </a:t>
            </a:r>
            <a:r>
              <a:rPr lang="ko-KR" altLang="en-US" dirty="0" err="1">
                <a:ea typeface="맑은 고딕"/>
              </a:rPr>
              <a:t>예약어를</a:t>
            </a:r>
            <a:r>
              <a:rPr lang="ko-KR" altLang="en-US" dirty="0">
                <a:ea typeface="맑은 고딕"/>
              </a:rPr>
              <a:t> 정의하고 있음</a:t>
            </a:r>
            <a:endParaRPr lang="ko-KR"/>
          </a:p>
          <a:p>
            <a:pPr lvl="1"/>
            <a:r>
              <a:rPr lang="ko-KR" altLang="en-US" dirty="0">
                <a:ea typeface="맑은 고딕"/>
              </a:rPr>
              <a:t>C 언어: 44개, </a:t>
            </a:r>
            <a:r>
              <a:rPr lang="ko-KR" altLang="en-US" err="1">
                <a:ea typeface="맑은 고딕"/>
              </a:rPr>
              <a:t>Java</a:t>
            </a:r>
            <a:r>
              <a:rPr lang="ko-KR" altLang="en-US" dirty="0">
                <a:ea typeface="맑은 고딕"/>
              </a:rPr>
              <a:t> 언어: 46개,  </a:t>
            </a:r>
            <a:r>
              <a:rPr lang="ko-KR" altLang="en-US" err="1">
                <a:ea typeface="맑은 고딕"/>
              </a:rPr>
              <a:t>Python</a:t>
            </a:r>
            <a:r>
              <a:rPr lang="ko-KR" altLang="en-US" dirty="0">
                <a:ea typeface="맑은 고딕"/>
              </a:rPr>
              <a:t> 언어: 35개 등</a:t>
            </a:r>
          </a:p>
          <a:p>
            <a:pPr marL="914400" lvl="2" indent="0">
              <a:buNone/>
            </a:pPr>
            <a:r>
              <a:rPr lang="ko-KR" altLang="en-US" dirty="0">
                <a:ea typeface="맑은 고딕"/>
              </a:rPr>
              <a:t>&gt;&gt;&gt; </a:t>
            </a:r>
            <a:r>
              <a:rPr lang="ko-KR" altLang="en-US" err="1">
                <a:ea typeface="맑은 고딕"/>
              </a:rPr>
              <a:t>import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keyword</a:t>
            </a:r>
            <a:endParaRPr lang="ko-KR" altLang="en-US">
              <a:ea typeface="맑은 고딕"/>
            </a:endParaRPr>
          </a:p>
          <a:p>
            <a:pPr marL="914400" lvl="2" indent="0">
              <a:buNone/>
            </a:pPr>
            <a:r>
              <a:rPr lang="ko-KR" altLang="en-US" dirty="0">
                <a:ea typeface="맑은 고딕"/>
              </a:rPr>
              <a:t>&gt;&gt;&gt; </a:t>
            </a:r>
            <a:r>
              <a:rPr lang="ko-KR" altLang="en-US" err="1">
                <a:ea typeface="맑은 고딕"/>
              </a:rPr>
              <a:t>len</a:t>
            </a:r>
            <a:r>
              <a:rPr lang="ko-KR" altLang="en-US" dirty="0">
                <a:ea typeface="맑은 고딕"/>
              </a:rPr>
              <a:t>(</a:t>
            </a:r>
            <a:r>
              <a:rPr lang="ko-KR" altLang="en-US" err="1">
                <a:ea typeface="맑은 고딕"/>
              </a:rPr>
              <a:t>keyword.kwlist</a:t>
            </a:r>
            <a:r>
              <a:rPr lang="ko-KR" altLang="en-US" dirty="0">
                <a:ea typeface="맑은 고딕"/>
              </a:rPr>
              <a:t>)</a:t>
            </a:r>
          </a:p>
          <a:p>
            <a:r>
              <a:rPr lang="ko-KR" altLang="en-US" dirty="0">
                <a:ea typeface="맑은 고딕"/>
              </a:rPr>
              <a:t>정의된 예약어가 많아질 경우 </a:t>
            </a:r>
            <a:r>
              <a:rPr lang="ko-KR" altLang="en-US" dirty="0" err="1">
                <a:ea typeface="맑은 고딕"/>
              </a:rPr>
              <a:t>작성력에</a:t>
            </a:r>
            <a:r>
              <a:rPr lang="ko-KR" altLang="en-US" dirty="0">
                <a:ea typeface="맑은 고딕"/>
              </a:rPr>
              <a:t> 영향을 미침</a:t>
            </a:r>
          </a:p>
          <a:p>
            <a:pPr lvl="1"/>
            <a:r>
              <a:rPr lang="ko-KR" altLang="en-US" dirty="0" err="1">
                <a:ea typeface="맑은 고딕"/>
              </a:rPr>
              <a:t>Cobol</a:t>
            </a:r>
            <a:r>
              <a:rPr lang="ko-KR" altLang="en-US" dirty="0">
                <a:ea typeface="맑은 고딕"/>
              </a:rPr>
              <a:t>: 약 300개의 예약어가 있음</a:t>
            </a:r>
          </a:p>
        </p:txBody>
      </p:sp>
    </p:spTree>
    <p:extLst>
      <p:ext uri="{BB962C8B-B14F-4D97-AF65-F5344CB8AC3E}">
        <p14:creationId xmlns:p14="http://schemas.microsoft.com/office/powerpoint/2010/main" val="1391235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6F23F3-ECCA-D507-C3D1-B8B1B5440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3. 변수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AEF13B-C0AB-E2F0-41D6-C0E653D9E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9556"/>
            <a:ext cx="10515600" cy="4856383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ko-KR" altLang="en-US" dirty="0">
                <a:ea typeface="맑은 고딕"/>
              </a:rPr>
              <a:t>프로그램 변수는 컴퓨터 메모리 셀이나 셀들의 모임에 대한 추상화</a:t>
            </a:r>
          </a:p>
          <a:p>
            <a:pPr lvl="1"/>
            <a:r>
              <a:rPr lang="ko-KR" altLang="en-US" dirty="0">
                <a:ea typeface="맑은 고딕"/>
              </a:rPr>
              <a:t>컴파일러는 번역시에 변수를 주소로 변환</a:t>
            </a:r>
          </a:p>
          <a:p>
            <a:r>
              <a:rPr lang="ko-KR" altLang="en-US" dirty="0">
                <a:ea typeface="맑은 고딕"/>
              </a:rPr>
              <a:t>변수의 특성</a:t>
            </a:r>
            <a:endParaRPr lang="ko-KR" dirty="0"/>
          </a:p>
          <a:p>
            <a:pPr lvl="1"/>
            <a:r>
              <a:rPr lang="ko-KR" altLang="en-US" dirty="0">
                <a:ea typeface="맑은 고딕"/>
              </a:rPr>
              <a:t>이름, 타입, 주소, 값, 영역(</a:t>
            </a:r>
            <a:r>
              <a:rPr lang="ko-KR" altLang="en-US" dirty="0" err="1">
                <a:ea typeface="맑은 고딕"/>
              </a:rPr>
              <a:t>Scope</a:t>
            </a:r>
            <a:r>
              <a:rPr lang="ko-KR" altLang="en-US" dirty="0">
                <a:ea typeface="맑은 고딕"/>
              </a:rPr>
              <a:t>)과 존속기간(</a:t>
            </a:r>
            <a:r>
              <a:rPr lang="ko-KR" altLang="en-US" dirty="0" err="1">
                <a:ea typeface="맑은 고딕"/>
              </a:rPr>
              <a:t>Lifetime</a:t>
            </a:r>
            <a:r>
              <a:rPr lang="ko-KR" altLang="en-US" dirty="0">
                <a:ea typeface="맑은 고딕"/>
              </a:rPr>
              <a:t>)</a:t>
            </a:r>
          </a:p>
          <a:p>
            <a:pPr lvl="1"/>
            <a:endParaRPr lang="ko-KR" altLang="en-US" dirty="0">
              <a:ea typeface="맑은 고딕"/>
            </a:endParaRPr>
          </a:p>
          <a:p>
            <a:pPr lvl="1"/>
            <a:r>
              <a:rPr lang="ko-KR" altLang="en-US" dirty="0">
                <a:ea typeface="맑은 고딕"/>
              </a:rPr>
              <a:t>변수 이름</a:t>
            </a:r>
            <a:endParaRPr lang="ko-KR" dirty="0"/>
          </a:p>
          <a:p>
            <a:pPr lvl="2"/>
            <a:r>
              <a:rPr lang="ko-KR" altLang="en-US" dirty="0">
                <a:ea typeface="맑은 고딕"/>
              </a:rPr>
              <a:t>대부분의 변수는 이름을 가진다.</a:t>
            </a:r>
          </a:p>
          <a:p>
            <a:pPr lvl="1"/>
            <a:r>
              <a:rPr lang="ko-KR" altLang="en-US" dirty="0">
                <a:ea typeface="맑은 고딕"/>
              </a:rPr>
              <a:t>변수의 주소</a:t>
            </a:r>
          </a:p>
          <a:p>
            <a:pPr lvl="2"/>
            <a:r>
              <a:rPr lang="ko-KR" altLang="en-US" dirty="0">
                <a:ea typeface="맑은 고딕"/>
              </a:rPr>
              <a:t>변수와 연관된 기계 메모리 주소</a:t>
            </a:r>
          </a:p>
          <a:p>
            <a:pPr lvl="2"/>
            <a:r>
              <a:rPr lang="ko-KR" altLang="en-US" dirty="0">
                <a:ea typeface="맑은 고딕"/>
              </a:rPr>
              <a:t>동일한 변수가 다른 시점에 다른 주소와 연관 되는 것이 가능</a:t>
            </a:r>
          </a:p>
          <a:p>
            <a:pPr lvl="3"/>
            <a:r>
              <a:rPr lang="ko-KR" altLang="en-US" dirty="0">
                <a:ea typeface="맑은 고딕"/>
              </a:rPr>
              <a:t>예) 스택 변수</a:t>
            </a:r>
          </a:p>
          <a:p>
            <a:pPr lvl="2"/>
            <a:r>
              <a:rPr lang="ko-KR" altLang="en-US" err="1">
                <a:ea typeface="맑은 고딕"/>
              </a:rPr>
              <a:t>L-value라</a:t>
            </a:r>
            <a:r>
              <a:rPr lang="ko-KR" altLang="en-US" dirty="0">
                <a:ea typeface="맑은 고딕"/>
              </a:rPr>
              <a:t> 불림: 배정문의 좌측에 위치</a:t>
            </a:r>
          </a:p>
          <a:p>
            <a:pPr lvl="2"/>
            <a:r>
              <a:rPr lang="ko-KR" altLang="en-US" err="1">
                <a:ea typeface="맑은 고딕"/>
              </a:rPr>
              <a:t>여러개의</a:t>
            </a:r>
            <a:r>
              <a:rPr lang="ko-KR" altLang="en-US" dirty="0">
                <a:ea typeface="맑은 고딕"/>
              </a:rPr>
              <a:t> 변수가 동일한 주소를 가지는 것이 가능 -&gt; 별칭</a:t>
            </a:r>
          </a:p>
          <a:p>
            <a:pPr lvl="3"/>
            <a:r>
              <a:rPr lang="ko-KR" altLang="en-US" dirty="0" err="1">
                <a:ea typeface="맑은 고딕"/>
              </a:rPr>
              <a:t>공용체</a:t>
            </a:r>
            <a:r>
              <a:rPr lang="ko-KR" altLang="en-US" dirty="0">
                <a:ea typeface="맑은 고딕"/>
              </a:rPr>
              <a:t>, 포인터, 참조변수 등</a:t>
            </a:r>
          </a:p>
          <a:p>
            <a:pPr lvl="3"/>
            <a:r>
              <a:rPr lang="ko-KR" altLang="en-US" dirty="0">
                <a:ea typeface="맑은 고딕"/>
              </a:rPr>
              <a:t>별칭은 가독성을 떨어뜨리는 요소가 되기도 함</a:t>
            </a:r>
          </a:p>
        </p:txBody>
      </p:sp>
    </p:spTree>
    <p:extLst>
      <p:ext uri="{BB962C8B-B14F-4D97-AF65-F5344CB8AC3E}">
        <p14:creationId xmlns:p14="http://schemas.microsoft.com/office/powerpoint/2010/main" val="288460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 테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테마">
      <a:majorFont>
        <a:latin typeface="Noto Sans CJK KR"/>
        <a:ea typeface=""/>
        <a:cs typeface="Noto Sans CJK KR"/>
      </a:majorFont>
      <a:minorFont>
        <a:latin typeface="Noto Sans CJK KR"/>
        <a:ea typeface=""/>
        <a:cs typeface="Noto Sans CJK K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121000"/>
          </a:lnSpc>
          <a:spcBef>
            <a:spcPts val="13"/>
          </a:spcBef>
          <a:spcAft>
            <a:spcPts val="13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ko-KR" sz="1800" b="0" i="0" u="none" strike="noStrike" cap="none" normalizeH="0" baseline="0" smtClean="0">
            <a:ln>
              <a:noFill/>
            </a:ln>
            <a:effectLst/>
            <a:latin typeface="Noto Sans CJK KR" pitchFamily="16" charset="0"/>
            <a:cs typeface="Noto Sans CJK KR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121000"/>
          </a:lnSpc>
          <a:spcBef>
            <a:spcPts val="13"/>
          </a:spcBef>
          <a:spcAft>
            <a:spcPts val="13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ko-KR" sz="1800" b="0" i="0" u="none" strike="noStrike" cap="none" normalizeH="0" baseline="0" smtClean="0">
            <a:ln>
              <a:noFill/>
            </a:ln>
            <a:effectLst/>
            <a:latin typeface="Noto Sans CJK KR" pitchFamily="16" charset="0"/>
            <a:cs typeface="Noto Sans CJK KR" pitchFamily="16" charset="0"/>
          </a:defRPr>
        </a:defPPr>
      </a:lstStyle>
    </a:lnDef>
  </a:objectDefaults>
  <a:extraClrSchemeLst>
    <a:extraClrScheme>
      <a:clrScheme name="Office 테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와이드스크린</PresentationFormat>
  <Slides>10</Slides>
  <Notes>0</Notes>
  <HiddenSlides>0</HiddenSlides>
  <ScaleCrop>false</ScaleCrop>
  <HeadingPairs>
    <vt:vector size="4" baseType="variant">
      <vt:variant>
        <vt:lpstr>테마</vt:lpstr>
      </vt:variant>
      <vt:variant>
        <vt:i4>3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Office 테마</vt:lpstr>
      <vt:lpstr>Office 테마</vt:lpstr>
      <vt:lpstr>Office Theme</vt:lpstr>
      <vt:lpstr>프로그래밍 언어론 7주차 [이름, 변수]</vt:lpstr>
      <vt:lpstr>개요</vt:lpstr>
      <vt:lpstr>서론</vt:lpstr>
      <vt:lpstr>서론</vt:lpstr>
      <vt:lpstr>2. 이름 (식별자)</vt:lpstr>
      <vt:lpstr>2. 이름 (식별자)</vt:lpstr>
      <vt:lpstr>2. 이름(식별자), 특수어, 예약어, 키워드</vt:lpstr>
      <vt:lpstr>2. 이름(식별자), 특수어, 예약어, 키워드</vt:lpstr>
      <vt:lpstr>3. 변수</vt:lpstr>
      <vt:lpstr>3. 변수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인문IT입문 1주차</dc:title>
  <dc:creator>Kang Namoh</dc:creator>
  <cp:revision>790</cp:revision>
  <dcterms:created xsi:type="dcterms:W3CDTF">2020-03-12T00:34:35Z</dcterms:created>
  <dcterms:modified xsi:type="dcterms:W3CDTF">2023-10-13T12:49:18Z</dcterms:modified>
</cp:coreProperties>
</file>