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0F77F68F-CD92-D33E-0D30-A3344C216C00}" v="25" dt="2023-10-02T02:49:56.593"/>
    <p1510:client id="{20A8933E-4E61-76F1-5F1F-F20A002D67B5}" v="150" dt="2023-10-01T16:50:38.465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3AEA603C-35E0-8FE9-B862-3754CA3F0CE4}" v="10" dt="2023-10-18T01:53:58.483"/>
    <p1510:client id="{3BFC1B12-FD2E-891C-12FB-21FA693941FD}" v="148" dt="2023-10-09T06:05:23.560"/>
    <p1510:client id="{470444A2-A379-B285-BC13-B11ED1E0ED4A}" v="786" dt="2023-10-14T13:49:13.369"/>
    <p1510:client id="{585E5BC4-CF40-A352-489B-4E2A7F58B788}" v="10" dt="2023-09-18T10:54:47.871"/>
    <p1510:client id="{5A976D6E-5F58-9FF6-C112-97ED9ADAB80E}" v="466" dt="2023-10-09T12:43:46.005"/>
    <p1510:client id="{612F7341-DC2F-8F59-9F16-D9AC493BEA62}" v="303" dt="2023-09-26T17:10:20.883"/>
    <p1510:client id="{6A51932C-B20A-5D30-8747-0BCD19DC62A1}" v="9" dt="2023-10-11T09:54:46.279"/>
    <p1510:client id="{6EF0F287-BEA8-C243-9331-B56C17DDBFED}" v="445" dt="2023-10-02T17:20:15.006"/>
    <p1510:client id="{7721299A-93E1-27E5-7F28-06CBA510547C}" v="16" dt="2023-09-18T10:51:22.116"/>
    <p1510:client id="{7AC88672-D888-3F3B-B0F4-E5D0D90215A6}" v="533" dt="2023-08-27T07:22:23.686"/>
    <p1510:client id="{7B0E0E19-06A3-C7C4-FC62-122A13369A30}" v="3" dt="2023-10-04T15:48:21.891"/>
    <p1510:client id="{84BB8318-8294-38B2-9925-8D5AF5E4EA55}" v="14" dt="2023-10-18T07:08:46.920"/>
    <p1510:client id="{8DEFDE93-062A-B576-ADFE-D53075F17C58}" v="27" dt="2023-10-18T07:08:28.888"/>
    <p1510:client id="{96E690E7-7AB7-6921-1CEC-960BFE18FBEF}" v="4" dt="2023-09-13T12:26:17.622"/>
    <p1510:client id="{974E1357-DE10-C332-8B8C-E63322B5209D}" v="49" dt="2023-09-13T09:40:48.148"/>
    <p1510:client id="{9AB2F157-7F07-6C6B-AAEF-20BFF3B30EAA}" v="1975" dt="2023-08-11T08:36:42.656"/>
    <p1510:client id="{A0EE90BD-9280-E695-71D3-87CC1EB13701}" v="12" dt="2023-10-13T13:07:19.885"/>
    <p1510:client id="{A12B71A6-10AE-CD32-1569-95EBF3C83929}" v="1039" dt="2023-09-13T12:17:27.676"/>
    <p1510:client id="{A85D61C4-4B8E-F222-0F8C-5AFEC06BB9BB}" v="1322" dt="2023-10-18T07:55:10.098"/>
    <p1510:client id="{AD8C32AE-B88E-2336-01E2-0E4E7AEE9B94}" v="3" dt="2023-10-13T12:49:13.343"/>
    <p1510:client id="{AF40F720-0E75-CE9E-F56B-826912294278}" v="67" dt="2023-09-19T15:41:40.126"/>
    <p1510:client id="{D7CA8126-F650-8B28-1F06-3586A31A71BE}" v="29" dt="2023-10-02T00:50:16.786"/>
    <p1510:client id="{D9A07D85-FD61-EC16-67E5-188B6F043769}" v="85" dt="2023-10-09T05:51:18.358"/>
    <p1510:client id="{DA0751CC-10A3-840C-8CFF-89FB98B672F1}" v="265" dt="2023-09-19T16:16:42.585"/>
    <p1510:client id="{F70BB700-12B0-945A-8954-E240C5DE6526}" v="528" dt="2023-10-11T09:19:3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A0EE90BD-9280-E695-71D3-87CC1EB13701}"/>
    <pc:docChg chg="modSld">
      <pc:chgData name="강남오" userId="S::209324@ms.kmu.ac.kr::a00b3978-0e9c-43f4-a757-7a2abcd99c03" providerId="AD" clId="Web-{A0EE90BD-9280-E695-71D3-87CC1EB13701}" dt="2023-10-13T13:07:13.510" v="10" actId="20577"/>
      <pc:docMkLst>
        <pc:docMk/>
      </pc:docMkLst>
      <pc:sldChg chg="modSp">
        <pc:chgData name="강남오" userId="S::209324@ms.kmu.ac.kr::a00b3978-0e9c-43f4-a757-7a2abcd99c03" providerId="AD" clId="Web-{A0EE90BD-9280-E695-71D3-87CC1EB13701}" dt="2023-10-13T13:07:13.510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0EE90BD-9280-E695-71D3-87CC1EB13701}" dt="2023-10-13T13:07:13.510" v="10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8DEFDE93-062A-B576-ADFE-D53075F17C58}"/>
    <pc:docChg chg="addSld modSld">
      <pc:chgData name="강남오" userId="S::209324@ms.kmu.ac.kr::a00b3978-0e9c-43f4-a757-7a2abcd99c03" providerId="AD" clId="Web-{8DEFDE93-062A-B576-ADFE-D53075F17C58}" dt="2023-10-18T07:08:28.888" v="26" actId="20577"/>
      <pc:docMkLst>
        <pc:docMk/>
      </pc:docMkLst>
      <pc:sldChg chg="modSp">
        <pc:chgData name="강남오" userId="S::209324@ms.kmu.ac.kr::a00b3978-0e9c-43f4-a757-7a2abcd99c03" providerId="AD" clId="Web-{8DEFDE93-062A-B576-ADFE-D53075F17C58}" dt="2023-10-18T07:08:28.888" v="26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8DEFDE93-062A-B576-ADFE-D53075F17C58}" dt="2023-10-18T07:08:28.888" v="26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add replId">
        <pc:chgData name="강남오" userId="S::209324@ms.kmu.ac.kr::a00b3978-0e9c-43f4-a757-7a2abcd99c03" providerId="AD" clId="Web-{8DEFDE93-062A-B576-ADFE-D53075F17C58}" dt="2023-10-18T07:03:01.202" v="3"/>
        <pc:sldMkLst>
          <pc:docMk/>
          <pc:sldMk cId="3262369097" sldId="287"/>
        </pc:sldMkLst>
      </pc:sldChg>
    </pc:docChg>
  </pc:docChgLst>
  <pc:docChgLst>
    <pc:chgData name="강남오" userId="S::209324@ms.kmu.ac.kr::a00b3978-0e9c-43f4-a757-7a2abcd99c03" providerId="AD" clId="Web-{6EF0F287-BEA8-C243-9331-B56C17DDBFED}"/>
    <pc:docChg chg="addSld delSld modSld">
      <pc:chgData name="강남오" userId="S::209324@ms.kmu.ac.kr::a00b3978-0e9c-43f4-a757-7a2abcd99c03" providerId="AD" clId="Web-{6EF0F287-BEA8-C243-9331-B56C17DDBFED}" dt="2023-10-02T17:20:15.006" v="435"/>
      <pc:docMkLst>
        <pc:docMk/>
      </pc:docMkLst>
      <pc:sldChg chg="modSp">
        <pc:chgData name="강남오" userId="S::209324@ms.kmu.ac.kr::a00b3978-0e9c-43f4-a757-7a2abcd99c03" providerId="AD" clId="Web-{6EF0F287-BEA8-C243-9331-B56C17DDBFED}" dt="2023-10-02T16:56:12.544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EF0F287-BEA8-C243-9331-B56C17DDBFED}" dt="2023-10-02T16:56:12.544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8.138" v="8"/>
        <pc:sldMkLst>
          <pc:docMk/>
          <pc:sldMk cId="3563215227" sldId="281"/>
        </pc:sldMkLst>
      </pc:sldChg>
      <pc:sldChg chg="del">
        <pc:chgData name="강남오" userId="S::209324@ms.kmu.ac.kr::a00b3978-0e9c-43f4-a757-7a2abcd99c03" providerId="AD" clId="Web-{6EF0F287-BEA8-C243-9331-B56C17DDBFED}" dt="2023-10-02T16:56:19.732" v="9"/>
        <pc:sldMkLst>
          <pc:docMk/>
          <pc:sldMk cId="623943818" sldId="282"/>
        </pc:sldMkLst>
      </pc:sldChg>
      <pc:sldChg chg="modSp">
        <pc:chgData name="강남오" userId="S::209324@ms.kmu.ac.kr::a00b3978-0e9c-43f4-a757-7a2abcd99c03" providerId="AD" clId="Web-{6EF0F287-BEA8-C243-9331-B56C17DDBFED}" dt="2023-10-02T17:02:19.436" v="175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EF0F287-BEA8-C243-9331-B56C17DDBFED}" dt="2023-10-02T16:56:44.077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02:19.436" v="175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4.075" v="7"/>
        <pc:sldMkLst>
          <pc:docMk/>
          <pc:sldMk cId="3787106403" sldId="284"/>
        </pc:sldMkLst>
      </pc:sldChg>
      <pc:sldChg chg="modSp">
        <pc:chgData name="강남오" userId="S::209324@ms.kmu.ac.kr::a00b3978-0e9c-43f4-a757-7a2abcd99c03" providerId="AD" clId="Web-{6EF0F287-BEA8-C243-9331-B56C17DDBFED}" dt="2023-10-02T17:17:21.663" v="39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6EF0F287-BEA8-C243-9331-B56C17DDBFED}" dt="2023-10-02T17:02:39.624" v="180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EF0F287-BEA8-C243-9331-B56C17DDBFED}" dt="2023-10-02T17:17:21.663" v="39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del">
        <pc:chgData name="강남오" userId="S::209324@ms.kmu.ac.kr::a00b3978-0e9c-43f4-a757-7a2abcd99c03" providerId="AD" clId="Web-{6EF0F287-BEA8-C243-9331-B56C17DDBFED}" dt="2023-10-02T16:56:13.716" v="6"/>
        <pc:sldMkLst>
          <pc:docMk/>
          <pc:sldMk cId="751445758" sldId="286"/>
        </pc:sldMkLst>
      </pc:sldChg>
      <pc:sldChg chg="modSp add del replId">
        <pc:chgData name="강남오" userId="S::209324@ms.kmu.ac.kr::a00b3978-0e9c-43f4-a757-7a2abcd99c03" providerId="AD" clId="Web-{6EF0F287-BEA8-C243-9331-B56C17DDBFED}" dt="2023-10-02T17:20:15.006" v="435"/>
        <pc:sldMkLst>
          <pc:docMk/>
          <pc:sldMk cId="2882063637" sldId="286"/>
        </pc:sldMkLst>
        <pc:spChg chg="mod">
          <ac:chgData name="강남오" userId="S::209324@ms.kmu.ac.kr::a00b3978-0e9c-43f4-a757-7a2abcd99c03" providerId="AD" clId="Web-{6EF0F287-BEA8-C243-9331-B56C17DDBFED}" dt="2023-10-02T17:17:20.834" v="390" actId="20577"/>
          <ac:spMkLst>
            <pc:docMk/>
            <pc:sldMk cId="2882063637" sldId="286"/>
            <ac:spMk id="3" creationId="{BDAEF13B-C0AB-E2F0-41D6-C0E653D9E98E}"/>
          </ac:spMkLst>
        </pc:spChg>
      </pc:sldChg>
      <pc:sldChg chg="modSp add replId">
        <pc:chgData name="강남오" userId="S::209324@ms.kmu.ac.kr::a00b3978-0e9c-43f4-a757-7a2abcd99c03" providerId="AD" clId="Web-{6EF0F287-BEA8-C243-9331-B56C17DDBFED}" dt="2023-10-02T17:20:13.943" v="434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6EF0F287-BEA8-C243-9331-B56C17DDBFED}" dt="2023-10-02T17:20:13.943" v="434" actId="20577"/>
          <ac:spMkLst>
            <pc:docMk/>
            <pc:sldMk cId="2381096689" sldId="287"/>
            <ac:spMk id="3" creationId="{BDAEF13B-C0AB-E2F0-41D6-C0E653D9E98E}"/>
          </ac:spMkLst>
        </pc:spChg>
      </pc:sldChg>
      <pc:sldChg chg="add del replId">
        <pc:chgData name="강남오" userId="S::209324@ms.kmu.ac.kr::a00b3978-0e9c-43f4-a757-7a2abcd99c03" providerId="AD" clId="Web-{6EF0F287-BEA8-C243-9331-B56C17DDBFED}" dt="2023-10-02T17:17:18.319" v="389"/>
        <pc:sldMkLst>
          <pc:docMk/>
          <pc:sldMk cId="3929128496" sldId="287"/>
        </pc:sldMkLst>
      </pc:sldChg>
      <pc:sldChg chg="add del replId">
        <pc:chgData name="강남오" userId="S::209324@ms.kmu.ac.kr::a00b3978-0e9c-43f4-a757-7a2abcd99c03" providerId="AD" clId="Web-{6EF0F287-BEA8-C243-9331-B56C17DDBFED}" dt="2023-10-02T17:18:44.090" v="403"/>
        <pc:sldMkLst>
          <pc:docMk/>
          <pc:sldMk cId="1403804578" sldId="288"/>
        </pc:sldMkLst>
      </pc:sldChg>
      <pc:sldChg chg="add del replId">
        <pc:chgData name="강남오" userId="S::209324@ms.kmu.ac.kr::a00b3978-0e9c-43f4-a757-7a2abcd99c03" providerId="AD" clId="Web-{6EF0F287-BEA8-C243-9331-B56C17DDBFED}" dt="2023-10-02T17:18:07.947" v="400"/>
        <pc:sldMkLst>
          <pc:docMk/>
          <pc:sldMk cId="2699781237" sldId="288"/>
        </pc:sldMkLst>
      </pc:sldChg>
    </pc:docChg>
  </pc:docChgLst>
  <pc:docChgLst>
    <pc:chgData name="강남오" userId="S::209324@ms.kmu.ac.kr::a00b3978-0e9c-43f4-a757-7a2abcd99c03" providerId="AD" clId="Web-{F70BB700-12B0-945A-8954-E240C5DE6526}"/>
    <pc:docChg chg="addSld delSld modSld addMainMaster modMainMaster">
      <pc:chgData name="강남오" userId="S::209324@ms.kmu.ac.kr::a00b3978-0e9c-43f4-a757-7a2abcd99c03" providerId="AD" clId="Web-{F70BB700-12B0-945A-8954-E240C5DE6526}" dt="2023-10-11T09:19:35.630" v="527" actId="20577"/>
      <pc:docMkLst>
        <pc:docMk/>
      </pc:docMkLst>
      <pc:sldChg chg="modSp">
        <pc:chgData name="강남오" userId="S::209324@ms.kmu.ac.kr::a00b3978-0e9c-43f4-a757-7a2abcd99c03" providerId="AD" clId="Web-{F70BB700-12B0-945A-8954-E240C5DE6526}" dt="2023-10-11T09:00:43.057" v="146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F70BB700-12B0-945A-8954-E240C5DE6526}" dt="2023-10-11T09:00:43.057" v="146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8:59:37.584" v="129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del">
        <pc:chgData name="강남오" userId="S::209324@ms.kmu.ac.kr::a00b3978-0e9c-43f4-a757-7a2abcd99c03" providerId="AD" clId="Web-{F70BB700-12B0-945A-8954-E240C5DE6526}" dt="2023-10-11T09:13:40.342" v="425"/>
        <pc:sldMkLst>
          <pc:docMk/>
          <pc:sldMk cId="1137726685" sldId="291"/>
        </pc:sldMkLst>
      </pc:sldChg>
      <pc:sldChg chg="modSp add replId">
        <pc:chgData name="강남오" userId="S::209324@ms.kmu.ac.kr::a00b3978-0e9c-43f4-a757-7a2abcd99c03" providerId="AD" clId="Web-{F70BB700-12B0-945A-8954-E240C5DE6526}" dt="2023-10-11T09:19:35.630" v="527" actId="20577"/>
        <pc:sldMkLst>
          <pc:docMk/>
          <pc:sldMk cId="1391235580" sldId="292"/>
        </pc:sldMkLst>
        <pc:spChg chg="mod">
          <ac:chgData name="강남오" userId="S::209324@ms.kmu.ac.kr::a00b3978-0e9c-43f4-a757-7a2abcd99c03" providerId="AD" clId="Web-{F70BB700-12B0-945A-8954-E240C5DE6526}" dt="2023-10-11T09:01:03.137" v="153" actId="20577"/>
          <ac:spMkLst>
            <pc:docMk/>
            <pc:sldMk cId="1391235580" sldId="292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F70BB700-12B0-945A-8954-E240C5DE6526}" dt="2023-10-11T09:19:35.630" v="527" actId="20577"/>
          <ac:spMkLst>
            <pc:docMk/>
            <pc:sldMk cId="1391235580" sldId="292"/>
            <ac:spMk id="3" creationId="{837BD287-7896-2D53-FD84-90BF7262C4AA}"/>
          </ac:spMkLst>
        </pc:spChg>
      </pc:sldChg>
      <pc:sldChg chg="add del">
        <pc:chgData name="강남오" userId="S::209324@ms.kmu.ac.kr::a00b3978-0e9c-43f4-a757-7a2abcd99c03" providerId="AD" clId="Web-{F70BB700-12B0-945A-8954-E240C5DE6526}" dt="2023-10-11T08:47:53.164" v="13"/>
        <pc:sldMkLst>
          <pc:docMk/>
          <pc:sldMk cId="1556121882" sldId="292"/>
        </pc:sldMkLst>
      </pc:sldChg>
      <pc:sldChg chg="add del">
        <pc:chgData name="강남오" userId="S::209324@ms.kmu.ac.kr::a00b3978-0e9c-43f4-a757-7a2abcd99c03" providerId="AD" clId="Web-{F70BB700-12B0-945A-8954-E240C5DE6526}" dt="2023-10-11T08:47:31.866" v="11"/>
        <pc:sldMkLst>
          <pc:docMk/>
          <pc:sldMk cId="2299469381" sldId="292"/>
        </pc:sldMkLst>
      </pc:sldChg>
      <pc:sldMasterChg chg="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48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649683547" sldId="2147483676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31607835" sldId="2147483678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022347222" sldId="2147483680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234168579" sldId="2147483681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555911075" sldId="2147483682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1338468494" sldId="2147483683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3427705608" sldId="214748368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add ad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0" sldId="2147483661"/>
        </pc:sldMasterMkLst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1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5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6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7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8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59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0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2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3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4"/>
          </pc:sldLayoutMkLst>
        </pc:sldLayoutChg>
        <pc:sldLayoutChg chg="ad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0" sldId="2147483661"/>
            <pc:sldLayoutMk cId="0" sldId="2147483665"/>
          </pc:sldLayoutMkLst>
        </pc:sldLayoutChg>
      </pc:sldMasterChg>
      <pc:sldMasterChg chg="replId modSldLayout">
        <pc:chgData name="강남오" userId="S::209324@ms.kmu.ac.kr::a00b3978-0e9c-43f4-a757-7a2abcd99c03" providerId="AD" clId="Web-{F70BB700-12B0-945A-8954-E240C5DE6526}" dt="2023-10-11T08:47:29.194" v="10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F70BB700-12B0-945A-8954-E240C5DE6526}" dt="2023-10-11T08:47:29.194" v="10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7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7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8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8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8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8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8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85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73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1207370085" sldId="214748367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22569962" sldId="214748367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569924534" sldId="214748367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365204260" sldId="214748367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73"/>
            <pc:sldLayoutMk cId="3782490934" sldId="2147483679"/>
          </pc:sldLayoutMkLst>
        </pc:sldLayoutChg>
      </pc:sldMasterChg>
    </pc:docChg>
  </pc:docChgLst>
  <pc:docChgLst>
    <pc:chgData name="강남오" userId="S::209324@ms.kmu.ac.kr::a00b3978-0e9c-43f4-a757-7a2abcd99c03" providerId="AD" clId="Web-{20A8933E-4E61-76F1-5F1F-F20A002D67B5}"/>
    <pc:docChg chg="addSld modSld">
      <pc:chgData name="강남오" userId="S::209324@ms.kmu.ac.kr::a00b3978-0e9c-43f4-a757-7a2abcd99c03" providerId="AD" clId="Web-{20A8933E-4E61-76F1-5F1F-F20A002D67B5}" dt="2023-10-01T16:50:36.293" v="148" actId="20577"/>
      <pc:docMkLst>
        <pc:docMk/>
      </pc:docMkLst>
      <pc:sldChg chg="modSp add replId">
        <pc:chgData name="강남오" userId="S::209324@ms.kmu.ac.kr::a00b3978-0e9c-43f4-a757-7a2abcd99c03" providerId="AD" clId="Web-{20A8933E-4E61-76F1-5F1F-F20A002D67B5}" dt="2023-10-01T16:50:36.293" v="14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20A8933E-4E61-76F1-5F1F-F20A002D67B5}" dt="2023-10-01T16:50:36.293" v="14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5A976D6E-5F58-9FF6-C112-97ED9ADAB80E}"/>
    <pc:docChg chg="addSld modSld">
      <pc:chgData name="강남오" userId="S::209324@ms.kmu.ac.kr::a00b3978-0e9c-43f4-a757-7a2abcd99c03" providerId="AD" clId="Web-{5A976D6E-5F58-9FF6-C112-97ED9ADAB80E}" dt="2023-10-09T12:43:46.005" v="461" actId="20577"/>
      <pc:docMkLst>
        <pc:docMk/>
      </pc:docMkLst>
      <pc:sldChg chg="modSp">
        <pc:chgData name="강남오" userId="S::209324@ms.kmu.ac.kr::a00b3978-0e9c-43f4-a757-7a2abcd99c03" providerId="AD" clId="Web-{5A976D6E-5F58-9FF6-C112-97ED9ADAB80E}" dt="2023-10-09T12:10:22.110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A976D6E-5F58-9FF6-C112-97ED9ADAB80E}" dt="2023-10-09T12:10:22.110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11:44.834" v="8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5A976D6E-5F58-9FF6-C112-97ED9ADAB80E}" dt="2023-10-09T12:11:44.834" v="8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">
        <pc:chgData name="강남오" userId="S::209324@ms.kmu.ac.kr::a00b3978-0e9c-43f4-a757-7a2abcd99c03" providerId="AD" clId="Web-{5A976D6E-5F58-9FF6-C112-97ED9ADAB80E}" dt="2023-10-09T12:28:55.138" v="262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5A976D6E-5F58-9FF6-C112-97ED9ADAB80E}" dt="2023-10-09T12:12:08.023" v="15" actId="20577"/>
          <ac:spMkLst>
            <pc:docMk/>
            <pc:sldMk cId="2582057154" sldId="289"/>
            <ac:spMk id="2" creationId="{BFEBD8EA-0DB0-8276-BEDC-36E327DD19D8}"/>
          </ac:spMkLst>
        </pc:spChg>
        <pc:spChg chg="mod">
          <ac:chgData name="강남오" userId="S::209324@ms.kmu.ac.kr::a00b3978-0e9c-43f4-a757-7a2abcd99c03" providerId="AD" clId="Web-{5A976D6E-5F58-9FF6-C112-97ED9ADAB80E}" dt="2023-10-09T12:28:55.138" v="262" actId="20577"/>
          <ac:spMkLst>
            <pc:docMk/>
            <pc:sldMk cId="2582057154" sldId="289"/>
            <ac:spMk id="3" creationId="{62A5EB80-AE35-4287-769F-DCDDE8D8834B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1:36.778" v="437" actId="20577"/>
        <pc:sldMkLst>
          <pc:docMk/>
          <pc:sldMk cId="3575836723" sldId="290"/>
        </pc:sldMkLst>
        <pc:spChg chg="mod">
          <ac:chgData name="강남오" userId="S::209324@ms.kmu.ac.kr::a00b3978-0e9c-43f4-a757-7a2abcd99c03" providerId="AD" clId="Web-{5A976D6E-5F58-9FF6-C112-97ED9ADAB80E}" dt="2023-10-09T12:29:31.750" v="270" actId="20577"/>
          <ac:spMkLst>
            <pc:docMk/>
            <pc:sldMk cId="3575836723" sldId="290"/>
            <ac:spMk id="2" creationId="{26EEDB1E-A53D-2C88-44CF-FFED5221FA40}"/>
          </ac:spMkLst>
        </pc:spChg>
        <pc:spChg chg="mod">
          <ac:chgData name="강남오" userId="S::209324@ms.kmu.ac.kr::a00b3978-0e9c-43f4-a757-7a2abcd99c03" providerId="AD" clId="Web-{5A976D6E-5F58-9FF6-C112-97ED9ADAB80E}" dt="2023-10-09T12:41:36.778" v="437" actId="20577"/>
          <ac:spMkLst>
            <pc:docMk/>
            <pc:sldMk cId="3575836723" sldId="290"/>
            <ac:spMk id="3" creationId="{837BD287-7896-2D53-FD84-90BF7262C4AA}"/>
          </ac:spMkLst>
        </pc:spChg>
      </pc:sldChg>
      <pc:sldChg chg="modSp new">
        <pc:chgData name="강남오" userId="S::209324@ms.kmu.ac.kr::a00b3978-0e9c-43f4-a757-7a2abcd99c03" providerId="AD" clId="Web-{5A976D6E-5F58-9FF6-C112-97ED9ADAB80E}" dt="2023-10-09T12:43:46.005" v="461" actId="20577"/>
        <pc:sldMkLst>
          <pc:docMk/>
          <pc:sldMk cId="1137726685" sldId="291"/>
        </pc:sldMkLst>
        <pc:spChg chg="mod">
          <ac:chgData name="강남오" userId="S::209324@ms.kmu.ac.kr::a00b3978-0e9c-43f4-a757-7a2abcd99c03" providerId="AD" clId="Web-{5A976D6E-5F58-9FF6-C112-97ED9ADAB80E}" dt="2023-10-09T12:43:01.862" v="447" actId="20577"/>
          <ac:spMkLst>
            <pc:docMk/>
            <pc:sldMk cId="1137726685" sldId="291"/>
            <ac:spMk id="2" creationId="{EC2626AA-F17B-9466-9C70-C68001D83076}"/>
          </ac:spMkLst>
        </pc:spChg>
        <pc:spChg chg="mod">
          <ac:chgData name="강남오" userId="S::209324@ms.kmu.ac.kr::a00b3978-0e9c-43f4-a757-7a2abcd99c03" providerId="AD" clId="Web-{5A976D6E-5F58-9FF6-C112-97ED9ADAB80E}" dt="2023-10-09T12:43:46.005" v="461" actId="20577"/>
          <ac:spMkLst>
            <pc:docMk/>
            <pc:sldMk cId="1137726685" sldId="291"/>
            <ac:spMk id="3" creationId="{36355E1B-DF7D-FCE5-502F-CADB1599CEA5}"/>
          </ac:spMkLst>
        </pc:spChg>
      </pc:sldChg>
    </pc:docChg>
  </pc:docChgLst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D9A07D85-FD61-EC16-67E5-188B6F043769}"/>
    <pc:docChg chg="addSld modSld">
      <pc:chgData name="강남오" userId="S::209324@ms.kmu.ac.kr::a00b3978-0e9c-43f4-a757-7a2abcd99c03" providerId="AD" clId="Web-{D9A07D85-FD61-EC16-67E5-188B6F043769}" dt="2023-10-09T05:51:18.358" v="76" actId="20577"/>
      <pc:docMkLst>
        <pc:docMk/>
      </pc:docMkLst>
      <pc:sldChg chg="modSp">
        <pc:chgData name="강남오" userId="S::209324@ms.kmu.ac.kr::a00b3978-0e9c-43f4-a757-7a2abcd99c03" providerId="AD" clId="Web-{D9A07D85-FD61-EC16-67E5-188B6F043769}" dt="2023-10-09T05:38:21.519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9A07D85-FD61-EC16-67E5-188B6F043769}" dt="2023-10-09T05:38:21.519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D9A07D85-FD61-EC16-67E5-188B6F043769}" dt="2023-10-09T05:42:48.586" v="23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9A07D85-FD61-EC16-67E5-188B6F043769}" dt="2023-10-09T05:42:48.586" v="23" actId="20577"/>
          <ac:spMkLst>
            <pc:docMk/>
            <pc:sldMk cId="3082373441" sldId="285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9A07D85-FD61-EC16-67E5-188B6F043769}" dt="2023-10-09T05:38:41.849" v="9" actId="20577"/>
          <ac:spMkLst>
            <pc:docMk/>
            <pc:sldMk cId="3082373441" sldId="285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D9A07D85-FD61-EC16-67E5-188B6F043769}" dt="2023-10-09T05:40:46.327" v="19" actId="14100"/>
          <ac:picMkLst>
            <pc:docMk/>
            <pc:sldMk cId="3082373441" sldId="285"/>
            <ac:picMk id="4" creationId="{8FD6C24A-DA51-9105-44FD-794430D567BA}"/>
          </ac:picMkLst>
        </pc:picChg>
      </pc:sldChg>
      <pc:sldChg chg="modSp">
        <pc:chgData name="강남오" userId="S::209324@ms.kmu.ac.kr::a00b3978-0e9c-43f4-a757-7a2abcd99c03" providerId="AD" clId="Web-{D9A07D85-FD61-EC16-67E5-188B6F043769}" dt="2023-10-09T05:42:52.008" v="25" actId="20577"/>
        <pc:sldMkLst>
          <pc:docMk/>
          <pc:sldMk cId="2381096689" sldId="287"/>
        </pc:sldMkLst>
        <pc:spChg chg="mod">
          <ac:chgData name="강남오" userId="S::209324@ms.kmu.ac.kr::a00b3978-0e9c-43f4-a757-7a2abcd99c03" providerId="AD" clId="Web-{D9A07D85-FD61-EC16-67E5-188B6F043769}" dt="2023-10-09T05:42:52.008" v="25" actId="20577"/>
          <ac:spMkLst>
            <pc:docMk/>
            <pc:sldMk cId="2381096689" sldId="287"/>
            <ac:spMk id="2" creationId="{8E6F23F3-ECCA-D507-C3D1-B8B1B5440055}"/>
          </ac:spMkLst>
        </pc:spChg>
      </pc:sldChg>
      <pc:sldChg chg="modSp new">
        <pc:chgData name="강남오" userId="S::209324@ms.kmu.ac.kr::a00b3978-0e9c-43f4-a757-7a2abcd99c03" providerId="AD" clId="Web-{D9A07D85-FD61-EC16-67E5-188B6F043769}" dt="2023-10-09T05:51:18.358" v="76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D9A07D85-FD61-EC16-67E5-188B6F043769}" dt="2023-10-09T05:44:37.406" v="39" actId="20577"/>
          <ac:spMkLst>
            <pc:docMk/>
            <pc:sldMk cId="1288288317" sldId="288"/>
            <ac:spMk id="2" creationId="{6EBC26D2-3CA0-8B4A-9B73-0EAFAB12988C}"/>
          </ac:spMkLst>
        </pc:spChg>
        <pc:spChg chg="mod">
          <ac:chgData name="강남오" userId="S::209324@ms.kmu.ac.kr::a00b3978-0e9c-43f4-a757-7a2abcd99c03" providerId="AD" clId="Web-{D9A07D85-FD61-EC16-67E5-188B6F043769}" dt="2023-10-09T05:51:18.358" v="76" actId="20577"/>
          <ac:spMkLst>
            <pc:docMk/>
            <pc:sldMk cId="1288288317" sldId="288"/>
            <ac:spMk id="3" creationId="{3298FCF8-042F-7664-C9DB-C6768ED5B002}"/>
          </ac:spMkLst>
        </pc:spChg>
      </pc:sldChg>
    </pc:docChg>
  </pc:docChgLst>
  <pc:docChgLst>
    <pc:chgData name="강남오" userId="S::209324@ms.kmu.ac.kr::a00b3978-0e9c-43f4-a757-7a2abcd99c03" providerId="AD" clId="Web-{0F77F68F-CD92-D33E-0D30-A3344C216C00}"/>
    <pc:docChg chg="addSld modSld">
      <pc:chgData name="강남오" userId="S::209324@ms.kmu.ac.kr::a00b3978-0e9c-43f4-a757-7a2abcd99c03" providerId="AD" clId="Web-{0F77F68F-CD92-D33E-0D30-A3344C216C00}" dt="2023-10-02T01:06:23.625" v="23"/>
      <pc:docMkLst>
        <pc:docMk/>
      </pc:docMkLst>
      <pc:sldChg chg="modSp">
        <pc:chgData name="강남오" userId="S::209324@ms.kmu.ac.kr::a00b3978-0e9c-43f4-a757-7a2abcd99c03" providerId="AD" clId="Web-{0F77F68F-CD92-D33E-0D30-A3344C216C00}" dt="2023-10-02T01:00:51.600" v="1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0F77F68F-CD92-D33E-0D30-A3344C216C00}" dt="2023-10-02T01:00:51.600" v="1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0F77F68F-CD92-D33E-0D30-A3344C216C00}" dt="2023-10-02T01:06:16.250" v="22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0F77F68F-CD92-D33E-0D30-A3344C216C00}" dt="2023-10-02T01:06:16.250" v="22" actId="20577"/>
          <ac:spMkLst>
            <pc:docMk/>
            <pc:sldMk cId="3082373441" sldId="285"/>
            <ac:spMk id="3" creationId="{BDAEF13B-C0AB-E2F0-41D6-C0E653D9E98E}"/>
          </ac:spMkLst>
        </pc:spChg>
      </pc:sldChg>
      <pc:sldChg chg="add replId">
        <pc:chgData name="강남오" userId="S::209324@ms.kmu.ac.kr::a00b3978-0e9c-43f4-a757-7a2abcd99c03" providerId="AD" clId="Web-{0F77F68F-CD92-D33E-0D30-A3344C216C00}" dt="2023-10-02T01:06:23.625" v="23"/>
        <pc:sldMkLst>
          <pc:docMk/>
          <pc:sldMk cId="751445758" sldId="286"/>
        </pc:sldMkLst>
      </pc:sldChg>
    </pc:docChg>
  </pc:docChgLst>
  <pc:docChgLst>
    <pc:chgData name="강남오" userId="S::209324@ms.kmu.ac.kr::a00b3978-0e9c-43f4-a757-7a2abcd99c03" providerId="AD" clId="Web-{7B0E0E19-06A3-C7C4-FC62-122A13369A30}"/>
    <pc:docChg chg="modSld">
      <pc:chgData name="강남오" userId="S::209324@ms.kmu.ac.kr::a00b3978-0e9c-43f4-a757-7a2abcd99c03" providerId="AD" clId="Web-{7B0E0E19-06A3-C7C4-FC62-122A13369A30}" dt="2023-10-04T15:48:21.891" v="2" actId="20577"/>
      <pc:docMkLst>
        <pc:docMk/>
      </pc:docMkLst>
      <pc:sldChg chg="modSp">
        <pc:chgData name="강남오" userId="S::209324@ms.kmu.ac.kr::a00b3978-0e9c-43f4-a757-7a2abcd99c03" providerId="AD" clId="Web-{7B0E0E19-06A3-C7C4-FC62-122A13369A30}" dt="2023-10-04T15:48:21.891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B0E0E19-06A3-C7C4-FC62-122A13369A30}" dt="2023-10-04T15:48:21.891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84BB8318-8294-38B2-9925-8D5AF5E4EA55}"/>
    <pc:docChg chg="modSld">
      <pc:chgData name="강남오" userId="S::209324@ms.kmu.ac.kr::a00b3978-0e9c-43f4-a757-7a2abcd99c03" providerId="AD" clId="Web-{84BB8318-8294-38B2-9925-8D5AF5E4EA55}" dt="2023-10-18T07:08:46.920" v="13" actId="20577"/>
      <pc:docMkLst>
        <pc:docMk/>
      </pc:docMkLst>
      <pc:sldChg chg="modSp">
        <pc:chgData name="강남오" userId="S::209324@ms.kmu.ac.kr::a00b3978-0e9c-43f4-a757-7a2abcd99c03" providerId="AD" clId="Web-{84BB8318-8294-38B2-9925-8D5AF5E4EA55}" dt="2023-10-18T07:08:46.920" v="13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84BB8318-8294-38B2-9925-8D5AF5E4EA55}" dt="2023-10-18T07:08:46.920" v="13" actId="20577"/>
          <ac:spMkLst>
            <pc:docMk/>
            <pc:sldMk cId="3793494964" sldId="286"/>
            <ac:spMk id="3" creationId="{7E3325CD-E5C2-550C-C41E-2386A526D93D}"/>
          </ac:spMkLst>
        </pc:spChg>
      </pc:sldChg>
    </pc:docChg>
  </pc:docChgLst>
  <pc:docChgLst>
    <pc:chgData name="강남오" userId="S::209324@ms.kmu.ac.kr::a00b3978-0e9c-43f4-a757-7a2abcd99c03" providerId="AD" clId="Web-{3BFC1B12-FD2E-891C-12FB-21FA693941FD}"/>
    <pc:docChg chg="addSld modSld">
      <pc:chgData name="강남오" userId="S::209324@ms.kmu.ac.kr::a00b3978-0e9c-43f4-a757-7a2abcd99c03" providerId="AD" clId="Web-{3BFC1B12-FD2E-891C-12FB-21FA693941FD}" dt="2023-10-09T06:05:23.560" v="147" actId="20577"/>
      <pc:docMkLst>
        <pc:docMk/>
      </pc:docMkLst>
      <pc:sldChg chg="modSp">
        <pc:chgData name="강남오" userId="S::209324@ms.kmu.ac.kr::a00b3978-0e9c-43f4-a757-7a2abcd99c03" providerId="AD" clId="Web-{3BFC1B12-FD2E-891C-12FB-21FA693941FD}" dt="2023-10-09T06:05:13.482" v="142" actId="20577"/>
        <pc:sldMkLst>
          <pc:docMk/>
          <pc:sldMk cId="1288288317" sldId="288"/>
        </pc:sldMkLst>
        <pc:spChg chg="mod">
          <ac:chgData name="강남오" userId="S::209324@ms.kmu.ac.kr::a00b3978-0e9c-43f4-a757-7a2abcd99c03" providerId="AD" clId="Web-{3BFC1B12-FD2E-891C-12FB-21FA693941FD}" dt="2023-10-09T06:05:13.482" v="142" actId="20577"/>
          <ac:spMkLst>
            <pc:docMk/>
            <pc:sldMk cId="1288288317" sldId="288"/>
            <ac:spMk id="3" creationId="{3298FCF8-042F-7664-C9DB-C6768ED5B002}"/>
          </ac:spMkLst>
        </pc:spChg>
      </pc:sldChg>
      <pc:sldChg chg="modSp new">
        <pc:chgData name="강남오" userId="S::209324@ms.kmu.ac.kr::a00b3978-0e9c-43f4-a757-7a2abcd99c03" providerId="AD" clId="Web-{3BFC1B12-FD2E-891C-12FB-21FA693941FD}" dt="2023-10-09T06:05:23.560" v="147" actId="20577"/>
        <pc:sldMkLst>
          <pc:docMk/>
          <pc:sldMk cId="2582057154" sldId="289"/>
        </pc:sldMkLst>
        <pc:spChg chg="mod">
          <ac:chgData name="강남오" userId="S::209324@ms.kmu.ac.kr::a00b3978-0e9c-43f4-a757-7a2abcd99c03" providerId="AD" clId="Web-{3BFC1B12-FD2E-891C-12FB-21FA693941FD}" dt="2023-10-09T06:05:23.560" v="147" actId="20577"/>
          <ac:spMkLst>
            <pc:docMk/>
            <pc:sldMk cId="2582057154" sldId="289"/>
            <ac:spMk id="2" creationId="{BFEBD8EA-0DB0-8276-BEDC-36E327DD19D8}"/>
          </ac:spMkLst>
        </pc:spChg>
      </pc:sldChg>
    </pc:docChg>
  </pc:docChgLst>
  <pc:docChgLst>
    <pc:chgData name="강남오" userId="S::209324@ms.kmu.ac.kr::a00b3978-0e9c-43f4-a757-7a2abcd99c03" providerId="AD" clId="Web-{AD8C32AE-B88E-2336-01E2-0E4E7AEE9B94}"/>
    <pc:docChg chg="modSld">
      <pc:chgData name="강남오" userId="S::209324@ms.kmu.ac.kr::a00b3978-0e9c-43f4-a757-7a2abcd99c03" providerId="AD" clId="Web-{AD8C32AE-B88E-2336-01E2-0E4E7AEE9B94}" dt="2023-10-13T12:49:13.343" v="2" actId="20577"/>
      <pc:docMkLst>
        <pc:docMk/>
      </pc:docMkLst>
      <pc:sldChg chg="modSp">
        <pc:chgData name="강남오" userId="S::209324@ms.kmu.ac.kr::a00b3978-0e9c-43f4-a757-7a2abcd99c03" providerId="AD" clId="Web-{AD8C32AE-B88E-2336-01E2-0E4E7AEE9B94}" dt="2023-10-13T12:49:13.343" v="2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D8C32AE-B88E-2336-01E2-0E4E7AEE9B94}" dt="2023-10-13T12:49:13.343" v="2" actId="20577"/>
          <ac:spMkLst>
            <pc:docMk/>
            <pc:sldMk cId="1701211024" sldId="256"/>
            <ac:spMk id="2" creationId="{5DA39010-0DEF-4137-B4E3-BA686A0878C9}"/>
          </ac:spMkLst>
        </pc:spChg>
      </pc:sldChg>
    </pc:docChg>
  </pc:docChgLst>
  <pc:docChgLst>
    <pc:chgData name="강남오" userId="S::209324@ms.kmu.ac.kr::a00b3978-0e9c-43f4-a757-7a2abcd99c03" providerId="AD" clId="Web-{612F7341-DC2F-8F59-9F16-D9AC493BEA62}"/>
    <pc:docChg chg="delSld modSld">
      <pc:chgData name="강남오" userId="S::209324@ms.kmu.ac.kr::a00b3978-0e9c-43f4-a757-7a2abcd99c03" providerId="AD" clId="Web-{612F7341-DC2F-8F59-9F16-D9AC493BEA62}" dt="2023-09-26T17:10:20.868" v="299" actId="20577"/>
      <pc:docMkLst>
        <pc:docMk/>
      </pc:docMkLst>
      <pc:sldChg chg="modSp">
        <pc:chgData name="강남오" userId="S::209324@ms.kmu.ac.kr::a00b3978-0e9c-43f4-a757-7a2abcd99c03" providerId="AD" clId="Web-{612F7341-DC2F-8F59-9F16-D9AC493BEA62}" dt="2023-09-26T16:53:39.552" v="6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12F7341-DC2F-8F59-9F16-D9AC493BEA62}" dt="2023-09-26T16:53:39.552" v="6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05:27.752" v="21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612F7341-DC2F-8F59-9F16-D9AC493BEA62}" dt="2023-09-26T16:56:04.579" v="113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612F7341-DC2F-8F59-9F16-D9AC493BEA62}" dt="2023-09-26T17:05:27.752" v="21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612F7341-DC2F-8F59-9F16-D9AC493BEA62}" dt="2023-09-26T17:10:20.868" v="29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612F7341-DC2F-8F59-9F16-D9AC493BEA62}" dt="2023-09-26T17:10:12.320" v="229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612F7341-DC2F-8F59-9F16-D9AC493BEA62}" dt="2023-09-26T17:10:20.868" v="299" actId="20577"/>
          <ac:spMkLst>
            <pc:docMk/>
            <pc:sldMk cId="3787106403" sldId="284"/>
            <ac:spMk id="3" creationId="{0C904545-6F59-C0AB-EC71-2D18C9463E87}"/>
          </ac:spMkLst>
        </pc:spChg>
      </pc:sldChg>
      <pc:sldChg chg="del">
        <pc:chgData name="강남오" userId="S::209324@ms.kmu.ac.kr::a00b3978-0e9c-43f4-a757-7a2abcd99c03" providerId="AD" clId="Web-{612F7341-DC2F-8F59-9F16-D9AC493BEA62}" dt="2023-09-26T17:05:31.252" v="220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612F7341-DC2F-8F59-9F16-D9AC493BEA62}" dt="2023-09-26T17:05:29.971" v="219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612F7341-DC2F-8F59-9F16-D9AC493BEA62}" dt="2023-09-26T17:05:29.346" v="218"/>
        <pc:sldMkLst>
          <pc:docMk/>
          <pc:sldMk cId="101410989" sldId="287"/>
        </pc:sldMkLst>
      </pc:sldChg>
      <pc:sldChg chg="del">
        <pc:chgData name="강남오" userId="S::209324@ms.kmu.ac.kr::a00b3978-0e9c-43f4-a757-7a2abcd99c03" providerId="AD" clId="Web-{612F7341-DC2F-8F59-9F16-D9AC493BEA62}" dt="2023-09-26T17:05:28.892" v="217"/>
        <pc:sldMkLst>
          <pc:docMk/>
          <pc:sldMk cId="2462499138" sldId="288"/>
        </pc:sldMkLst>
      </pc:sldChg>
    </pc:docChg>
  </pc:docChgLst>
  <pc:docChgLst>
    <pc:chgData name="강남오" userId="S::209324@ms.kmu.ac.kr::a00b3978-0e9c-43f4-a757-7a2abcd99c03" providerId="AD" clId="Web-{A85D61C4-4B8E-F222-0F8C-5AFEC06BB9BB}"/>
    <pc:docChg chg="addSld delSld modSld">
      <pc:chgData name="강남오" userId="S::209324@ms.kmu.ac.kr::a00b3978-0e9c-43f4-a757-7a2abcd99c03" providerId="AD" clId="Web-{A85D61C4-4B8E-F222-0F8C-5AFEC06BB9BB}" dt="2023-10-18T07:55:10.098" v="1328" actId="20577"/>
      <pc:docMkLst>
        <pc:docMk/>
      </pc:docMkLst>
      <pc:sldChg chg="modSp">
        <pc:chgData name="강남오" userId="S::209324@ms.kmu.ac.kr::a00b3978-0e9c-43f4-a757-7a2abcd99c03" providerId="AD" clId="Web-{A85D61C4-4B8E-F222-0F8C-5AFEC06BB9BB}" dt="2023-10-18T07:30:54.318" v="596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A85D61C4-4B8E-F222-0F8C-5AFEC06BB9BB}" dt="2023-10-18T07:30:54.318" v="596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modSp">
        <pc:chgData name="강남오" userId="S::209324@ms.kmu.ac.kr::a00b3978-0e9c-43f4-a757-7a2abcd99c03" providerId="AD" clId="Web-{A85D61C4-4B8E-F222-0F8C-5AFEC06BB9BB}" dt="2023-10-18T07:28:31.750" v="423" actId="20577"/>
        <pc:sldMkLst>
          <pc:docMk/>
          <pc:sldMk cId="3262369097" sldId="287"/>
        </pc:sldMkLst>
        <pc:spChg chg="mod">
          <ac:chgData name="강남오" userId="S::209324@ms.kmu.ac.kr::a00b3978-0e9c-43f4-a757-7a2abcd99c03" providerId="AD" clId="Web-{A85D61C4-4B8E-F222-0F8C-5AFEC06BB9BB}" dt="2023-10-18T07:28:31.750" v="423" actId="20577"/>
          <ac:spMkLst>
            <pc:docMk/>
            <pc:sldMk cId="3262369097" sldId="287"/>
            <ac:spMk id="3" creationId="{7E3325CD-E5C2-550C-C41E-2386A526D93D}"/>
          </ac:spMkLst>
        </pc:spChg>
      </pc:sldChg>
      <pc:sldChg chg="modSp add replId">
        <pc:chgData name="강남오" userId="S::209324@ms.kmu.ac.kr::a00b3978-0e9c-43f4-a757-7a2abcd99c03" providerId="AD" clId="Web-{A85D61C4-4B8E-F222-0F8C-5AFEC06BB9BB}" dt="2023-10-18T07:50:16.305" v="1104" actId="20577"/>
        <pc:sldMkLst>
          <pc:docMk/>
          <pc:sldMk cId="1179800401" sldId="288"/>
        </pc:sldMkLst>
        <pc:spChg chg="mod">
          <ac:chgData name="강남오" userId="S::209324@ms.kmu.ac.kr::a00b3978-0e9c-43f4-a757-7a2abcd99c03" providerId="AD" clId="Web-{A85D61C4-4B8E-F222-0F8C-5AFEC06BB9BB}" dt="2023-10-18T07:50:16.305" v="1104" actId="20577"/>
          <ac:spMkLst>
            <pc:docMk/>
            <pc:sldMk cId="1179800401" sldId="288"/>
            <ac:spMk id="3" creationId="{7E3325CD-E5C2-550C-C41E-2386A526D93D}"/>
          </ac:spMkLst>
        </pc:spChg>
      </pc:sldChg>
      <pc:sldChg chg="add del replId">
        <pc:chgData name="강남오" userId="S::209324@ms.kmu.ac.kr::a00b3978-0e9c-43f4-a757-7a2abcd99c03" providerId="AD" clId="Web-{A85D61C4-4B8E-F222-0F8C-5AFEC06BB9BB}" dt="2023-10-18T07:28:41.360" v="425"/>
        <pc:sldMkLst>
          <pc:docMk/>
          <pc:sldMk cId="2891181346" sldId="288"/>
        </pc:sldMkLst>
      </pc:sldChg>
      <pc:sldChg chg="modSp add replId">
        <pc:chgData name="강남오" userId="S::209324@ms.kmu.ac.kr::a00b3978-0e9c-43f4-a757-7a2abcd99c03" providerId="AD" clId="Web-{A85D61C4-4B8E-F222-0F8C-5AFEC06BB9BB}" dt="2023-10-18T07:55:10.098" v="1328" actId="20577"/>
        <pc:sldMkLst>
          <pc:docMk/>
          <pc:sldMk cId="1588189256" sldId="289"/>
        </pc:sldMkLst>
        <pc:spChg chg="mod">
          <ac:chgData name="강남오" userId="S::209324@ms.kmu.ac.kr::a00b3978-0e9c-43f4-a757-7a2abcd99c03" providerId="AD" clId="Web-{A85D61C4-4B8E-F222-0F8C-5AFEC06BB9BB}" dt="2023-10-18T07:55:10.098" v="1328" actId="20577"/>
          <ac:spMkLst>
            <pc:docMk/>
            <pc:sldMk cId="1588189256" sldId="289"/>
            <ac:spMk id="3" creationId="{7E3325CD-E5C2-550C-C41E-2386A526D93D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D7CA8126-F650-8B28-1F06-3586A31A71BE}"/>
    <pc:docChg chg="modSld">
      <pc:chgData name="강남오" userId="S::209324@ms.kmu.ac.kr::a00b3978-0e9c-43f4-a757-7a2abcd99c03" providerId="AD" clId="Web-{D7CA8126-F650-8B28-1F06-3586A31A71BE}" dt="2023-10-02T00:50:16.786" v="28" actId="20577"/>
      <pc:docMkLst>
        <pc:docMk/>
      </pc:docMkLst>
      <pc:sldChg chg="modSp">
        <pc:chgData name="강남오" userId="S::209324@ms.kmu.ac.kr::a00b3978-0e9c-43f4-a757-7a2abcd99c03" providerId="AD" clId="Web-{D7CA8126-F650-8B28-1F06-3586A31A71BE}" dt="2023-10-02T00:46:06.210" v="3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7CA8126-F650-8B28-1F06-3586A31A71BE}" dt="2023-10-02T00:46:06.210" v="3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">
        <pc:chgData name="강남오" userId="S::209324@ms.kmu.ac.kr::a00b3978-0e9c-43f4-a757-7a2abcd99c03" providerId="AD" clId="Web-{D7CA8126-F650-8B28-1F06-3586A31A71BE}" dt="2023-10-02T00:50:16.786" v="28" actId="20577"/>
        <pc:sldMkLst>
          <pc:docMk/>
          <pc:sldMk cId="3082373441" sldId="285"/>
        </pc:sldMkLst>
        <pc:spChg chg="mod">
          <ac:chgData name="강남오" userId="S::209324@ms.kmu.ac.kr::a00b3978-0e9c-43f4-a757-7a2abcd99c03" providerId="AD" clId="Web-{D7CA8126-F650-8B28-1F06-3586A31A71BE}" dt="2023-10-02T00:50:16.786" v="28" actId="20577"/>
          <ac:spMkLst>
            <pc:docMk/>
            <pc:sldMk cId="3082373441" sldId="285"/>
            <ac:spMk id="3" creationId="{BDAEF13B-C0AB-E2F0-41D6-C0E653D9E98E}"/>
          </ac:spMkLst>
        </pc:spChg>
      </pc:sldChg>
    </pc:docChg>
  </pc:docChgLst>
  <pc:docChgLst>
    <pc:chgData name="강남오" userId="S::209324@ms.kmu.ac.kr::a00b3978-0e9c-43f4-a757-7a2abcd99c03" providerId="AD" clId="Web-{470444A2-A379-B285-BC13-B11ED1E0ED4A}"/>
    <pc:docChg chg="addSld delSld modSld">
      <pc:chgData name="강남오" userId="S::209324@ms.kmu.ac.kr::a00b3978-0e9c-43f4-a757-7a2abcd99c03" providerId="AD" clId="Web-{470444A2-A379-B285-BC13-B11ED1E0ED4A}" dt="2023-10-14T13:49:13.369" v="787" actId="20577"/>
      <pc:docMkLst>
        <pc:docMk/>
      </pc:docMkLst>
      <pc:sldChg chg="modSp">
        <pc:chgData name="강남오" userId="S::209324@ms.kmu.ac.kr::a00b3978-0e9c-43f4-a757-7a2abcd99c03" providerId="AD" clId="Web-{470444A2-A379-B285-BC13-B11ED1E0ED4A}" dt="2023-10-14T13:20:31.142" v="252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470444A2-A379-B285-BC13-B11ED1E0ED4A}" dt="2023-10-14T13:00:20.606" v="14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470444A2-A379-B285-BC13-B11ED1E0ED4A}" dt="2023-10-14T13:20:31.142" v="252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470444A2-A379-B285-BC13-B11ED1E0ED4A}" dt="2023-10-14T13:33:52.852" v="478" actId="20577"/>
        <pc:sldMkLst>
          <pc:docMk/>
          <pc:sldMk cId="1251802191" sldId="284"/>
        </pc:sldMkLst>
        <pc:spChg chg="mod">
          <ac:chgData name="강남오" userId="S::209324@ms.kmu.ac.kr::a00b3978-0e9c-43f4-a757-7a2abcd99c03" providerId="AD" clId="Web-{470444A2-A379-B285-BC13-B11ED1E0ED4A}" dt="2023-10-14T13:20:43.845" v="260" actId="20577"/>
          <ac:spMkLst>
            <pc:docMk/>
            <pc:sldMk cId="1251802191" sldId="284"/>
            <ac:spMk id="2" creationId="{77137BBD-9CEC-B27C-F492-5098938746AC}"/>
          </ac:spMkLst>
        </pc:spChg>
        <pc:spChg chg="mod">
          <ac:chgData name="강남오" userId="S::209324@ms.kmu.ac.kr::a00b3978-0e9c-43f4-a757-7a2abcd99c03" providerId="AD" clId="Web-{470444A2-A379-B285-BC13-B11ED1E0ED4A}" dt="2023-10-14T13:33:52.852" v="478" actId="20577"/>
          <ac:spMkLst>
            <pc:docMk/>
            <pc:sldMk cId="1251802191" sldId="284"/>
            <ac:spMk id="3" creationId="{1E83368A-2FD9-1EE8-5FB8-93F807FF16C9}"/>
          </ac:spMkLst>
        </pc:spChg>
      </pc:sldChg>
      <pc:sldChg chg="modSp new">
        <pc:chgData name="강남오" userId="S::209324@ms.kmu.ac.kr::a00b3978-0e9c-43f4-a757-7a2abcd99c03" providerId="AD" clId="Web-{470444A2-A379-B285-BC13-B11ED1E0ED4A}" dt="2023-10-14T13:38:31.375" v="589" actId="20577"/>
        <pc:sldMkLst>
          <pc:docMk/>
          <pc:sldMk cId="3011969900" sldId="285"/>
        </pc:sldMkLst>
        <pc:spChg chg="mod">
          <ac:chgData name="강남오" userId="S::209324@ms.kmu.ac.kr::a00b3978-0e9c-43f4-a757-7a2abcd99c03" providerId="AD" clId="Web-{470444A2-A379-B285-BC13-B11ED1E0ED4A}" dt="2023-10-14T13:35:37.558" v="490" actId="20577"/>
          <ac:spMkLst>
            <pc:docMk/>
            <pc:sldMk cId="3011969900" sldId="285"/>
            <ac:spMk id="2" creationId="{DB01A7FD-6146-E04D-5B7B-E38F39017DAF}"/>
          </ac:spMkLst>
        </pc:spChg>
        <pc:spChg chg="mod">
          <ac:chgData name="강남오" userId="S::209324@ms.kmu.ac.kr::a00b3978-0e9c-43f4-a757-7a2abcd99c03" providerId="AD" clId="Web-{470444A2-A379-B285-BC13-B11ED1E0ED4A}" dt="2023-10-14T13:38:31.375" v="589" actId="20577"/>
          <ac:spMkLst>
            <pc:docMk/>
            <pc:sldMk cId="3011969900" sldId="285"/>
            <ac:spMk id="3" creationId="{94511B8A-D2F0-EAED-B1F4-591D5697E014}"/>
          </ac:spMkLst>
        </pc:spChg>
      </pc:sldChg>
      <pc:sldChg chg="del">
        <pc:chgData name="강남오" userId="S::209324@ms.kmu.ac.kr::a00b3978-0e9c-43f4-a757-7a2abcd99c03" providerId="AD" clId="Web-{470444A2-A379-B285-BC13-B11ED1E0ED4A}" dt="2023-10-14T13:00:13.231" v="7"/>
        <pc:sldMkLst>
          <pc:docMk/>
          <pc:sldMk cId="3082373441" sldId="285"/>
        </pc:sldMkLst>
      </pc:sldChg>
      <pc:sldChg chg="modSp new">
        <pc:chgData name="강남오" userId="S::209324@ms.kmu.ac.kr::a00b3978-0e9c-43f4-a757-7a2abcd99c03" providerId="AD" clId="Web-{470444A2-A379-B285-BC13-B11ED1E0ED4A}" dt="2023-10-14T13:49:13.369" v="787" actId="20577"/>
        <pc:sldMkLst>
          <pc:docMk/>
          <pc:sldMk cId="3793494964" sldId="286"/>
        </pc:sldMkLst>
        <pc:spChg chg="mod">
          <ac:chgData name="강남오" userId="S::209324@ms.kmu.ac.kr::a00b3978-0e9c-43f4-a757-7a2abcd99c03" providerId="AD" clId="Web-{470444A2-A379-B285-BC13-B11ED1E0ED4A}" dt="2023-10-14T13:39:06.720" v="597" actId="20577"/>
          <ac:spMkLst>
            <pc:docMk/>
            <pc:sldMk cId="3793494964" sldId="286"/>
            <ac:spMk id="2" creationId="{BFB10D54-A02B-0C1E-7A46-3AE511CBD07F}"/>
          </ac:spMkLst>
        </pc:spChg>
        <pc:spChg chg="mod">
          <ac:chgData name="강남오" userId="S::209324@ms.kmu.ac.kr::a00b3978-0e9c-43f4-a757-7a2abcd99c03" providerId="AD" clId="Web-{470444A2-A379-B285-BC13-B11ED1E0ED4A}" dt="2023-10-14T13:49:13.369" v="787" actId="20577"/>
          <ac:spMkLst>
            <pc:docMk/>
            <pc:sldMk cId="3793494964" sldId="286"/>
            <ac:spMk id="3" creationId="{7E3325CD-E5C2-550C-C41E-2386A526D93D}"/>
          </ac:spMkLst>
        </pc:spChg>
      </pc:sldChg>
      <pc:sldChg chg="del">
        <pc:chgData name="강남오" userId="S::209324@ms.kmu.ac.kr::a00b3978-0e9c-43f4-a757-7a2abcd99c03" providerId="AD" clId="Web-{470444A2-A379-B285-BC13-B11ED1E0ED4A}" dt="2023-10-14T13:00:12.293" v="6"/>
        <pc:sldMkLst>
          <pc:docMk/>
          <pc:sldMk cId="2381096689" sldId="287"/>
        </pc:sldMkLst>
      </pc:sldChg>
      <pc:sldChg chg="del">
        <pc:chgData name="강남오" userId="S::209324@ms.kmu.ac.kr::a00b3978-0e9c-43f4-a757-7a2abcd99c03" providerId="AD" clId="Web-{470444A2-A379-B285-BC13-B11ED1E0ED4A}" dt="2023-10-14T13:00:11.231" v="5"/>
        <pc:sldMkLst>
          <pc:docMk/>
          <pc:sldMk cId="1288288317" sldId="288"/>
        </pc:sldMkLst>
      </pc:sldChg>
      <pc:sldChg chg="del">
        <pc:chgData name="강남오" userId="S::209324@ms.kmu.ac.kr::a00b3978-0e9c-43f4-a757-7a2abcd99c03" providerId="AD" clId="Web-{470444A2-A379-B285-BC13-B11ED1E0ED4A}" dt="2023-10-14T13:00:10.231" v="4"/>
        <pc:sldMkLst>
          <pc:docMk/>
          <pc:sldMk cId="2582057154" sldId="289"/>
        </pc:sldMkLst>
      </pc:sldChg>
      <pc:sldChg chg="del">
        <pc:chgData name="강남오" userId="S::209324@ms.kmu.ac.kr::a00b3978-0e9c-43f4-a757-7a2abcd99c03" providerId="AD" clId="Web-{470444A2-A379-B285-BC13-B11ED1E0ED4A}" dt="2023-10-14T13:00:09.653" v="3"/>
        <pc:sldMkLst>
          <pc:docMk/>
          <pc:sldMk cId="3575836723" sldId="290"/>
        </pc:sldMkLst>
      </pc:sldChg>
      <pc:sldChg chg="del">
        <pc:chgData name="강남오" userId="S::209324@ms.kmu.ac.kr::a00b3978-0e9c-43f4-a757-7a2abcd99c03" providerId="AD" clId="Web-{470444A2-A379-B285-BC13-B11ED1E0ED4A}" dt="2023-10-14T13:00:08.965" v="2"/>
        <pc:sldMkLst>
          <pc:docMk/>
          <pc:sldMk cId="1391235580" sldId="292"/>
        </pc:sldMkLst>
      </pc:sldChg>
      <pc:sldChg chg="del">
        <pc:chgData name="강남오" userId="S::209324@ms.kmu.ac.kr::a00b3978-0e9c-43f4-a757-7a2abcd99c03" providerId="AD" clId="Web-{470444A2-A379-B285-BC13-B11ED1E0ED4A}" dt="2023-10-14T13:00:07.903" v="0"/>
        <pc:sldMkLst>
          <pc:docMk/>
          <pc:sldMk cId="2713115119" sldId="293"/>
        </pc:sldMkLst>
      </pc:sldChg>
      <pc:sldChg chg="del">
        <pc:chgData name="강남오" userId="S::209324@ms.kmu.ac.kr::a00b3978-0e9c-43f4-a757-7a2abcd99c03" providerId="AD" clId="Web-{470444A2-A379-B285-BC13-B11ED1E0ED4A}" dt="2023-10-14T13:00:08.481" v="1"/>
        <pc:sldMkLst>
          <pc:docMk/>
          <pc:sldMk cId="288460503" sldId="294"/>
        </pc:sldMkLst>
      </pc:sldChg>
    </pc:docChg>
  </pc:docChgLst>
  <pc:docChgLst>
    <pc:chgData name="강남오" userId="S::209324@ms.kmu.ac.kr::a00b3978-0e9c-43f4-a757-7a2abcd99c03" providerId="AD" clId="Web-{6A51932C-B20A-5D30-8747-0BCD19DC62A1}"/>
    <pc:docChg chg="addSld modSld">
      <pc:chgData name="강남오" userId="S::209324@ms.kmu.ac.kr::a00b3978-0e9c-43f4-a757-7a2abcd99c03" providerId="AD" clId="Web-{6A51932C-B20A-5D30-8747-0BCD19DC62A1}" dt="2023-10-11T09:54:45.873" v="6" actId="20577"/>
      <pc:docMkLst>
        <pc:docMk/>
      </pc:docMkLst>
      <pc:sldChg chg="modSp">
        <pc:chgData name="강남오" userId="S::209324@ms.kmu.ac.kr::a00b3978-0e9c-43f4-a757-7a2abcd99c03" providerId="AD" clId="Web-{6A51932C-B20A-5D30-8747-0BCD19DC62A1}" dt="2023-10-11T09:54:20.590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6A51932C-B20A-5D30-8747-0BCD19DC62A1}" dt="2023-10-11T09:54:20.590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5.873" v="6" actId="20577"/>
        <pc:sldMkLst>
          <pc:docMk/>
          <pc:sldMk cId="2713115119" sldId="293"/>
        </pc:sldMkLst>
        <pc:spChg chg="mod">
          <ac:chgData name="강남오" userId="S::209324@ms.kmu.ac.kr::a00b3978-0e9c-43f4-a757-7a2abcd99c03" providerId="AD" clId="Web-{6A51932C-B20A-5D30-8747-0BCD19DC62A1}" dt="2023-10-11T09:54:45.873" v="6" actId="20577"/>
          <ac:spMkLst>
            <pc:docMk/>
            <pc:sldMk cId="2713115119" sldId="293"/>
            <ac:spMk id="2" creationId="{8E6F23F3-ECCA-D507-C3D1-B8B1B5440055}"/>
          </ac:spMkLst>
        </pc:spChg>
      </pc:sldChg>
      <pc:sldChg chg="modSp add">
        <pc:chgData name="강남오" userId="S::209324@ms.kmu.ac.kr::a00b3978-0e9c-43f4-a757-7a2abcd99c03" providerId="AD" clId="Web-{6A51932C-B20A-5D30-8747-0BCD19DC62A1}" dt="2023-10-11T09:54:41.419" v="5" actId="20577"/>
        <pc:sldMkLst>
          <pc:docMk/>
          <pc:sldMk cId="288460503" sldId="294"/>
        </pc:sldMkLst>
        <pc:spChg chg="mod">
          <ac:chgData name="강남오" userId="S::209324@ms.kmu.ac.kr::a00b3978-0e9c-43f4-a757-7a2abcd99c03" providerId="AD" clId="Web-{6A51932C-B20A-5D30-8747-0BCD19DC62A1}" dt="2023-10-11T09:54:41.419" v="5" actId="20577"/>
          <ac:spMkLst>
            <pc:docMk/>
            <pc:sldMk cId="288460503" sldId="294"/>
            <ac:spMk id="2" creationId="{8E6F23F3-ECCA-D507-C3D1-B8B1B5440055}"/>
          </ac:spMkLst>
        </pc:sp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3AEA603C-35E0-8FE9-B862-3754CA3F0CE4}"/>
    <pc:docChg chg="modSld">
      <pc:chgData name="강남오" userId="S::209324@ms.kmu.ac.kr::a00b3978-0e9c-43f4-a757-7a2abcd99c03" providerId="AD" clId="Web-{3AEA603C-35E0-8FE9-B862-3754CA3F0CE4}" dt="2023-10-18T01:53:58.483" v="8" actId="14100"/>
      <pc:docMkLst>
        <pc:docMk/>
      </pc:docMkLst>
      <pc:sldChg chg="addSp modSp">
        <pc:chgData name="강남오" userId="S::209324@ms.kmu.ac.kr::a00b3978-0e9c-43f4-a757-7a2abcd99c03" providerId="AD" clId="Web-{3AEA603C-35E0-8FE9-B862-3754CA3F0CE4}" dt="2023-10-18T01:53:58.483" v="8" actId="14100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3AEA603C-35E0-8FE9-B862-3754CA3F0CE4}" dt="2023-10-18T01:53:52.311" v="6" actId="14100"/>
          <ac:spMkLst>
            <pc:docMk/>
            <pc:sldMk cId="1621043414" sldId="283"/>
            <ac:spMk id="3" creationId="{BDAEF13B-C0AB-E2F0-41D6-C0E653D9E98E}"/>
          </ac:spMkLst>
        </pc:spChg>
        <pc:picChg chg="add mod">
          <ac:chgData name="강남오" userId="S::209324@ms.kmu.ac.kr::a00b3978-0e9c-43f4-a757-7a2abcd99c03" providerId="AD" clId="Web-{3AEA603C-35E0-8FE9-B862-3754CA3F0CE4}" dt="2023-10-18T01:53:58.483" v="8" actId="14100"/>
          <ac:picMkLst>
            <pc:docMk/>
            <pc:sldMk cId="1621043414" sldId="283"/>
            <ac:picMk id="4" creationId="{4BB83156-1181-7AD4-DBDA-1602231B53DF}"/>
          </ac:picMkLst>
        </pc:picChg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10/18/2023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79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>
                <a:ea typeface="맑은 고딕"/>
              </a:rPr>
              <a:t>프로그래밍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언어론</a:t>
            </a:r>
            <a:br>
              <a:rPr lang="en-US" altLang="ko-KR"/>
            </a:br>
            <a:r>
              <a:rPr lang="ko-KR" altLang="en-US">
                <a:ea typeface="맑은 고딕"/>
              </a:rPr>
              <a:t>7주차</a:t>
            </a:r>
            <a:br>
              <a:rPr lang="en-US" altLang="ko-KR"/>
            </a:br>
            <a:r>
              <a:rPr lang="en-US" altLang="ko-KR">
                <a:ea typeface="맑은 고딕"/>
              </a:rPr>
              <a:t>[</a:t>
            </a:r>
            <a:r>
              <a:rPr lang="en-US" altLang="ko-KR" err="1">
                <a:ea typeface="맑은 고딕"/>
              </a:rPr>
              <a:t>바인딩</a:t>
            </a:r>
            <a:r>
              <a:rPr lang="en-US" altLang="ko-KR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F23F3-ECCA-D507-C3D1-B8B1B5440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EF13B-C0AB-E2F0-41D6-C0E653D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1825625"/>
            <a:ext cx="11072446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ko-KR" altLang="en-US">
                <a:ea typeface="맑은 고딕"/>
              </a:rPr>
              <a:t>속성과 </a:t>
            </a:r>
            <a:r>
              <a:rPr lang="ko-KR" altLang="en-US" err="1">
                <a:ea typeface="맑은 고딕"/>
              </a:rPr>
              <a:t>개체간의</a:t>
            </a:r>
            <a:r>
              <a:rPr lang="ko-KR" altLang="en-US">
                <a:ea typeface="맑은 고딕"/>
              </a:rPr>
              <a:t> 연관</a:t>
            </a:r>
          </a:p>
          <a:p>
            <a:pPr lvl="1"/>
            <a:r>
              <a:rPr lang="ko-KR" altLang="en-US">
                <a:ea typeface="맑은 고딕"/>
              </a:rPr>
              <a:t>변수와 타입, 변수와 값, 변수와 주소, 기호와 연산 등</a:t>
            </a:r>
          </a:p>
          <a:p>
            <a:r>
              <a:rPr lang="ko-KR" altLang="en-US">
                <a:ea typeface="맑은 고딕"/>
              </a:rPr>
              <a:t>바인딩 시간(</a:t>
            </a:r>
            <a:r>
              <a:rPr lang="ko-KR" altLang="en-US" err="1">
                <a:ea typeface="맑은 고딕"/>
              </a:rPr>
              <a:t>Binding</a:t>
            </a:r>
            <a:r>
              <a:rPr lang="ko-KR" altLang="en-US">
                <a:ea typeface="맑은 고딕"/>
              </a:rPr>
              <a:t> Time)</a:t>
            </a:r>
          </a:p>
          <a:p>
            <a:pPr lvl="1"/>
            <a:r>
              <a:rPr lang="ko-KR" altLang="en-US">
                <a:ea typeface="맑은 고딕"/>
              </a:rPr>
              <a:t>속성과 </a:t>
            </a:r>
            <a:r>
              <a:rPr lang="ko-KR" altLang="en-US" err="1">
                <a:ea typeface="맑은 고딕"/>
              </a:rPr>
              <a:t>개체간의</a:t>
            </a:r>
            <a:r>
              <a:rPr lang="ko-KR" altLang="en-US">
                <a:ea typeface="맑은 고딕"/>
              </a:rPr>
              <a:t> 연관이 일어나는 시점</a:t>
            </a:r>
          </a:p>
          <a:p>
            <a:pPr lvl="2"/>
            <a:r>
              <a:rPr lang="ko-KR" altLang="en-US">
                <a:ea typeface="맑은 고딕"/>
              </a:rPr>
              <a:t>언어 설계 시간 (</a:t>
            </a:r>
            <a:r>
              <a:rPr lang="ko-KR" altLang="en-US" err="1">
                <a:ea typeface="맑은 고딕"/>
              </a:rPr>
              <a:t>Language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design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>
                <a:ea typeface="맑은 고딕"/>
              </a:rPr>
              <a:t>곱셈 기호 *</a:t>
            </a:r>
          </a:p>
          <a:p>
            <a:pPr lvl="2"/>
            <a:r>
              <a:rPr lang="ko-KR" altLang="en-US">
                <a:ea typeface="맑은 고딕"/>
              </a:rPr>
              <a:t>언어 구현 시간 (</a:t>
            </a:r>
            <a:r>
              <a:rPr lang="ko-KR" altLang="en-US" err="1">
                <a:ea typeface="맑은 고딕"/>
              </a:rPr>
              <a:t>Language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implemting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>
                <a:ea typeface="맑은 고딕"/>
              </a:rPr>
              <a:t>C 언어의 </a:t>
            </a:r>
            <a:r>
              <a:rPr lang="ko-KR" altLang="en-US" err="1">
                <a:ea typeface="맑은 고딕"/>
              </a:rPr>
              <a:t>int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type</a:t>
            </a:r>
          </a:p>
          <a:p>
            <a:pPr lvl="2"/>
            <a:r>
              <a:rPr lang="ko-KR" altLang="en-US">
                <a:ea typeface="맑은 고딕"/>
              </a:rPr>
              <a:t>컴파일 시간 (</a:t>
            </a:r>
            <a:r>
              <a:rPr lang="ko-KR" altLang="en-US" err="1">
                <a:ea typeface="맑은 고딕"/>
              </a:rPr>
              <a:t>Compile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 err="1">
                <a:ea typeface="맑은 고딕"/>
              </a:rPr>
              <a:t>C언어나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Java</a:t>
            </a:r>
            <a:r>
              <a:rPr lang="ko-KR" altLang="en-US">
                <a:ea typeface="맑은 고딕"/>
              </a:rPr>
              <a:t> 언어의 변수와 타입</a:t>
            </a:r>
          </a:p>
          <a:p>
            <a:pPr lvl="2"/>
            <a:r>
              <a:rPr lang="ko-KR" altLang="en-US">
                <a:ea typeface="맑은 고딕"/>
              </a:rPr>
              <a:t>링크 시간 (</a:t>
            </a:r>
            <a:r>
              <a:rPr lang="ko-KR" altLang="en-US" err="1">
                <a:ea typeface="맑은 고딕"/>
              </a:rPr>
              <a:t>Link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2"/>
            <a:r>
              <a:rPr lang="ko-KR" altLang="en-US">
                <a:ea typeface="맑은 고딕"/>
              </a:rPr>
              <a:t>적제 시간 (</a:t>
            </a:r>
            <a:r>
              <a:rPr lang="ko-KR" altLang="en-US" err="1">
                <a:ea typeface="맑은 고딕"/>
              </a:rPr>
              <a:t>Loading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>
                <a:ea typeface="맑은 고딕"/>
              </a:rPr>
              <a:t>전역 변수와 그의 주소</a:t>
            </a:r>
          </a:p>
          <a:p>
            <a:pPr lvl="2"/>
            <a:r>
              <a:rPr lang="ko-KR" altLang="en-US">
                <a:ea typeface="맑은 고딕"/>
              </a:rPr>
              <a:t>실행 시간 (</a:t>
            </a:r>
            <a:r>
              <a:rPr lang="ko-KR" altLang="en-US" err="1">
                <a:ea typeface="맑은 고딕"/>
              </a:rPr>
              <a:t>Run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time</a:t>
            </a:r>
            <a:r>
              <a:rPr lang="ko-KR" altLang="en-US">
                <a:ea typeface="맑은 고딕"/>
              </a:rPr>
              <a:t>)</a:t>
            </a:r>
          </a:p>
          <a:p>
            <a:pPr lvl="3"/>
            <a:r>
              <a:rPr lang="ko-KR" altLang="en-US">
                <a:ea typeface="맑은 고딕"/>
              </a:rPr>
              <a:t>지역 변수와 그의 주소</a:t>
            </a:r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BB83156-1181-7AD4-DBDA-1602231B5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708" y="3424946"/>
            <a:ext cx="5791198" cy="293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4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37BBD-9CEC-B27C-F492-5098938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368A-2FD9-1EE8-5FB8-93F807FF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예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 err="1">
                <a:ea typeface="맑은 고딕"/>
              </a:rPr>
              <a:t>int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count</a:t>
            </a:r>
            <a:r>
              <a:rPr lang="ko-KR" altLang="en-US">
                <a:ea typeface="맑은 고딕"/>
              </a:rPr>
              <a:t> = 0;</a:t>
            </a:r>
          </a:p>
          <a:p>
            <a:pPr lvl="1"/>
            <a:r>
              <a:rPr lang="ko-KR" altLang="en-US" err="1">
                <a:ea typeface="맑은 고딕"/>
              </a:rPr>
              <a:t>count</a:t>
            </a:r>
            <a:r>
              <a:rPr lang="ko-KR" altLang="en-US">
                <a:ea typeface="맑은 고딕"/>
              </a:rPr>
              <a:t> = </a:t>
            </a:r>
            <a:r>
              <a:rPr lang="ko-KR" altLang="en-US" err="1">
                <a:ea typeface="맑은 고딕"/>
              </a:rPr>
              <a:t>count</a:t>
            </a:r>
            <a:r>
              <a:rPr lang="ko-KR" altLang="en-US">
                <a:ea typeface="맑은 고딕"/>
              </a:rPr>
              <a:t> + 5;</a:t>
            </a:r>
          </a:p>
          <a:p>
            <a:pPr lvl="1"/>
            <a:endParaRPr lang="ko-KR" altLang="en-US">
              <a:ea typeface="맑은 고딕"/>
            </a:endParaRPr>
          </a:p>
          <a:p>
            <a:pPr lvl="1"/>
            <a:r>
              <a:rPr lang="ko-KR" altLang="en-US" err="1">
                <a:ea typeface="맑은 고딕"/>
              </a:rPr>
              <a:t>count의</a:t>
            </a:r>
            <a:r>
              <a:rPr lang="ko-KR" altLang="en-US">
                <a:ea typeface="맑은 고딕"/>
              </a:rPr>
              <a:t> 타입은 컴파일 시간에 바인딩</a:t>
            </a:r>
          </a:p>
          <a:p>
            <a:pPr lvl="1"/>
            <a:r>
              <a:rPr lang="ko-KR" altLang="en-US" err="1">
                <a:ea typeface="맑은 고딕"/>
              </a:rPr>
              <a:t>count의</a:t>
            </a:r>
            <a:r>
              <a:rPr lang="ko-KR" altLang="en-US">
                <a:ea typeface="맑은 고딕"/>
              </a:rPr>
              <a:t> 값의 범위는 설계 시간에 바인딩</a:t>
            </a:r>
          </a:p>
          <a:p>
            <a:pPr lvl="1"/>
            <a:r>
              <a:rPr lang="ko-KR" altLang="en-US">
                <a:ea typeface="맑은 고딕"/>
              </a:rPr>
              <a:t>+의 의미는 컴파일 시점에 피연산자의 타입이 결정되었을 때 바인딩</a:t>
            </a:r>
          </a:p>
          <a:p>
            <a:pPr lvl="1"/>
            <a:r>
              <a:rPr lang="ko-KR" altLang="en-US" err="1">
                <a:ea typeface="맑은 고딕"/>
              </a:rPr>
              <a:t>리터럴</a:t>
            </a:r>
            <a:r>
              <a:rPr lang="ko-KR" altLang="en-US">
                <a:ea typeface="맑은 고딕"/>
              </a:rPr>
              <a:t> 5의 표현은 설계 시간에 바인딩</a:t>
            </a:r>
          </a:p>
          <a:p>
            <a:pPr lvl="1"/>
            <a:r>
              <a:rPr lang="en-US" altLang="ko-KR" err="1">
                <a:ea typeface="맑은 고딕"/>
              </a:rPr>
              <a:t>count의</a:t>
            </a:r>
            <a:r>
              <a:rPr lang="en-US" altLang="ko-KR">
                <a:ea typeface="맑은 고딕"/>
              </a:rPr>
              <a:t>  </a:t>
            </a:r>
            <a:r>
              <a:rPr lang="en-US" altLang="ko-KR" err="1">
                <a:ea typeface="맑은 고딕"/>
              </a:rPr>
              <a:t>값은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실행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시점에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바인딩</a:t>
            </a:r>
            <a:endParaRPr lang="en-US" altLang="ko-KR">
              <a:ea typeface="맑은 고딕"/>
            </a:endParaRPr>
          </a:p>
          <a:p>
            <a:r>
              <a:rPr lang="en-US" altLang="ko-KR" err="1">
                <a:ea typeface="맑은 고딕"/>
              </a:rPr>
              <a:t>실매개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변수와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형식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매개변수</a:t>
            </a:r>
            <a:r>
              <a:rPr lang="en-US" altLang="ko-KR">
                <a:ea typeface="맑은 고딕"/>
              </a:rPr>
              <a:t> </a:t>
            </a:r>
            <a:r>
              <a:rPr lang="en-US" altLang="ko-KR" err="1">
                <a:ea typeface="맑은 고딕"/>
              </a:rPr>
              <a:t>간의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바인딩이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어떻게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일어나는가를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이해하는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것이</a:t>
            </a:r>
            <a:r>
              <a:rPr lang="en-US" altLang="ko-KR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중요</a:t>
            </a:r>
          </a:p>
        </p:txBody>
      </p:sp>
    </p:spTree>
    <p:extLst>
      <p:ext uri="{BB962C8B-B14F-4D97-AF65-F5344CB8AC3E}">
        <p14:creationId xmlns:p14="http://schemas.microsoft.com/office/powerpoint/2010/main" val="125180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1A7FD-6146-E04D-5B7B-E38F3901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정적 바인딩과 동적 바인딩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11B8A-D2F0-EAED-B1F4-591D5697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정적 바인딩</a:t>
            </a:r>
            <a:endParaRPr lang="ko-KR" altLang="en-US">
              <a:ea typeface="맑은 고딕" panose="020B0503020000020004" pitchFamily="34" charset="-127"/>
            </a:endParaRPr>
          </a:p>
          <a:p>
            <a:pPr lvl="1"/>
            <a:r>
              <a:rPr lang="ko-KR" altLang="en-US">
                <a:ea typeface="맑은 고딕"/>
              </a:rPr>
              <a:t>실행 시간 이전에 바인딩이 일어나고 실행 전체에 걸쳐서 변하지 않는 경우</a:t>
            </a:r>
          </a:p>
          <a:p>
            <a:r>
              <a:rPr lang="ko-KR" altLang="en-US">
                <a:ea typeface="맑은 고딕"/>
              </a:rPr>
              <a:t>동적 바인딩</a:t>
            </a:r>
          </a:p>
          <a:p>
            <a:pPr lvl="1"/>
            <a:r>
              <a:rPr lang="ko-KR" altLang="en-US">
                <a:ea typeface="맑은 고딕"/>
              </a:rPr>
              <a:t>실행 시간 중에 바인딩이 일어나거나 실행 과정에서 바인딩이 변경 될 수 있는 경우</a:t>
            </a:r>
          </a:p>
          <a:p>
            <a:r>
              <a:rPr lang="ko-KR" altLang="en-US">
                <a:ea typeface="맑은 고딕"/>
              </a:rPr>
              <a:t>하드웨어 바인딩은 고려하지 않음</a:t>
            </a:r>
          </a:p>
          <a:p>
            <a:pPr lvl="1"/>
            <a:r>
              <a:rPr lang="ko-KR" altLang="en-US">
                <a:ea typeface="맑은 고딕"/>
              </a:rPr>
              <a:t>가상메모리와 실메모리사이의 바인딩</a:t>
            </a:r>
          </a:p>
        </p:txBody>
      </p:sp>
    </p:spTree>
    <p:extLst>
      <p:ext uri="{BB962C8B-B14F-4D97-AF65-F5344CB8AC3E}">
        <p14:creationId xmlns:p14="http://schemas.microsoft.com/office/powerpoint/2010/main" val="301196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0D54-A02B-0C1E-7A46-3AE511C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타입 바인딩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25CD-E5C2-550C-C41E-2386A526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ko-KR" altLang="en-US">
                <a:ea typeface="맑은 고딕"/>
              </a:rPr>
              <a:t>변수는 참조전에 타입이 바인딩 되어있어야 함</a:t>
            </a:r>
          </a:p>
          <a:p>
            <a:r>
              <a:rPr lang="ko-KR" altLang="en-US">
                <a:ea typeface="맑은 고딕"/>
              </a:rPr>
              <a:t>고려 사항</a:t>
            </a:r>
          </a:p>
          <a:p>
            <a:pPr lvl="1"/>
            <a:r>
              <a:rPr lang="ko-KR" altLang="en-US">
                <a:ea typeface="맑은 고딕"/>
              </a:rPr>
              <a:t>변수의 타입이 어떻게 </a:t>
            </a:r>
            <a:r>
              <a:rPr lang="ko-KR" altLang="en-US" err="1">
                <a:ea typeface="맑은 고딕"/>
              </a:rPr>
              <a:t>명세되고</a:t>
            </a:r>
            <a:r>
              <a:rPr lang="ko-KR" altLang="en-US">
                <a:ea typeface="맑은 고딕"/>
              </a:rPr>
              <a:t> 언제 바인딩 되는가? </a:t>
            </a:r>
          </a:p>
          <a:p>
            <a:r>
              <a:rPr lang="ko-KR" altLang="en-US">
                <a:ea typeface="맑은 고딕"/>
              </a:rPr>
              <a:t>정적 타입 바인딩</a:t>
            </a:r>
          </a:p>
          <a:p>
            <a:pPr lvl="1"/>
            <a:r>
              <a:rPr lang="ko-KR" altLang="en-US">
                <a:ea typeface="맑은 고딕"/>
              </a:rPr>
              <a:t>컴파일 시에 변수의 타입이 결정 됨</a:t>
            </a:r>
          </a:p>
          <a:p>
            <a:pPr lvl="1"/>
            <a:r>
              <a:rPr lang="ko-KR" altLang="en-US">
                <a:ea typeface="맑은 고딕"/>
              </a:rPr>
              <a:t>명시적 선언</a:t>
            </a:r>
          </a:p>
          <a:p>
            <a:pPr lvl="2"/>
            <a:r>
              <a:rPr lang="ko-KR" altLang="en-US">
                <a:ea typeface="맑은 고딕"/>
              </a:rPr>
              <a:t>변수 이름들을 나열하고 이들이 어떤 타입인지를 명세하여 바인딩</a:t>
            </a:r>
          </a:p>
          <a:p>
            <a:pPr lvl="2"/>
            <a:r>
              <a:rPr lang="ko-KR" altLang="en-US">
                <a:ea typeface="맑은 고딕"/>
              </a:rPr>
              <a:t>컴파일러 방식에서 사용</a:t>
            </a:r>
          </a:p>
          <a:p>
            <a:pPr lvl="3"/>
            <a:r>
              <a:rPr lang="ko-KR" altLang="en-US" err="1">
                <a:ea typeface="맑은 고딕"/>
              </a:rPr>
              <a:t>int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count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sum</a:t>
            </a:r>
            <a:r>
              <a:rPr lang="ko-KR" altLang="en-US">
                <a:ea typeface="맑은 고딕"/>
              </a:rPr>
              <a:t>;</a:t>
            </a:r>
          </a:p>
          <a:p>
            <a:pPr lvl="1"/>
            <a:r>
              <a:rPr lang="ko-KR" altLang="en-US">
                <a:ea typeface="맑은 고딕"/>
              </a:rPr>
              <a:t>묵시적 선언</a:t>
            </a:r>
          </a:p>
          <a:p>
            <a:pPr lvl="2"/>
            <a:r>
              <a:rPr lang="ko-KR" altLang="en-US">
                <a:ea typeface="맑은 고딕"/>
              </a:rPr>
              <a:t>디폴트 규칙을 통해서 변수에 타입을 바인딩</a:t>
            </a:r>
          </a:p>
          <a:p>
            <a:pPr lvl="2"/>
            <a:r>
              <a:rPr lang="ko-KR" altLang="en-US">
                <a:ea typeface="맑은 고딕"/>
              </a:rPr>
              <a:t>약간의 편리성을 주나 오류를 탐지하는 것을 방해하여 신뢰성에 유해</a:t>
            </a:r>
          </a:p>
          <a:p>
            <a:pPr lvl="2"/>
            <a:r>
              <a:rPr lang="ko-KR" altLang="en-US">
                <a:ea typeface="맑은 고딕"/>
              </a:rPr>
              <a:t>컴파일러 방식이나 인터프리터 방식에서 사용</a:t>
            </a:r>
          </a:p>
          <a:p>
            <a:pPr lvl="3"/>
            <a:r>
              <a:rPr lang="ko-KR" altLang="en-US">
                <a:ea typeface="맑은 고딕"/>
              </a:rPr>
              <a:t>FORTRAN</a:t>
            </a:r>
          </a:p>
          <a:p>
            <a:pPr lvl="4"/>
            <a:r>
              <a:rPr lang="ko-KR" altLang="en-US" err="1">
                <a:ea typeface="맑은 고딕"/>
              </a:rPr>
              <a:t>I,J,K,L,M.N의</a:t>
            </a:r>
            <a:r>
              <a:rPr lang="ko-KR" altLang="en-US">
                <a:ea typeface="맑은 고딕"/>
              </a:rPr>
              <a:t> 대소문자로 시작하면 </a:t>
            </a:r>
            <a:r>
              <a:rPr lang="ko-KR" altLang="en-US" err="1">
                <a:ea typeface="맑은 고딕"/>
              </a:rPr>
              <a:t>Integer</a:t>
            </a:r>
            <a:r>
              <a:rPr lang="ko-KR" altLang="en-US">
                <a:ea typeface="맑은 고딕"/>
              </a:rPr>
              <a:t>, 그 외 문자로 시작하면 </a:t>
            </a:r>
            <a:r>
              <a:rPr lang="ko-KR" altLang="en-US" err="1">
                <a:ea typeface="맑은 고딕"/>
              </a:rPr>
              <a:t>Real</a:t>
            </a:r>
            <a:r>
              <a:rPr lang="ko-KR" altLang="en-US">
                <a:ea typeface="맑은 고딕"/>
              </a:rPr>
              <a:t> 타입 </a:t>
            </a:r>
          </a:p>
          <a:p>
            <a:pPr lvl="4"/>
            <a:r>
              <a:rPr lang="ko-KR" altLang="en-US">
                <a:ea typeface="맑은 고딕"/>
              </a:rPr>
              <a:t>묵시적 선언을 막기위해 </a:t>
            </a:r>
            <a:r>
              <a:rPr lang="ko-KR" altLang="en-US" err="1">
                <a:ea typeface="맑은 고딕"/>
              </a:rPr>
              <a:t>Implicit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none구문</a:t>
            </a:r>
            <a:r>
              <a:rPr lang="ko-KR" altLang="en-US">
                <a:ea typeface="맑은 고딕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79349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0D54-A02B-0C1E-7A46-3AE511C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타입 바인딩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25CD-E5C2-550C-C41E-2386A526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3"/>
            <a:r>
              <a:rPr lang="ko-KR" altLang="en-US">
                <a:ea typeface="맑은 고딕"/>
              </a:rPr>
              <a:t>PHP</a:t>
            </a:r>
            <a:endParaRPr lang="ko-KR"/>
          </a:p>
          <a:p>
            <a:pPr lvl="4"/>
            <a:r>
              <a:rPr lang="ko-KR" altLang="en-US">
                <a:ea typeface="맑은 고딕"/>
              </a:rPr>
              <a:t>특정 특수문자의 사용으로 묵시적 선언이 가져오는 신뢰성 저하를 방지</a:t>
            </a:r>
          </a:p>
          <a:p>
            <a:pPr lvl="5"/>
            <a:r>
              <a:rPr lang="ko-KR" altLang="en-US">
                <a:ea typeface="맑은 고딕"/>
              </a:rPr>
              <a:t>$로 시작: 스칼라 변수</a:t>
            </a:r>
          </a:p>
          <a:p>
            <a:pPr lvl="5"/>
            <a:r>
              <a:rPr lang="ko-KR" altLang="en-US">
                <a:ea typeface="맑은 고딕"/>
              </a:rPr>
              <a:t>@로 시작: 배열 변수</a:t>
            </a:r>
          </a:p>
          <a:p>
            <a:pPr lvl="5"/>
            <a:r>
              <a:rPr lang="ko-KR" altLang="en-US">
                <a:ea typeface="맑은 고딕"/>
              </a:rPr>
              <a:t>%로 시작: 해시 구조 변수</a:t>
            </a:r>
          </a:p>
          <a:p>
            <a:pPr lvl="2"/>
            <a:r>
              <a:rPr lang="ko-KR" altLang="en-US">
                <a:ea typeface="맑은 고딕"/>
              </a:rPr>
              <a:t>타입 추론</a:t>
            </a:r>
          </a:p>
          <a:p>
            <a:pPr lvl="3"/>
            <a:r>
              <a:rPr lang="ko-KR" altLang="en-US">
                <a:ea typeface="맑은 고딕"/>
              </a:rPr>
              <a:t>문맥을 이용하여 타입 결정, 프로그램 단위 내에서 타입은 정적 바인딩</a:t>
            </a:r>
          </a:p>
          <a:p>
            <a:pPr lvl="3"/>
            <a:r>
              <a:rPr lang="ko-KR" altLang="en-US" err="1">
                <a:ea typeface="맑은 고딕"/>
              </a:rPr>
              <a:t>C#에서의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var</a:t>
            </a:r>
            <a:endParaRPr lang="ko-KR" altLang="en-US">
              <a:ea typeface="맑은 고딕"/>
            </a:endParaRPr>
          </a:p>
          <a:p>
            <a:pPr lvl="4"/>
            <a:r>
              <a:rPr lang="ko-KR" altLang="en-US" err="1">
                <a:ea typeface="맑은 고딕"/>
              </a:rPr>
              <a:t>var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sum</a:t>
            </a:r>
            <a:r>
              <a:rPr lang="ko-KR" altLang="en-US">
                <a:ea typeface="맑은 고딕"/>
              </a:rPr>
              <a:t> = 0;                       // </a:t>
            </a:r>
            <a:r>
              <a:rPr lang="ko-KR" altLang="en-US" err="1">
                <a:ea typeface="맑은 고딕"/>
              </a:rPr>
              <a:t>run-time</a:t>
            </a:r>
            <a:r>
              <a:rPr lang="ko-KR" altLang="en-US">
                <a:ea typeface="맑은 고딕"/>
              </a:rPr>
              <a:t> 에 </a:t>
            </a:r>
            <a:r>
              <a:rPr lang="ko-KR" altLang="en-US" err="1">
                <a:ea typeface="맑은 고딕"/>
              </a:rPr>
              <a:t>type이</a:t>
            </a:r>
            <a:r>
              <a:rPr lang="ko-KR" altLang="en-US">
                <a:ea typeface="맑은 고딕"/>
              </a:rPr>
              <a:t> 결정되는 것이 아니라 </a:t>
            </a:r>
          </a:p>
          <a:p>
            <a:pPr lvl="4"/>
            <a:r>
              <a:rPr lang="ko-KR" altLang="en-US" err="1">
                <a:ea typeface="맑은 고딕"/>
              </a:rPr>
              <a:t>var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str</a:t>
            </a:r>
            <a:r>
              <a:rPr lang="ko-KR" altLang="en-US">
                <a:ea typeface="맑은 고딕"/>
              </a:rPr>
              <a:t> = "</a:t>
            </a:r>
            <a:r>
              <a:rPr lang="ko-KR" altLang="en-US" err="1">
                <a:ea typeface="맑은 고딕"/>
              </a:rPr>
              <a:t>Hello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world</a:t>
            </a:r>
            <a:r>
              <a:rPr lang="ko-KR" altLang="en-US">
                <a:ea typeface="맑은 고딕"/>
              </a:rPr>
              <a:t>";     // </a:t>
            </a:r>
            <a:r>
              <a:rPr lang="ko-KR" altLang="en-US" err="1">
                <a:ea typeface="맑은 고딕"/>
              </a:rPr>
              <a:t>compile-time에</a:t>
            </a:r>
            <a:r>
              <a:rPr lang="ko-KR" altLang="en-US">
                <a:ea typeface="맑은 고딕"/>
              </a:rPr>
              <a:t> </a:t>
            </a:r>
            <a:r>
              <a:rPr lang="ko-KR" altLang="en-US" err="1">
                <a:ea typeface="맑은 고딕"/>
              </a:rPr>
              <a:t>type이</a:t>
            </a:r>
            <a:r>
              <a:rPr lang="ko-KR" altLang="en-US">
                <a:ea typeface="맑은 고딕"/>
              </a:rPr>
              <a:t> 결정됨</a:t>
            </a:r>
          </a:p>
          <a:p>
            <a:pPr marL="1828800" lvl="4" indent="0">
              <a:buNone/>
            </a:pPr>
            <a:r>
              <a:rPr lang="ko-KR" altLang="en-US">
                <a:ea typeface="맑은 고딕"/>
              </a:rPr>
              <a:t>                                               // </a:t>
            </a:r>
            <a:r>
              <a:rPr lang="ko-KR" altLang="en-US" err="1">
                <a:ea typeface="맑은 고딕"/>
              </a:rPr>
              <a:t>javascript의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var와</a:t>
            </a:r>
            <a:r>
              <a:rPr lang="ko-KR" altLang="en-US">
                <a:ea typeface="맑은 고딕"/>
              </a:rPr>
              <a:t> 다름</a:t>
            </a:r>
          </a:p>
        </p:txBody>
      </p:sp>
    </p:spTree>
    <p:extLst>
      <p:ext uri="{BB962C8B-B14F-4D97-AF65-F5344CB8AC3E}">
        <p14:creationId xmlns:p14="http://schemas.microsoft.com/office/powerpoint/2010/main" val="3262369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0D54-A02B-0C1E-7A46-3AE511C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타입 바인딩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25CD-E5C2-550C-C41E-2386A526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ea typeface="맑은 고딕"/>
              </a:rPr>
              <a:t>동적 타입 바인딩</a:t>
            </a:r>
            <a:endParaRPr lang="ko-KR"/>
          </a:p>
          <a:p>
            <a:pPr lvl="1"/>
            <a:r>
              <a:rPr lang="ko-KR" altLang="en-US">
                <a:ea typeface="맑은 고딕"/>
              </a:rPr>
              <a:t>변수의 타입이 실행시간에 변함</a:t>
            </a:r>
          </a:p>
          <a:p>
            <a:pPr lvl="1"/>
            <a:r>
              <a:rPr lang="ko-KR" altLang="en-US">
                <a:ea typeface="맑은 고딕"/>
              </a:rPr>
              <a:t>변수의 타입이 </a:t>
            </a:r>
            <a:r>
              <a:rPr lang="ko-KR" altLang="en-US" err="1">
                <a:ea typeface="맑은 고딕"/>
              </a:rPr>
              <a:t>명세되지도</a:t>
            </a:r>
            <a:r>
              <a:rPr lang="ko-KR" altLang="en-US">
                <a:ea typeface="맑은 고딕"/>
              </a:rPr>
              <a:t> 않고 </a:t>
            </a:r>
            <a:r>
              <a:rPr lang="ko-KR" altLang="en-US" err="1">
                <a:ea typeface="맑은 고딕"/>
              </a:rPr>
              <a:t>철자로부터도</a:t>
            </a:r>
            <a:r>
              <a:rPr lang="ko-KR" altLang="en-US">
                <a:ea typeface="맑은 고딕"/>
              </a:rPr>
              <a:t> 유추되지 않음</a:t>
            </a:r>
          </a:p>
          <a:p>
            <a:pPr lvl="1"/>
            <a:r>
              <a:rPr lang="ko-KR" altLang="en-US">
                <a:ea typeface="맑은 고딕"/>
              </a:rPr>
              <a:t>1990년대 중반 이전의 프로그래밍 언어는 정적 타입 바인딩이 유행, 하지만 그 이후 동적 바인딩 언어가 유행 -&gt; </a:t>
            </a:r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Ruby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JavaScript</a:t>
            </a:r>
            <a:r>
              <a:rPr lang="ko-KR" altLang="en-US">
                <a:ea typeface="맑은 고딕"/>
              </a:rPr>
              <a:t>, PHP 등</a:t>
            </a:r>
          </a:p>
          <a:p>
            <a:pPr lvl="1"/>
            <a:r>
              <a:rPr lang="ko-KR" altLang="en-US">
                <a:ea typeface="맑은 고딕"/>
              </a:rPr>
              <a:t>주로 순수 인터프리터 언어에서 채택</a:t>
            </a:r>
          </a:p>
          <a:p>
            <a:pPr lvl="1"/>
            <a:r>
              <a:rPr lang="ko-KR" altLang="en-US">
                <a:ea typeface="맑은 고딕"/>
              </a:rPr>
              <a:t>예</a:t>
            </a:r>
          </a:p>
          <a:p>
            <a:pPr lvl="2"/>
            <a:r>
              <a:rPr lang="ko-KR" altLang="en-US" err="1">
                <a:ea typeface="맑은 고딕"/>
              </a:rPr>
              <a:t>Python</a:t>
            </a:r>
            <a:r>
              <a:rPr lang="ko-KR" altLang="en-US">
                <a:ea typeface="맑은 고딕"/>
              </a:rPr>
              <a:t>, </a:t>
            </a:r>
            <a:r>
              <a:rPr lang="ko-KR" altLang="en-US" err="1">
                <a:ea typeface="맑은 고딕"/>
              </a:rPr>
              <a:t>JavaScript</a:t>
            </a:r>
            <a:endParaRPr lang="ko-KR" altLang="en-US">
              <a:ea typeface="맑은 고딕"/>
            </a:endParaRPr>
          </a:p>
          <a:p>
            <a:pPr lvl="3"/>
            <a:r>
              <a:rPr lang="ko-KR" altLang="en-US" err="1">
                <a:ea typeface="맑은 고딕"/>
              </a:rPr>
              <a:t>list</a:t>
            </a:r>
            <a:r>
              <a:rPr lang="ko-KR" altLang="en-US">
                <a:ea typeface="맑은 고딕"/>
              </a:rPr>
              <a:t> = [1, 2, 3, 4, 5]</a:t>
            </a:r>
          </a:p>
          <a:p>
            <a:pPr lvl="3"/>
            <a:r>
              <a:rPr lang="ko-KR" altLang="en-US" err="1">
                <a:ea typeface="맑은 고딕"/>
              </a:rPr>
              <a:t>list</a:t>
            </a:r>
            <a:r>
              <a:rPr lang="ko-KR" altLang="en-US">
                <a:ea typeface="맑은 고딕"/>
              </a:rPr>
              <a:t> = 5</a:t>
            </a:r>
          </a:p>
          <a:p>
            <a:pPr lvl="2"/>
            <a:r>
              <a:rPr lang="ko-KR" altLang="en-US">
                <a:ea typeface="맑은 고딕"/>
              </a:rPr>
              <a:t>C#</a:t>
            </a:r>
          </a:p>
          <a:p>
            <a:pPr lvl="3"/>
            <a:r>
              <a:rPr lang="ko-KR" altLang="en-US" err="1">
                <a:ea typeface="맑은 고딕"/>
              </a:rPr>
              <a:t>dynamic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any</a:t>
            </a:r>
            <a:r>
              <a:rPr lang="ko-KR" altLang="en-US">
                <a:ea typeface="맑은 고딕"/>
              </a:rPr>
              <a:t>;</a:t>
            </a:r>
          </a:p>
          <a:p>
            <a:pPr marL="457200" lvl="1" indent="0">
              <a:buNone/>
            </a:pPr>
            <a:endParaRPr lang="ko-KR" altLang="en-US">
              <a:ea typeface="맑은 고딕"/>
            </a:endParaRPr>
          </a:p>
          <a:p>
            <a:pPr lvl="2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7980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10D54-A02B-0C1E-7A46-3AE511C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타입 바인딩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25CD-E5C2-550C-C41E-2386A526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ko-KR" altLang="en-US">
                <a:ea typeface="맑은 고딕"/>
              </a:rPr>
              <a:t>순수 객체지향 언어에서 모든 데이터는 객체이며, 임의의 변수는 임의의 객체를 참조할 수 있음 -&gt; 모든 변수는 참조 타입</a:t>
            </a:r>
          </a:p>
          <a:p>
            <a:pPr lvl="2"/>
            <a:r>
              <a:rPr lang="ko-KR" altLang="en-US" err="1">
                <a:ea typeface="맑은 고딕"/>
              </a:rPr>
              <a:t>Java는</a:t>
            </a:r>
            <a:r>
              <a:rPr lang="ko-KR" altLang="en-US">
                <a:ea typeface="맑은 고딕"/>
              </a:rPr>
              <a:t> 특정 타입의 값을 제한되게 참조하도록 설계</a:t>
            </a:r>
          </a:p>
          <a:p>
            <a:pPr lvl="1"/>
            <a:r>
              <a:rPr lang="ko-KR" altLang="en-US">
                <a:ea typeface="맑은 고딕"/>
              </a:rPr>
              <a:t>장점</a:t>
            </a:r>
          </a:p>
          <a:p>
            <a:pPr lvl="2"/>
            <a:r>
              <a:rPr lang="ko-KR" altLang="en-US">
                <a:ea typeface="맑은 고딕"/>
              </a:rPr>
              <a:t>프로그램에 유연성 제공</a:t>
            </a:r>
          </a:p>
          <a:p>
            <a:pPr lvl="1"/>
            <a:r>
              <a:rPr lang="ko-KR" altLang="en-US">
                <a:ea typeface="맑은 고딕"/>
              </a:rPr>
              <a:t>단점</a:t>
            </a:r>
          </a:p>
          <a:p>
            <a:pPr lvl="2"/>
            <a:r>
              <a:rPr lang="ko-KR" altLang="en-US">
                <a:ea typeface="맑은 고딕"/>
              </a:rPr>
              <a:t>프로그램의 신뢰성 저하</a:t>
            </a:r>
          </a:p>
          <a:p>
            <a:pPr lvl="3"/>
            <a:r>
              <a:rPr lang="ko-KR" altLang="en-US">
                <a:ea typeface="맑은 고딕"/>
              </a:rPr>
              <a:t>컴파일 시점에 타입오류를 검출하지 못 함 -&gt; 잘못된 배정문이 실행될 수 있음</a:t>
            </a:r>
          </a:p>
          <a:p>
            <a:pPr lvl="2"/>
            <a:r>
              <a:rPr lang="ko-KR" altLang="en-US">
                <a:ea typeface="맑은 고딕"/>
              </a:rPr>
              <a:t>타입 검사가 실행시간에 발생하므로 비용이 많이 든다</a:t>
            </a:r>
          </a:p>
          <a:p>
            <a:pPr lvl="3"/>
            <a:r>
              <a:rPr lang="ko-KR" altLang="en-US">
                <a:ea typeface="맑은 고딕"/>
              </a:rPr>
              <a:t>변수와 연관되는 실행시간 서술자(</a:t>
            </a:r>
            <a:r>
              <a:rPr lang="ko-KR" altLang="en-US" err="1">
                <a:ea typeface="맑은 고딕"/>
              </a:rPr>
              <a:t>descriptor</a:t>
            </a:r>
            <a:r>
              <a:rPr lang="ko-KR" altLang="en-US">
                <a:ea typeface="맑은 고딕"/>
              </a:rPr>
              <a:t>)</a:t>
            </a:r>
            <a:r>
              <a:rPr lang="ko-KR" altLang="en-US" err="1">
                <a:ea typeface="맑은 고딕"/>
              </a:rPr>
              <a:t>를</a:t>
            </a:r>
            <a:r>
              <a:rPr lang="ko-KR" altLang="en-US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가져야하고</a:t>
            </a:r>
            <a:r>
              <a:rPr lang="ko-KR" altLang="en-US">
                <a:ea typeface="맑은 고딕"/>
              </a:rPr>
              <a:t> 변수마다 다양한 기억 공간을 요구하므로 이를 실행시간에 관리해야 함</a:t>
            </a:r>
          </a:p>
          <a:p>
            <a:pPr lvl="3"/>
            <a:r>
              <a:rPr lang="ko-KR" altLang="en-US">
                <a:ea typeface="맑은 고딕"/>
              </a:rPr>
              <a:t>정적 타입 바인딩 언어보다 매우 느리다</a:t>
            </a:r>
          </a:p>
          <a:p>
            <a:pPr lvl="4"/>
            <a:r>
              <a:rPr lang="ko-KR" altLang="en-US">
                <a:ea typeface="맑은 고딕"/>
              </a:rPr>
              <a:t>정적 타입 언어는 모든 변수의 타입을 컴파일 타임에 알 수 있으므로 그에 최적화된 실행 코드의 생성이 가능 -&gt; 동적 타입 언어는 실행시간에 알 수 있음</a:t>
            </a:r>
          </a:p>
          <a:p>
            <a:pPr marL="457200" lvl="1" indent="0">
              <a:buNone/>
            </a:pPr>
            <a:endParaRPr lang="ko-KR" altLang="en-US">
              <a:ea typeface="맑은 고딕"/>
            </a:endParaRPr>
          </a:p>
          <a:p>
            <a:pPr lvl="2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  <a:p>
            <a:pPr lvl="1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8818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테마</vt:lpstr>
      <vt:lpstr>프로그래밍 언어론 7주차 [바인딩]</vt:lpstr>
      <vt:lpstr>바인딩</vt:lpstr>
      <vt:lpstr>바인딩</vt:lpstr>
      <vt:lpstr>정적 바인딩과 동적 바인딩</vt:lpstr>
      <vt:lpstr>타입 바인딩</vt:lpstr>
      <vt:lpstr>타입 바인딩</vt:lpstr>
      <vt:lpstr>타입 바인딩</vt:lpstr>
      <vt:lpstr>타입 바인딩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1</cp:revision>
  <dcterms:created xsi:type="dcterms:W3CDTF">2020-03-12T00:34:35Z</dcterms:created>
  <dcterms:modified xsi:type="dcterms:W3CDTF">2023-10-18T07:55:30Z</dcterms:modified>
</cp:coreProperties>
</file>